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3"/>
    <p:sldMasterId id="214748369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omfortaa SemiBold"/>
      <p:regular r:id="rId14"/>
      <p:bold r:id="rId15"/>
    </p:embeddedFont>
    <p:embeddedFont>
      <p:font typeface="Nunito"/>
      <p:regular r:id="rId16"/>
      <p:bold r:id="rId17"/>
      <p:italic r:id="rId18"/>
      <p:boldItalic r:id="rId19"/>
    </p:embeddedFont>
    <p:embeddedFont>
      <p:font typeface="Nunito ExtraBold"/>
      <p:bold r:id="rId20"/>
      <p:boldItalic r:id="rId21"/>
    </p:embeddedFont>
    <p:embeddedFont>
      <p:font typeface="Chelsea Market"/>
      <p:regular r:id="rId22"/>
    </p:embeddedFont>
    <p:embeddedFont>
      <p:font typeface="Gochi Hand"/>
      <p:regular r:id="rId23"/>
    </p:embeddedFont>
    <p:embeddedFont>
      <p:font typeface="Just Another Hand"/>
      <p:regular r:id="rId24"/>
    </p:embeddedFont>
    <p:embeddedFont>
      <p:font typeface="Nunito Black"/>
      <p:bold r:id="rId25"/>
      <p:boldItalic r:id="rId26"/>
    </p:embeddedFont>
    <p:embeddedFont>
      <p:font typeface="Nunito Light"/>
      <p:regular r:id="rId27"/>
      <p:bold r:id="rId28"/>
      <p:italic r:id="rId29"/>
      <p:boldItalic r:id="rId30"/>
    </p:embeddedFont>
    <p:embeddedFont>
      <p:font typeface="Comforta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ExtraBold-bold.fntdata"/><Relationship Id="rId22" Type="http://schemas.openxmlformats.org/officeDocument/2006/relationships/font" Target="fonts/ChelseaMarket-regular.fntdata"/><Relationship Id="rId21" Type="http://schemas.openxmlformats.org/officeDocument/2006/relationships/font" Target="fonts/NunitoExtraBold-boldItalic.fntdata"/><Relationship Id="rId24" Type="http://schemas.openxmlformats.org/officeDocument/2006/relationships/font" Target="fonts/JustAnotherHand-regular.fntdata"/><Relationship Id="rId23" Type="http://schemas.openxmlformats.org/officeDocument/2006/relationships/font" Target="fonts/GochiHan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NunitoBlack-boldItalic.fntdata"/><Relationship Id="rId25" Type="http://schemas.openxmlformats.org/officeDocument/2006/relationships/font" Target="fonts/NunitoBlack-bold.fntdata"/><Relationship Id="rId28" Type="http://schemas.openxmlformats.org/officeDocument/2006/relationships/font" Target="fonts/NunitoLight-bold.fntdata"/><Relationship Id="rId27" Type="http://schemas.openxmlformats.org/officeDocument/2006/relationships/font" Target="fonts/Nunito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fortaa-regular.fntdata"/><Relationship Id="rId30" Type="http://schemas.openxmlformats.org/officeDocument/2006/relationships/font" Target="fonts/Nunito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Comforta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ComfortaaSemiBold-bold.fntdata"/><Relationship Id="rId14" Type="http://schemas.openxmlformats.org/officeDocument/2006/relationships/font" Target="fonts/ComfortaaSemiBold-regular.fntdata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19" Type="http://schemas.openxmlformats.org/officeDocument/2006/relationships/font" Target="fonts/Nunito-boldItalic.fntdata"/><Relationship Id="rId18" Type="http://schemas.openxmlformats.org/officeDocument/2006/relationships/font" Target="fonts/Nuni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2f24660935_0_1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2f24660935_0_1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131f3ce66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131f3ce66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31f939cc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131f939cc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801a50f49f_0_21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801a50f49f_0_2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7543f7cbd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7543f7cbd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31f939cc9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31f939cc9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31f939cc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131f939cc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2f24660935_0_3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12f24660935_0_3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hyperlink" Target="https://slidesgo.com/" TargetMode="External"/><Relationship Id="rId4" Type="http://schemas.openxmlformats.org/officeDocument/2006/relationships/hyperlink" Target="https://www.flaticon.com/" TargetMode="External"/><Relationship Id="rId5" Type="http://schemas.openxmlformats.org/officeDocument/2006/relationships/hyperlink" Target="https://www.freepik.com/" TargetMode="Externa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56250" y="707250"/>
            <a:ext cx="3619800" cy="37290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92724" y="1106058"/>
            <a:ext cx="4116000" cy="200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Font typeface="Just Another Hand"/>
              <a:buNone/>
              <a:defRPr sz="73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904474" y="3252933"/>
            <a:ext cx="26925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hasCustomPrompt="1" type="title"/>
          </p:nvPr>
        </p:nvSpPr>
        <p:spPr>
          <a:xfrm>
            <a:off x="5103575" y="1365438"/>
            <a:ext cx="3604500" cy="15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5103575" y="3004063"/>
            <a:ext cx="3604500" cy="9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ONL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2" type="title"/>
          </p:nvPr>
        </p:nvSpPr>
        <p:spPr>
          <a:xfrm>
            <a:off x="1859625" y="1710950"/>
            <a:ext cx="23268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6" name="Google Shape;46;p13"/>
          <p:cNvSpPr txBox="1"/>
          <p:nvPr>
            <p:ph idx="1" type="subTitle"/>
          </p:nvPr>
        </p:nvSpPr>
        <p:spPr>
          <a:xfrm>
            <a:off x="1859613" y="2101725"/>
            <a:ext cx="208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13"/>
          <p:cNvSpPr txBox="1"/>
          <p:nvPr>
            <p:ph hasCustomPrompt="1" idx="3" type="title"/>
          </p:nvPr>
        </p:nvSpPr>
        <p:spPr>
          <a:xfrm>
            <a:off x="315134" y="1799225"/>
            <a:ext cx="1209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/>
          <p:nvPr>
            <p:ph idx="4" type="title"/>
          </p:nvPr>
        </p:nvSpPr>
        <p:spPr>
          <a:xfrm>
            <a:off x="6170913" y="1710950"/>
            <a:ext cx="20898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5" type="subTitle"/>
          </p:nvPr>
        </p:nvSpPr>
        <p:spPr>
          <a:xfrm>
            <a:off x="6170913" y="2101725"/>
            <a:ext cx="208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13"/>
          <p:cNvSpPr txBox="1"/>
          <p:nvPr>
            <p:ph hasCustomPrompt="1" idx="6" type="title"/>
          </p:nvPr>
        </p:nvSpPr>
        <p:spPr>
          <a:xfrm>
            <a:off x="4681911" y="1799225"/>
            <a:ext cx="1209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/>
          <p:nvPr>
            <p:ph idx="7" type="title"/>
          </p:nvPr>
        </p:nvSpPr>
        <p:spPr>
          <a:xfrm>
            <a:off x="1859626" y="3166500"/>
            <a:ext cx="23268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8" type="subTitle"/>
          </p:nvPr>
        </p:nvSpPr>
        <p:spPr>
          <a:xfrm>
            <a:off x="1859613" y="3557275"/>
            <a:ext cx="208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13"/>
          <p:cNvSpPr txBox="1"/>
          <p:nvPr>
            <p:ph hasCustomPrompt="1" idx="9" type="title"/>
          </p:nvPr>
        </p:nvSpPr>
        <p:spPr>
          <a:xfrm>
            <a:off x="370611" y="3254775"/>
            <a:ext cx="1209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idx="13" type="title"/>
          </p:nvPr>
        </p:nvSpPr>
        <p:spPr>
          <a:xfrm>
            <a:off x="6170913" y="3166500"/>
            <a:ext cx="20898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4" type="subTitle"/>
          </p:nvPr>
        </p:nvSpPr>
        <p:spPr>
          <a:xfrm>
            <a:off x="6170913" y="3557275"/>
            <a:ext cx="208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6" name="Google Shape;56;p13"/>
          <p:cNvSpPr txBox="1"/>
          <p:nvPr>
            <p:ph hasCustomPrompt="1" idx="15" type="title"/>
          </p:nvPr>
        </p:nvSpPr>
        <p:spPr>
          <a:xfrm>
            <a:off x="4681911" y="3254775"/>
            <a:ext cx="1209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TITLE_ONLY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title"/>
          </p:nvPr>
        </p:nvSpPr>
        <p:spPr>
          <a:xfrm>
            <a:off x="1290652" y="2155050"/>
            <a:ext cx="15597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952708" y="3184875"/>
            <a:ext cx="2235600" cy="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14"/>
          <p:cNvSpPr txBox="1"/>
          <p:nvPr>
            <p:ph idx="3" type="title"/>
          </p:nvPr>
        </p:nvSpPr>
        <p:spPr>
          <a:xfrm>
            <a:off x="3792148" y="2155050"/>
            <a:ext cx="15597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4" type="subTitle"/>
          </p:nvPr>
        </p:nvSpPr>
        <p:spPr>
          <a:xfrm>
            <a:off x="3454195" y="3184875"/>
            <a:ext cx="2235600" cy="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" name="Google Shape;63;p14"/>
          <p:cNvSpPr txBox="1"/>
          <p:nvPr>
            <p:ph idx="5" type="title"/>
          </p:nvPr>
        </p:nvSpPr>
        <p:spPr>
          <a:xfrm>
            <a:off x="6293648" y="2155050"/>
            <a:ext cx="15597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6" type="subTitle"/>
          </p:nvPr>
        </p:nvSpPr>
        <p:spPr>
          <a:xfrm>
            <a:off x="5955670" y="3184875"/>
            <a:ext cx="2235600" cy="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 rot="-10164151">
            <a:off x="4927366" y="239790"/>
            <a:ext cx="4427029" cy="1167998"/>
          </a:xfrm>
          <a:custGeom>
            <a:rect b="b" l="l" r="r" t="t"/>
            <a:pathLst>
              <a:path extrusionOk="0" h="46722" w="177089">
                <a:moveTo>
                  <a:pt x="0" y="0"/>
                </a:moveTo>
                <a:cubicBezTo>
                  <a:pt x="12478" y="14261"/>
                  <a:pt x="32411" y="22279"/>
                  <a:pt x="51207" y="24689"/>
                </a:cubicBezTo>
                <a:cubicBezTo>
                  <a:pt x="58808" y="25664"/>
                  <a:pt x="67306" y="25858"/>
                  <a:pt x="74067" y="22251"/>
                </a:cubicBezTo>
                <a:cubicBezTo>
                  <a:pt x="76459" y="20975"/>
                  <a:pt x="74868" y="14983"/>
                  <a:pt x="72238" y="14326"/>
                </a:cubicBezTo>
                <a:cubicBezTo>
                  <a:pt x="70698" y="13942"/>
                  <a:pt x="68841" y="15808"/>
                  <a:pt x="68580" y="17374"/>
                </a:cubicBezTo>
                <a:cubicBezTo>
                  <a:pt x="66822" y="27916"/>
                  <a:pt x="85935" y="32919"/>
                  <a:pt x="96622" y="32919"/>
                </a:cubicBezTo>
                <a:cubicBezTo>
                  <a:pt x="106864" y="32919"/>
                  <a:pt x="116916" y="24433"/>
                  <a:pt x="126797" y="27127"/>
                </a:cubicBezTo>
                <a:cubicBezTo>
                  <a:pt x="137210" y="29966"/>
                  <a:pt x="144488" y="39566"/>
                  <a:pt x="153924" y="44806"/>
                </a:cubicBezTo>
                <a:cubicBezTo>
                  <a:pt x="160689" y="48563"/>
                  <a:pt x="169749" y="45731"/>
                  <a:pt x="177089" y="43282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66" name="Google Shape;66;p14"/>
          <p:cNvSpPr/>
          <p:nvPr/>
        </p:nvSpPr>
        <p:spPr>
          <a:xfrm>
            <a:off x="-289250" y="4603525"/>
            <a:ext cx="9601200" cy="288125"/>
          </a:xfrm>
          <a:custGeom>
            <a:rect b="b" l="l" r="r" t="t"/>
            <a:pathLst>
              <a:path extrusionOk="0" h="11525" w="384048">
                <a:moveTo>
                  <a:pt x="0" y="9144"/>
                </a:moveTo>
                <a:cubicBezTo>
                  <a:pt x="21340" y="9144"/>
                  <a:pt x="42756" y="12296"/>
                  <a:pt x="64008" y="10363"/>
                </a:cubicBezTo>
                <a:cubicBezTo>
                  <a:pt x="81708" y="8753"/>
                  <a:pt x="99343" y="3270"/>
                  <a:pt x="117043" y="4877"/>
                </a:cubicBezTo>
                <a:cubicBezTo>
                  <a:pt x="142359" y="7176"/>
                  <a:pt x="167927" y="5622"/>
                  <a:pt x="193243" y="7925"/>
                </a:cubicBezTo>
                <a:cubicBezTo>
                  <a:pt x="205182" y="9011"/>
                  <a:pt x="217341" y="6231"/>
                  <a:pt x="229209" y="7925"/>
                </a:cubicBezTo>
                <a:cubicBezTo>
                  <a:pt x="237258" y="9074"/>
                  <a:pt x="245477" y="8056"/>
                  <a:pt x="253593" y="8534"/>
                </a:cubicBezTo>
                <a:cubicBezTo>
                  <a:pt x="276732" y="9896"/>
                  <a:pt x="299968" y="12625"/>
                  <a:pt x="323088" y="10973"/>
                </a:cubicBezTo>
                <a:cubicBezTo>
                  <a:pt x="343682" y="9501"/>
                  <a:pt x="363401" y="0"/>
                  <a:pt x="384048" y="0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BIG_NUMBER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hasCustomPrompt="1" type="title"/>
          </p:nvPr>
        </p:nvSpPr>
        <p:spPr>
          <a:xfrm>
            <a:off x="1076300" y="1987175"/>
            <a:ext cx="2106900" cy="11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1011939" y="3768750"/>
            <a:ext cx="2235600" cy="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0" name="Google Shape;70;p15"/>
          <p:cNvSpPr txBox="1"/>
          <p:nvPr>
            <p:ph hasCustomPrompt="1" idx="2" type="title"/>
          </p:nvPr>
        </p:nvSpPr>
        <p:spPr>
          <a:xfrm>
            <a:off x="3518550" y="1987175"/>
            <a:ext cx="2106900" cy="11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71" name="Google Shape;71;p15"/>
          <p:cNvSpPr txBox="1"/>
          <p:nvPr>
            <p:ph idx="3" type="subTitle"/>
          </p:nvPr>
        </p:nvSpPr>
        <p:spPr>
          <a:xfrm>
            <a:off x="3454189" y="3768750"/>
            <a:ext cx="2235600" cy="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2" name="Google Shape;72;p15"/>
          <p:cNvSpPr txBox="1"/>
          <p:nvPr>
            <p:ph hasCustomPrompt="1" idx="4" type="title"/>
          </p:nvPr>
        </p:nvSpPr>
        <p:spPr>
          <a:xfrm>
            <a:off x="5960800" y="1987175"/>
            <a:ext cx="2106900" cy="11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73" name="Google Shape;73;p15"/>
          <p:cNvSpPr txBox="1"/>
          <p:nvPr>
            <p:ph idx="5" type="subTitle"/>
          </p:nvPr>
        </p:nvSpPr>
        <p:spPr>
          <a:xfrm>
            <a:off x="5896439" y="3768750"/>
            <a:ext cx="2235600" cy="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4" name="Google Shape;74;p15"/>
          <p:cNvSpPr txBox="1"/>
          <p:nvPr>
            <p:ph idx="6"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SECTION_TITLE_AND_DESCRIPTION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6035150" y="2520825"/>
            <a:ext cx="2192700" cy="13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8" name="Google Shape;78;p16"/>
          <p:cNvSpPr/>
          <p:nvPr/>
        </p:nvSpPr>
        <p:spPr>
          <a:xfrm flipH="1" rot="-5005162">
            <a:off x="7037703" y="-1050112"/>
            <a:ext cx="1084612" cy="3588983"/>
          </a:xfrm>
          <a:custGeom>
            <a:rect b="b" l="l" r="r" t="t"/>
            <a:pathLst>
              <a:path extrusionOk="0" h="143561" w="43385">
                <a:moveTo>
                  <a:pt x="104" y="0"/>
                </a:moveTo>
                <a:cubicBezTo>
                  <a:pt x="104" y="20927"/>
                  <a:pt x="-1556" y="47069"/>
                  <a:pt x="13820" y="61265"/>
                </a:cubicBezTo>
                <a:cubicBezTo>
                  <a:pt x="17404" y="64574"/>
                  <a:pt x="25865" y="65706"/>
                  <a:pt x="28450" y="61570"/>
                </a:cubicBezTo>
                <a:cubicBezTo>
                  <a:pt x="31111" y="57314"/>
                  <a:pt x="20748" y="50486"/>
                  <a:pt x="16258" y="52731"/>
                </a:cubicBezTo>
                <a:cubicBezTo>
                  <a:pt x="6625" y="57548"/>
                  <a:pt x="11216" y="75691"/>
                  <a:pt x="16563" y="85040"/>
                </a:cubicBezTo>
                <a:cubicBezTo>
                  <a:pt x="19524" y="90216"/>
                  <a:pt x="25753" y="92879"/>
                  <a:pt x="29060" y="97841"/>
                </a:cubicBezTo>
                <a:cubicBezTo>
                  <a:pt x="34146" y="105473"/>
                  <a:pt x="30054" y="116172"/>
                  <a:pt x="31193" y="125273"/>
                </a:cubicBezTo>
                <a:cubicBezTo>
                  <a:pt x="32102" y="132543"/>
                  <a:pt x="38204" y="138380"/>
                  <a:pt x="43385" y="143561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sp>
      <p:cxnSp>
        <p:nvCxnSpPr>
          <p:cNvPr id="79" name="Google Shape;79;p16"/>
          <p:cNvCxnSpPr/>
          <p:nvPr/>
        </p:nvCxnSpPr>
        <p:spPr>
          <a:xfrm>
            <a:off x="-74750" y="4960050"/>
            <a:ext cx="93765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TITLE_ONLY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82" name="Google Shape;82;p17"/>
          <p:cNvCxnSpPr/>
          <p:nvPr/>
        </p:nvCxnSpPr>
        <p:spPr>
          <a:xfrm>
            <a:off x="-116250" y="1372500"/>
            <a:ext cx="93765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TITLE_ONLY_1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2" type="title"/>
          </p:nvPr>
        </p:nvSpPr>
        <p:spPr>
          <a:xfrm>
            <a:off x="1373343" y="3395320"/>
            <a:ext cx="24642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1021748" y="3876133"/>
            <a:ext cx="3167400" cy="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7" name="Google Shape;87;p18"/>
          <p:cNvSpPr txBox="1"/>
          <p:nvPr>
            <p:ph idx="3" type="title"/>
          </p:nvPr>
        </p:nvSpPr>
        <p:spPr>
          <a:xfrm>
            <a:off x="5306442" y="3395320"/>
            <a:ext cx="24642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4" type="subTitle"/>
          </p:nvPr>
        </p:nvSpPr>
        <p:spPr>
          <a:xfrm>
            <a:off x="4954848" y="3876133"/>
            <a:ext cx="3167400" cy="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18"/>
          <p:cNvSpPr/>
          <p:nvPr/>
        </p:nvSpPr>
        <p:spPr>
          <a:xfrm rot="10800000">
            <a:off x="5090325" y="-205250"/>
            <a:ext cx="4427225" cy="1168050"/>
          </a:xfrm>
          <a:custGeom>
            <a:rect b="b" l="l" r="r" t="t"/>
            <a:pathLst>
              <a:path extrusionOk="0" h="46722" w="177089">
                <a:moveTo>
                  <a:pt x="0" y="0"/>
                </a:moveTo>
                <a:cubicBezTo>
                  <a:pt x="12478" y="14261"/>
                  <a:pt x="32411" y="22279"/>
                  <a:pt x="51207" y="24689"/>
                </a:cubicBezTo>
                <a:cubicBezTo>
                  <a:pt x="58808" y="25664"/>
                  <a:pt x="67306" y="25858"/>
                  <a:pt x="74067" y="22251"/>
                </a:cubicBezTo>
                <a:cubicBezTo>
                  <a:pt x="76459" y="20975"/>
                  <a:pt x="74868" y="14983"/>
                  <a:pt x="72238" y="14326"/>
                </a:cubicBezTo>
                <a:cubicBezTo>
                  <a:pt x="70698" y="13942"/>
                  <a:pt x="68841" y="15808"/>
                  <a:pt x="68580" y="17374"/>
                </a:cubicBezTo>
                <a:cubicBezTo>
                  <a:pt x="66822" y="27916"/>
                  <a:pt x="85935" y="32919"/>
                  <a:pt x="96622" y="32919"/>
                </a:cubicBezTo>
                <a:cubicBezTo>
                  <a:pt x="106864" y="32919"/>
                  <a:pt x="116916" y="24433"/>
                  <a:pt x="126797" y="27127"/>
                </a:cubicBezTo>
                <a:cubicBezTo>
                  <a:pt x="137210" y="29966"/>
                  <a:pt x="144488" y="39566"/>
                  <a:pt x="153924" y="44806"/>
                </a:cubicBezTo>
                <a:cubicBezTo>
                  <a:pt x="160689" y="48563"/>
                  <a:pt x="169749" y="45731"/>
                  <a:pt x="177089" y="43282"/>
                </a:cubicBezTo>
              </a:path>
            </a:pathLst>
          </a:custGeom>
          <a:noFill/>
          <a:ln cap="flat" cmpd="sng" w="38100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">
  <p:cSld name="TITLE_ONLY_1_1_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-73350" y="4510849"/>
            <a:ext cx="3820023" cy="886665"/>
          </a:xfrm>
          <a:custGeom>
            <a:rect b="b" l="l" r="r" t="t"/>
            <a:pathLst>
              <a:path extrusionOk="0" h="40358" w="195974">
                <a:moveTo>
                  <a:pt x="3498" y="40358"/>
                </a:moveTo>
                <a:cubicBezTo>
                  <a:pt x="674" y="37534"/>
                  <a:pt x="-703" y="32627"/>
                  <a:pt x="394" y="28787"/>
                </a:cubicBezTo>
                <a:cubicBezTo>
                  <a:pt x="2306" y="22090"/>
                  <a:pt x="9853" y="16670"/>
                  <a:pt x="16763" y="15804"/>
                </a:cubicBezTo>
                <a:cubicBezTo>
                  <a:pt x="30029" y="14141"/>
                  <a:pt x="42658" y="28303"/>
                  <a:pt x="55709" y="25400"/>
                </a:cubicBezTo>
                <a:cubicBezTo>
                  <a:pt x="62293" y="23936"/>
                  <a:pt x="67829" y="19271"/>
                  <a:pt x="74336" y="17498"/>
                </a:cubicBezTo>
                <a:cubicBezTo>
                  <a:pt x="90802" y="13012"/>
                  <a:pt x="107591" y="25678"/>
                  <a:pt x="124572" y="27375"/>
                </a:cubicBezTo>
                <a:cubicBezTo>
                  <a:pt x="139438" y="28861"/>
                  <a:pt x="155511" y="28928"/>
                  <a:pt x="169163" y="22860"/>
                </a:cubicBezTo>
                <a:cubicBezTo>
                  <a:pt x="179895" y="18090"/>
                  <a:pt x="189457" y="9770"/>
                  <a:pt x="195974" y="0"/>
                </a:cubicBezTo>
              </a:path>
            </a:pathLst>
          </a:custGeom>
          <a:noFill/>
          <a:ln cap="flat" cmpd="sng" w="3810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92" name="Google Shape;92;p19"/>
          <p:cNvSpPr/>
          <p:nvPr/>
        </p:nvSpPr>
        <p:spPr>
          <a:xfrm flipH="1" rot="-5005162">
            <a:off x="6171303" y="-1050112"/>
            <a:ext cx="1084612" cy="3588983"/>
          </a:xfrm>
          <a:custGeom>
            <a:rect b="b" l="l" r="r" t="t"/>
            <a:pathLst>
              <a:path extrusionOk="0" h="143561" w="43385">
                <a:moveTo>
                  <a:pt x="104" y="0"/>
                </a:moveTo>
                <a:cubicBezTo>
                  <a:pt x="104" y="20927"/>
                  <a:pt x="-1556" y="47069"/>
                  <a:pt x="13820" y="61265"/>
                </a:cubicBezTo>
                <a:cubicBezTo>
                  <a:pt x="17404" y="64574"/>
                  <a:pt x="25865" y="65706"/>
                  <a:pt x="28450" y="61570"/>
                </a:cubicBezTo>
                <a:cubicBezTo>
                  <a:pt x="31111" y="57314"/>
                  <a:pt x="20748" y="50486"/>
                  <a:pt x="16258" y="52731"/>
                </a:cubicBezTo>
                <a:cubicBezTo>
                  <a:pt x="6625" y="57548"/>
                  <a:pt x="11216" y="75691"/>
                  <a:pt x="16563" y="85040"/>
                </a:cubicBezTo>
                <a:cubicBezTo>
                  <a:pt x="19524" y="90216"/>
                  <a:pt x="25753" y="92879"/>
                  <a:pt x="29060" y="97841"/>
                </a:cubicBezTo>
                <a:cubicBezTo>
                  <a:pt x="34146" y="105473"/>
                  <a:pt x="30054" y="116172"/>
                  <a:pt x="31193" y="125273"/>
                </a:cubicBezTo>
                <a:cubicBezTo>
                  <a:pt x="32102" y="132543"/>
                  <a:pt x="38204" y="138380"/>
                  <a:pt x="43385" y="143561"/>
                </a:cubicBezTo>
              </a:path>
            </a:pathLst>
          </a:custGeom>
          <a:noFill/>
          <a:ln cap="flat" cmpd="sng" w="3810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93" name="Google Shape;93;p19"/>
          <p:cNvSpPr/>
          <p:nvPr/>
        </p:nvSpPr>
        <p:spPr>
          <a:xfrm>
            <a:off x="-279300" y="1494793"/>
            <a:ext cx="9702600" cy="32613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2" type="title"/>
          </p:nvPr>
        </p:nvSpPr>
        <p:spPr>
          <a:xfrm>
            <a:off x="952711" y="1873373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" type="subTitle"/>
          </p:nvPr>
        </p:nvSpPr>
        <p:spPr>
          <a:xfrm>
            <a:off x="952735" y="2293600"/>
            <a:ext cx="2235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7" name="Google Shape;97;p19"/>
          <p:cNvSpPr txBox="1"/>
          <p:nvPr>
            <p:ph idx="3" type="title"/>
          </p:nvPr>
        </p:nvSpPr>
        <p:spPr>
          <a:xfrm>
            <a:off x="3454199" y="1873373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4" type="subTitle"/>
          </p:nvPr>
        </p:nvSpPr>
        <p:spPr>
          <a:xfrm>
            <a:off x="3454218" y="2293600"/>
            <a:ext cx="2235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19"/>
          <p:cNvSpPr txBox="1"/>
          <p:nvPr>
            <p:ph idx="5" type="title"/>
          </p:nvPr>
        </p:nvSpPr>
        <p:spPr>
          <a:xfrm>
            <a:off x="5955674" y="1873373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6" type="subTitle"/>
          </p:nvPr>
        </p:nvSpPr>
        <p:spPr>
          <a:xfrm>
            <a:off x="5955689" y="2293600"/>
            <a:ext cx="2235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1" name="Google Shape;101;p19"/>
          <p:cNvSpPr txBox="1"/>
          <p:nvPr>
            <p:ph idx="7" type="title"/>
          </p:nvPr>
        </p:nvSpPr>
        <p:spPr>
          <a:xfrm>
            <a:off x="952711" y="3230923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8" type="subTitle"/>
          </p:nvPr>
        </p:nvSpPr>
        <p:spPr>
          <a:xfrm>
            <a:off x="952735" y="3651150"/>
            <a:ext cx="2235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3" name="Google Shape;103;p19"/>
          <p:cNvSpPr txBox="1"/>
          <p:nvPr>
            <p:ph idx="9" type="title"/>
          </p:nvPr>
        </p:nvSpPr>
        <p:spPr>
          <a:xfrm>
            <a:off x="3454199" y="3230923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13" type="subTitle"/>
          </p:nvPr>
        </p:nvSpPr>
        <p:spPr>
          <a:xfrm>
            <a:off x="3454218" y="3651150"/>
            <a:ext cx="2235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5" name="Google Shape;105;p19"/>
          <p:cNvSpPr txBox="1"/>
          <p:nvPr>
            <p:ph idx="14" type="title"/>
          </p:nvPr>
        </p:nvSpPr>
        <p:spPr>
          <a:xfrm>
            <a:off x="5955674" y="3230923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15" type="subTitle"/>
          </p:nvPr>
        </p:nvSpPr>
        <p:spPr>
          <a:xfrm>
            <a:off x="5955689" y="3651150"/>
            <a:ext cx="2235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TITLE_ONLY_1_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2" type="title"/>
          </p:nvPr>
        </p:nvSpPr>
        <p:spPr>
          <a:xfrm>
            <a:off x="2164425" y="1863350"/>
            <a:ext cx="23268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2164413" y="2254125"/>
            <a:ext cx="208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1" name="Google Shape;111;p20"/>
          <p:cNvSpPr txBox="1"/>
          <p:nvPr>
            <p:ph idx="3" type="title"/>
          </p:nvPr>
        </p:nvSpPr>
        <p:spPr>
          <a:xfrm>
            <a:off x="6170913" y="1863350"/>
            <a:ext cx="20898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4" type="subTitle"/>
          </p:nvPr>
        </p:nvSpPr>
        <p:spPr>
          <a:xfrm>
            <a:off x="6170913" y="2254125"/>
            <a:ext cx="208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3" name="Google Shape;113;p20"/>
          <p:cNvSpPr txBox="1"/>
          <p:nvPr>
            <p:ph idx="5" type="title"/>
          </p:nvPr>
        </p:nvSpPr>
        <p:spPr>
          <a:xfrm>
            <a:off x="2164426" y="3318900"/>
            <a:ext cx="23268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6" type="subTitle"/>
          </p:nvPr>
        </p:nvSpPr>
        <p:spPr>
          <a:xfrm>
            <a:off x="2164413" y="3709675"/>
            <a:ext cx="208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5" name="Google Shape;115;p20"/>
          <p:cNvSpPr txBox="1"/>
          <p:nvPr>
            <p:ph idx="7" type="title"/>
          </p:nvPr>
        </p:nvSpPr>
        <p:spPr>
          <a:xfrm>
            <a:off x="6170913" y="3318900"/>
            <a:ext cx="20898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16" name="Google Shape;116;p20"/>
          <p:cNvSpPr txBox="1"/>
          <p:nvPr>
            <p:ph idx="8" type="subTitle"/>
          </p:nvPr>
        </p:nvSpPr>
        <p:spPr>
          <a:xfrm>
            <a:off x="6170913" y="3709675"/>
            <a:ext cx="208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880150" y="2768000"/>
            <a:ext cx="3885600" cy="71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5972445" y="1165500"/>
            <a:ext cx="1701000" cy="11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5254550" y="3406100"/>
            <a:ext cx="31368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flipH="1" rot="8509833">
            <a:off x="8131263" y="-968787"/>
            <a:ext cx="1084644" cy="3589087"/>
          </a:xfrm>
          <a:custGeom>
            <a:rect b="b" l="l" r="r" t="t"/>
            <a:pathLst>
              <a:path extrusionOk="0" h="143561" w="43385">
                <a:moveTo>
                  <a:pt x="104" y="0"/>
                </a:moveTo>
                <a:cubicBezTo>
                  <a:pt x="104" y="20927"/>
                  <a:pt x="-1556" y="47069"/>
                  <a:pt x="13820" y="61265"/>
                </a:cubicBezTo>
                <a:cubicBezTo>
                  <a:pt x="17404" y="64574"/>
                  <a:pt x="25865" y="65706"/>
                  <a:pt x="28450" y="61570"/>
                </a:cubicBezTo>
                <a:cubicBezTo>
                  <a:pt x="31111" y="57314"/>
                  <a:pt x="20748" y="50486"/>
                  <a:pt x="16258" y="52731"/>
                </a:cubicBezTo>
                <a:cubicBezTo>
                  <a:pt x="6625" y="57548"/>
                  <a:pt x="11216" y="75691"/>
                  <a:pt x="16563" y="85040"/>
                </a:cubicBezTo>
                <a:cubicBezTo>
                  <a:pt x="19524" y="90216"/>
                  <a:pt x="25753" y="92879"/>
                  <a:pt x="29060" y="97841"/>
                </a:cubicBezTo>
                <a:cubicBezTo>
                  <a:pt x="34146" y="105473"/>
                  <a:pt x="30054" y="116172"/>
                  <a:pt x="31193" y="125273"/>
                </a:cubicBezTo>
                <a:cubicBezTo>
                  <a:pt x="32102" y="132543"/>
                  <a:pt x="38204" y="138380"/>
                  <a:pt x="43385" y="143561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1">
  <p:cSld name="TITLE_ONLY_1_1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2" type="title"/>
          </p:nvPr>
        </p:nvSpPr>
        <p:spPr>
          <a:xfrm>
            <a:off x="1302475" y="2336929"/>
            <a:ext cx="30888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Black"/>
              <a:buNone/>
              <a:defRPr sz="16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Black"/>
              <a:buNone/>
              <a:defRPr sz="16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Black"/>
              <a:buNone/>
              <a:defRPr sz="16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Black"/>
              <a:buNone/>
              <a:defRPr sz="16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Black"/>
              <a:buNone/>
              <a:defRPr sz="16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Black"/>
              <a:buNone/>
              <a:defRPr sz="16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Black"/>
              <a:buNone/>
              <a:defRPr sz="16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Black"/>
              <a:buNone/>
              <a:defRPr sz="16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Black"/>
              <a:buNone/>
              <a:defRPr sz="16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1" type="subTitle"/>
          </p:nvPr>
        </p:nvSpPr>
        <p:spPr>
          <a:xfrm>
            <a:off x="1302475" y="1639300"/>
            <a:ext cx="346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1" name="Google Shape;121;p21"/>
          <p:cNvSpPr txBox="1"/>
          <p:nvPr>
            <p:ph idx="3" type="title"/>
          </p:nvPr>
        </p:nvSpPr>
        <p:spPr>
          <a:xfrm>
            <a:off x="1302475" y="3928554"/>
            <a:ext cx="30888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Black"/>
              <a:buNone/>
              <a:defRPr sz="160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Nunito Black"/>
              <a:buNone/>
              <a:defRPr sz="16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Nunito Black"/>
              <a:buNone/>
              <a:defRPr sz="16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Nunito Black"/>
              <a:buNone/>
              <a:defRPr sz="16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Nunito Black"/>
              <a:buNone/>
              <a:defRPr sz="16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Nunito Black"/>
              <a:buNone/>
              <a:defRPr sz="16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Nunito Black"/>
              <a:buNone/>
              <a:defRPr sz="16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Nunito Black"/>
              <a:buNone/>
              <a:defRPr sz="16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Nunito Black"/>
              <a:buNone/>
              <a:defRPr sz="16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122" name="Google Shape;122;p21"/>
          <p:cNvSpPr txBox="1"/>
          <p:nvPr>
            <p:ph idx="4" type="subTitle"/>
          </p:nvPr>
        </p:nvSpPr>
        <p:spPr>
          <a:xfrm>
            <a:off x="1302475" y="3230925"/>
            <a:ext cx="346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SECTION_TITLE_AND_DESCRIPTION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5391703" y="1719413"/>
            <a:ext cx="2937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5239300" y="2367538"/>
            <a:ext cx="2937900" cy="17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ctrTitle"/>
          </p:nvPr>
        </p:nvSpPr>
        <p:spPr>
          <a:xfrm>
            <a:off x="2480700" y="611075"/>
            <a:ext cx="4116000" cy="100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Font typeface="Just Another Hand"/>
              <a:buNone/>
              <a:defRPr sz="73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2480700" y="1909859"/>
            <a:ext cx="4182600" cy="11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9" name="Google Shape;129;p23"/>
          <p:cNvSpPr/>
          <p:nvPr/>
        </p:nvSpPr>
        <p:spPr>
          <a:xfrm rot="8880442">
            <a:off x="6669134" y="3259451"/>
            <a:ext cx="3192714" cy="1797691"/>
          </a:xfrm>
          <a:custGeom>
            <a:rect b="b" l="l" r="r" t="t"/>
            <a:pathLst>
              <a:path extrusionOk="0" h="71909" w="127711">
                <a:moveTo>
                  <a:pt x="0" y="67970"/>
                </a:moveTo>
                <a:cubicBezTo>
                  <a:pt x="10276" y="73965"/>
                  <a:pt x="29717" y="73568"/>
                  <a:pt x="35357" y="63093"/>
                </a:cubicBezTo>
                <a:cubicBezTo>
                  <a:pt x="38926" y="56464"/>
                  <a:pt x="40393" y="47028"/>
                  <a:pt x="36576" y="40538"/>
                </a:cubicBezTo>
                <a:cubicBezTo>
                  <a:pt x="34240" y="36566"/>
                  <a:pt x="25876" y="33459"/>
                  <a:pt x="23165" y="37185"/>
                </a:cubicBezTo>
                <a:cubicBezTo>
                  <a:pt x="17167" y="45429"/>
                  <a:pt x="40563" y="56984"/>
                  <a:pt x="49682" y="52425"/>
                </a:cubicBezTo>
                <a:cubicBezTo>
                  <a:pt x="67033" y="43749"/>
                  <a:pt x="72560" y="18695"/>
                  <a:pt x="90221" y="10668"/>
                </a:cubicBezTo>
                <a:cubicBezTo>
                  <a:pt x="96751" y="7700"/>
                  <a:pt x="103790" y="5353"/>
                  <a:pt x="110947" y="4877"/>
                </a:cubicBezTo>
                <a:cubicBezTo>
                  <a:pt x="116754" y="4491"/>
                  <a:pt x="125869" y="5520"/>
                  <a:pt x="127711" y="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130" name="Google Shape;130;p23"/>
          <p:cNvSpPr/>
          <p:nvPr/>
        </p:nvSpPr>
        <p:spPr>
          <a:xfrm rot="2554111">
            <a:off x="46794" y="-605120"/>
            <a:ext cx="1084671" cy="3589177"/>
          </a:xfrm>
          <a:custGeom>
            <a:rect b="b" l="l" r="r" t="t"/>
            <a:pathLst>
              <a:path extrusionOk="0" h="143561" w="43385">
                <a:moveTo>
                  <a:pt x="104" y="0"/>
                </a:moveTo>
                <a:cubicBezTo>
                  <a:pt x="104" y="20927"/>
                  <a:pt x="-1556" y="47069"/>
                  <a:pt x="13820" y="61265"/>
                </a:cubicBezTo>
                <a:cubicBezTo>
                  <a:pt x="17404" y="64574"/>
                  <a:pt x="25865" y="65706"/>
                  <a:pt x="28450" y="61570"/>
                </a:cubicBezTo>
                <a:cubicBezTo>
                  <a:pt x="31111" y="57314"/>
                  <a:pt x="20748" y="50486"/>
                  <a:pt x="16258" y="52731"/>
                </a:cubicBezTo>
                <a:cubicBezTo>
                  <a:pt x="6625" y="57548"/>
                  <a:pt x="11216" y="75691"/>
                  <a:pt x="16563" y="85040"/>
                </a:cubicBezTo>
                <a:cubicBezTo>
                  <a:pt x="19524" y="90216"/>
                  <a:pt x="25753" y="92879"/>
                  <a:pt x="29060" y="97841"/>
                </a:cubicBezTo>
                <a:cubicBezTo>
                  <a:pt x="34146" y="105473"/>
                  <a:pt x="30054" y="116172"/>
                  <a:pt x="31193" y="125273"/>
                </a:cubicBezTo>
                <a:cubicBezTo>
                  <a:pt x="32102" y="132543"/>
                  <a:pt x="38204" y="138380"/>
                  <a:pt x="43385" y="143561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131" name="Google Shape;131;p23"/>
          <p:cNvSpPr txBox="1"/>
          <p:nvPr/>
        </p:nvSpPr>
        <p:spPr>
          <a:xfrm>
            <a:off x="2206500" y="3873350"/>
            <a:ext cx="4731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latin typeface="Nunito Light"/>
                <a:ea typeface="Nunito Light"/>
                <a:cs typeface="Nunito Light"/>
                <a:sym typeface="Nunito Light"/>
              </a:rPr>
              <a:t>CREDITS: This presentation template was created by </a:t>
            </a:r>
            <a:r>
              <a:rPr lang="en" sz="1200">
                <a:uFill>
                  <a:noFill/>
                </a:uFill>
                <a:latin typeface="Nunito ExtraBold"/>
                <a:ea typeface="Nunito ExtraBold"/>
                <a:cs typeface="Nunito ExtraBold"/>
                <a:sym typeface="Nunito ExtraBold"/>
                <a:hlinkClick r:id="rId2"/>
              </a:rPr>
              <a:t>Slidesgo</a:t>
            </a:r>
            <a:r>
              <a:rPr lang="en" sz="1200">
                <a:latin typeface="Nunito Light"/>
                <a:ea typeface="Nunito Light"/>
                <a:cs typeface="Nunito Light"/>
                <a:sym typeface="Nunito Light"/>
              </a:rPr>
              <a:t>, including icons by </a:t>
            </a:r>
            <a:r>
              <a:rPr lang="en" sz="1200">
                <a:uFill>
                  <a:noFill/>
                </a:uFill>
                <a:latin typeface="Nunito ExtraBold"/>
                <a:ea typeface="Nunito ExtraBold"/>
                <a:cs typeface="Nunito ExtraBold"/>
                <a:sym typeface="Nunito ExtraBold"/>
                <a:hlinkClick r:id="rId3"/>
              </a:rPr>
              <a:t>Flaticon</a:t>
            </a:r>
            <a:r>
              <a:rPr lang="en" sz="1200">
                <a:latin typeface="Nunito Light"/>
                <a:ea typeface="Nunito Light"/>
                <a:cs typeface="Nunito Light"/>
                <a:sym typeface="Nunito Light"/>
              </a:rPr>
              <a:t>, and infographics &amp; images by </a:t>
            </a:r>
            <a:r>
              <a:rPr lang="en" sz="1200">
                <a:uFill>
                  <a:noFill/>
                </a:uFill>
                <a:latin typeface="Nunito ExtraBold"/>
                <a:ea typeface="Nunito ExtraBold"/>
                <a:cs typeface="Nunito ExtraBold"/>
                <a:sym typeface="Nunito ExtraBold"/>
                <a:hlinkClick r:id="rId4"/>
              </a:rPr>
              <a:t>Freepik</a:t>
            </a:r>
            <a:r>
              <a:rPr lang="en" sz="1200">
                <a:latin typeface="Nunito Light"/>
                <a:ea typeface="Nunito Light"/>
                <a:cs typeface="Nunito Light"/>
                <a:sym typeface="Nunito Light"/>
              </a:rPr>
              <a:t>. </a:t>
            </a:r>
            <a:endParaRPr sz="1200"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TITLE_AND_TWO_COLUMNS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811425" y="1476925"/>
            <a:ext cx="3776100" cy="31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ctrTitle"/>
          </p:nvPr>
        </p:nvSpPr>
        <p:spPr>
          <a:xfrm>
            <a:off x="3872400" y="435374"/>
            <a:ext cx="45534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0" name="Google Shape;140;p26"/>
          <p:cNvSpPr txBox="1"/>
          <p:nvPr>
            <p:ph idx="1" type="subTitle"/>
          </p:nvPr>
        </p:nvSpPr>
        <p:spPr>
          <a:xfrm>
            <a:off x="4423207" y="1991226"/>
            <a:ext cx="4002600" cy="7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66C0D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1576650" y="2606488"/>
            <a:ext cx="5990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27"/>
          <p:cNvSpPr txBox="1"/>
          <p:nvPr>
            <p:ph idx="1" type="subTitle"/>
          </p:nvPr>
        </p:nvSpPr>
        <p:spPr>
          <a:xfrm>
            <a:off x="1576650" y="3448288"/>
            <a:ext cx="5990700" cy="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44" name="Google Shape;144;p27"/>
          <p:cNvSpPr txBox="1"/>
          <p:nvPr>
            <p:ph hasCustomPrompt="1" idx="2" type="title"/>
          </p:nvPr>
        </p:nvSpPr>
        <p:spPr>
          <a:xfrm>
            <a:off x="3713850" y="1149075"/>
            <a:ext cx="1716300" cy="95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45" name="Google Shape;145;p27"/>
          <p:cNvGrpSpPr/>
          <p:nvPr/>
        </p:nvGrpSpPr>
        <p:grpSpPr>
          <a:xfrm rot="-1372821">
            <a:off x="501899" y="2993280"/>
            <a:ext cx="1152126" cy="1832738"/>
            <a:chOff x="7644075" y="357963"/>
            <a:chExt cx="1152150" cy="1832775"/>
          </a:xfrm>
        </p:grpSpPr>
        <p:sp>
          <p:nvSpPr>
            <p:cNvPr id="146" name="Google Shape;146;p27"/>
            <p:cNvSpPr/>
            <p:nvPr/>
          </p:nvSpPr>
          <p:spPr>
            <a:xfrm>
              <a:off x="7773125" y="770363"/>
              <a:ext cx="63325" cy="49525"/>
            </a:xfrm>
            <a:custGeom>
              <a:rect b="b" l="l" r="r" t="t"/>
              <a:pathLst>
                <a:path extrusionOk="0" h="1981" w="2533">
                  <a:moveTo>
                    <a:pt x="1254" y="0"/>
                  </a:moveTo>
                  <a:cubicBezTo>
                    <a:pt x="1" y="0"/>
                    <a:pt x="1" y="1980"/>
                    <a:pt x="1254" y="1980"/>
                  </a:cubicBezTo>
                  <a:cubicBezTo>
                    <a:pt x="2532" y="1980"/>
                    <a:pt x="2532" y="0"/>
                    <a:pt x="1254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7825150" y="678863"/>
              <a:ext cx="63925" cy="48900"/>
            </a:xfrm>
            <a:custGeom>
              <a:rect b="b" l="l" r="r" t="t"/>
              <a:pathLst>
                <a:path extrusionOk="0" h="1956" w="2557">
                  <a:moveTo>
                    <a:pt x="1278" y="1"/>
                  </a:moveTo>
                  <a:cubicBezTo>
                    <a:pt x="0" y="1"/>
                    <a:pt x="0" y="1956"/>
                    <a:pt x="1278" y="1956"/>
                  </a:cubicBezTo>
                  <a:cubicBezTo>
                    <a:pt x="2557" y="1956"/>
                    <a:pt x="2557" y="1"/>
                    <a:pt x="1278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7868375" y="783513"/>
              <a:ext cx="63300" cy="49525"/>
            </a:xfrm>
            <a:custGeom>
              <a:rect b="b" l="l" r="r" t="t"/>
              <a:pathLst>
                <a:path extrusionOk="0" h="1981" w="2532">
                  <a:moveTo>
                    <a:pt x="1254" y="0"/>
                  </a:moveTo>
                  <a:cubicBezTo>
                    <a:pt x="1" y="0"/>
                    <a:pt x="1" y="1980"/>
                    <a:pt x="1254" y="1980"/>
                  </a:cubicBezTo>
                  <a:cubicBezTo>
                    <a:pt x="2532" y="1980"/>
                    <a:pt x="2532" y="0"/>
                    <a:pt x="1254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7666000" y="2071113"/>
              <a:ext cx="63300" cy="48900"/>
            </a:xfrm>
            <a:custGeom>
              <a:rect b="b" l="l" r="r" t="t"/>
              <a:pathLst>
                <a:path extrusionOk="0" h="1956" w="2532">
                  <a:moveTo>
                    <a:pt x="1253" y="0"/>
                  </a:moveTo>
                  <a:cubicBezTo>
                    <a:pt x="0" y="0"/>
                    <a:pt x="0" y="1955"/>
                    <a:pt x="1253" y="1955"/>
                  </a:cubicBezTo>
                  <a:cubicBezTo>
                    <a:pt x="2532" y="1955"/>
                    <a:pt x="2532" y="0"/>
                    <a:pt x="1253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8044450" y="1810838"/>
              <a:ext cx="171700" cy="154125"/>
            </a:xfrm>
            <a:custGeom>
              <a:rect b="b" l="l" r="r" t="t"/>
              <a:pathLst>
                <a:path extrusionOk="0" h="6165" w="6868">
                  <a:moveTo>
                    <a:pt x="3657" y="1"/>
                  </a:moveTo>
                  <a:cubicBezTo>
                    <a:pt x="3535" y="1"/>
                    <a:pt x="3411" y="58"/>
                    <a:pt x="3334" y="161"/>
                  </a:cubicBezTo>
                  <a:cubicBezTo>
                    <a:pt x="2958" y="737"/>
                    <a:pt x="2632" y="1314"/>
                    <a:pt x="2331" y="1940"/>
                  </a:cubicBezTo>
                  <a:cubicBezTo>
                    <a:pt x="1654" y="1940"/>
                    <a:pt x="953" y="2015"/>
                    <a:pt x="301" y="2266"/>
                  </a:cubicBezTo>
                  <a:cubicBezTo>
                    <a:pt x="25" y="2366"/>
                    <a:pt x="0" y="2767"/>
                    <a:pt x="226" y="2943"/>
                  </a:cubicBezTo>
                  <a:cubicBezTo>
                    <a:pt x="652" y="3218"/>
                    <a:pt x="1078" y="3494"/>
                    <a:pt x="1504" y="3745"/>
                  </a:cubicBezTo>
                  <a:cubicBezTo>
                    <a:pt x="1329" y="4146"/>
                    <a:pt x="1128" y="4522"/>
                    <a:pt x="902" y="4898"/>
                  </a:cubicBezTo>
                  <a:cubicBezTo>
                    <a:pt x="731" y="5202"/>
                    <a:pt x="1008" y="5536"/>
                    <a:pt x="1272" y="5536"/>
                  </a:cubicBezTo>
                  <a:cubicBezTo>
                    <a:pt x="1355" y="5536"/>
                    <a:pt x="1438" y="5502"/>
                    <a:pt x="1504" y="5424"/>
                  </a:cubicBezTo>
                  <a:cubicBezTo>
                    <a:pt x="1529" y="5399"/>
                    <a:pt x="1554" y="5399"/>
                    <a:pt x="1604" y="5374"/>
                  </a:cubicBezTo>
                  <a:cubicBezTo>
                    <a:pt x="2055" y="5123"/>
                    <a:pt x="2557" y="4923"/>
                    <a:pt x="3058" y="4747"/>
                  </a:cubicBezTo>
                  <a:cubicBezTo>
                    <a:pt x="3584" y="5123"/>
                    <a:pt x="4060" y="5524"/>
                    <a:pt x="4461" y="6025"/>
                  </a:cubicBezTo>
                  <a:cubicBezTo>
                    <a:pt x="4550" y="6123"/>
                    <a:pt x="4660" y="6165"/>
                    <a:pt x="4767" y="6165"/>
                  </a:cubicBezTo>
                  <a:cubicBezTo>
                    <a:pt x="4990" y="6165"/>
                    <a:pt x="5197" y="5979"/>
                    <a:pt x="5163" y="5725"/>
                  </a:cubicBezTo>
                  <a:cubicBezTo>
                    <a:pt x="5113" y="5173"/>
                    <a:pt x="5063" y="4597"/>
                    <a:pt x="5013" y="4020"/>
                  </a:cubicBezTo>
                  <a:cubicBezTo>
                    <a:pt x="5589" y="3770"/>
                    <a:pt x="6141" y="3469"/>
                    <a:pt x="6617" y="3018"/>
                  </a:cubicBezTo>
                  <a:cubicBezTo>
                    <a:pt x="6867" y="2817"/>
                    <a:pt x="6767" y="2366"/>
                    <a:pt x="6416" y="2341"/>
                  </a:cubicBezTo>
                  <a:cubicBezTo>
                    <a:pt x="5865" y="2291"/>
                    <a:pt x="5313" y="2191"/>
                    <a:pt x="4762" y="2116"/>
                  </a:cubicBezTo>
                  <a:cubicBezTo>
                    <a:pt x="4612" y="1439"/>
                    <a:pt x="4361" y="762"/>
                    <a:pt x="3960" y="161"/>
                  </a:cubicBezTo>
                  <a:cubicBezTo>
                    <a:pt x="3887" y="51"/>
                    <a:pt x="3773" y="1"/>
                    <a:pt x="3657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7644075" y="983488"/>
              <a:ext cx="857150" cy="1207250"/>
            </a:xfrm>
            <a:custGeom>
              <a:rect b="b" l="l" r="r" t="t"/>
              <a:pathLst>
                <a:path extrusionOk="0" h="48290" w="34286">
                  <a:moveTo>
                    <a:pt x="15500" y="19768"/>
                  </a:moveTo>
                  <a:cubicBezTo>
                    <a:pt x="16580" y="19768"/>
                    <a:pt x="17660" y="19849"/>
                    <a:pt x="18722" y="19997"/>
                  </a:cubicBezTo>
                  <a:cubicBezTo>
                    <a:pt x="19910" y="20166"/>
                    <a:pt x="21104" y="20423"/>
                    <a:pt x="22272" y="20776"/>
                  </a:cubicBezTo>
                  <a:lnTo>
                    <a:pt x="22272" y="20776"/>
                  </a:lnTo>
                  <a:cubicBezTo>
                    <a:pt x="22175" y="21068"/>
                    <a:pt x="22067" y="21345"/>
                    <a:pt x="21955" y="21601"/>
                  </a:cubicBezTo>
                  <a:cubicBezTo>
                    <a:pt x="20075" y="25987"/>
                    <a:pt x="15163" y="28518"/>
                    <a:pt x="10677" y="29220"/>
                  </a:cubicBezTo>
                  <a:cubicBezTo>
                    <a:pt x="9848" y="29353"/>
                    <a:pt x="8961" y="29444"/>
                    <a:pt x="8073" y="29444"/>
                  </a:cubicBezTo>
                  <a:cubicBezTo>
                    <a:pt x="6786" y="29444"/>
                    <a:pt x="5498" y="29252"/>
                    <a:pt x="4386" y="28718"/>
                  </a:cubicBezTo>
                  <a:cubicBezTo>
                    <a:pt x="3659" y="28368"/>
                    <a:pt x="2957" y="27816"/>
                    <a:pt x="2857" y="26964"/>
                  </a:cubicBezTo>
                  <a:cubicBezTo>
                    <a:pt x="2707" y="25836"/>
                    <a:pt x="3434" y="24633"/>
                    <a:pt x="4135" y="23831"/>
                  </a:cubicBezTo>
                  <a:cubicBezTo>
                    <a:pt x="5840" y="21776"/>
                    <a:pt x="8572" y="20899"/>
                    <a:pt x="11078" y="20272"/>
                  </a:cubicBezTo>
                  <a:cubicBezTo>
                    <a:pt x="12518" y="19923"/>
                    <a:pt x="14008" y="19768"/>
                    <a:pt x="15500" y="19768"/>
                  </a:cubicBezTo>
                  <a:close/>
                  <a:moveTo>
                    <a:pt x="19300" y="0"/>
                  </a:moveTo>
                  <a:cubicBezTo>
                    <a:pt x="19229" y="0"/>
                    <a:pt x="19152" y="22"/>
                    <a:pt x="19073" y="72"/>
                  </a:cubicBezTo>
                  <a:cubicBezTo>
                    <a:pt x="16191" y="1801"/>
                    <a:pt x="13108" y="3154"/>
                    <a:pt x="10050" y="4583"/>
                  </a:cubicBezTo>
                  <a:cubicBezTo>
                    <a:pt x="8546" y="5260"/>
                    <a:pt x="7043" y="5986"/>
                    <a:pt x="5589" y="6763"/>
                  </a:cubicBezTo>
                  <a:cubicBezTo>
                    <a:pt x="4386" y="7415"/>
                    <a:pt x="3183" y="8092"/>
                    <a:pt x="2181" y="9069"/>
                  </a:cubicBezTo>
                  <a:cubicBezTo>
                    <a:pt x="1328" y="9871"/>
                    <a:pt x="602" y="10899"/>
                    <a:pt x="476" y="12077"/>
                  </a:cubicBezTo>
                  <a:cubicBezTo>
                    <a:pt x="351" y="13355"/>
                    <a:pt x="978" y="14658"/>
                    <a:pt x="1930" y="15485"/>
                  </a:cubicBezTo>
                  <a:cubicBezTo>
                    <a:pt x="2962" y="16357"/>
                    <a:pt x="4255" y="16639"/>
                    <a:pt x="5575" y="16639"/>
                  </a:cubicBezTo>
                  <a:cubicBezTo>
                    <a:pt x="6531" y="16639"/>
                    <a:pt x="7501" y="16491"/>
                    <a:pt x="8396" y="16312"/>
                  </a:cubicBezTo>
                  <a:cubicBezTo>
                    <a:pt x="11581" y="15656"/>
                    <a:pt x="14765" y="14504"/>
                    <a:pt x="18064" y="14504"/>
                  </a:cubicBezTo>
                  <a:cubicBezTo>
                    <a:pt x="18166" y="14504"/>
                    <a:pt x="18269" y="14506"/>
                    <a:pt x="18371" y="14508"/>
                  </a:cubicBezTo>
                  <a:cubicBezTo>
                    <a:pt x="19699" y="14533"/>
                    <a:pt x="21303" y="14784"/>
                    <a:pt x="22105" y="15987"/>
                  </a:cubicBezTo>
                  <a:cubicBezTo>
                    <a:pt x="22860" y="17091"/>
                    <a:pt x="22828" y="18614"/>
                    <a:pt x="22501" y="19978"/>
                  </a:cubicBezTo>
                  <a:lnTo>
                    <a:pt x="22501" y="19978"/>
                  </a:lnTo>
                  <a:cubicBezTo>
                    <a:pt x="20288" y="19301"/>
                    <a:pt x="17981" y="18949"/>
                    <a:pt x="15677" y="18949"/>
                  </a:cubicBezTo>
                  <a:cubicBezTo>
                    <a:pt x="13065" y="18949"/>
                    <a:pt x="10456" y="19402"/>
                    <a:pt x="7995" y="20347"/>
                  </a:cubicBezTo>
                  <a:cubicBezTo>
                    <a:pt x="5539" y="21275"/>
                    <a:pt x="3108" y="22879"/>
                    <a:pt x="2231" y="25485"/>
                  </a:cubicBezTo>
                  <a:cubicBezTo>
                    <a:pt x="1905" y="26388"/>
                    <a:pt x="1905" y="27390"/>
                    <a:pt x="2456" y="28192"/>
                  </a:cubicBezTo>
                  <a:cubicBezTo>
                    <a:pt x="2957" y="28969"/>
                    <a:pt x="3810" y="29420"/>
                    <a:pt x="4662" y="29721"/>
                  </a:cubicBezTo>
                  <a:cubicBezTo>
                    <a:pt x="5774" y="30113"/>
                    <a:pt x="6954" y="30267"/>
                    <a:pt x="8138" y="30267"/>
                  </a:cubicBezTo>
                  <a:cubicBezTo>
                    <a:pt x="9223" y="30267"/>
                    <a:pt x="10311" y="30138"/>
                    <a:pt x="11353" y="29947"/>
                  </a:cubicBezTo>
                  <a:cubicBezTo>
                    <a:pt x="13785" y="29495"/>
                    <a:pt x="16191" y="28543"/>
                    <a:pt x="18246" y="27139"/>
                  </a:cubicBezTo>
                  <a:cubicBezTo>
                    <a:pt x="20226" y="25761"/>
                    <a:pt x="21905" y="23957"/>
                    <a:pt x="22832" y="21701"/>
                  </a:cubicBezTo>
                  <a:cubicBezTo>
                    <a:pt x="22916" y="21488"/>
                    <a:pt x="22996" y="21265"/>
                    <a:pt x="23070" y="21034"/>
                  </a:cubicBezTo>
                  <a:lnTo>
                    <a:pt x="23070" y="21034"/>
                  </a:lnTo>
                  <a:cubicBezTo>
                    <a:pt x="26592" y="22247"/>
                    <a:pt x="29785" y="24371"/>
                    <a:pt x="31679" y="27641"/>
                  </a:cubicBezTo>
                  <a:cubicBezTo>
                    <a:pt x="32907" y="29746"/>
                    <a:pt x="33534" y="32252"/>
                    <a:pt x="33058" y="34683"/>
                  </a:cubicBezTo>
                  <a:cubicBezTo>
                    <a:pt x="32582" y="37340"/>
                    <a:pt x="30928" y="39395"/>
                    <a:pt x="28822" y="41024"/>
                  </a:cubicBezTo>
                  <a:cubicBezTo>
                    <a:pt x="26316" y="42929"/>
                    <a:pt x="23459" y="44358"/>
                    <a:pt x="20501" y="45310"/>
                  </a:cubicBezTo>
                  <a:cubicBezTo>
                    <a:pt x="19048" y="45786"/>
                    <a:pt x="17594" y="46087"/>
                    <a:pt x="16090" y="46388"/>
                  </a:cubicBezTo>
                  <a:cubicBezTo>
                    <a:pt x="14562" y="46688"/>
                    <a:pt x="13008" y="47039"/>
                    <a:pt x="11454" y="47240"/>
                  </a:cubicBezTo>
                  <a:cubicBezTo>
                    <a:pt x="10533" y="47365"/>
                    <a:pt x="9583" y="47460"/>
                    <a:pt x="8641" y="47460"/>
                  </a:cubicBezTo>
                  <a:cubicBezTo>
                    <a:pt x="8069" y="47460"/>
                    <a:pt x="7500" y="47425"/>
                    <a:pt x="6942" y="47340"/>
                  </a:cubicBezTo>
                  <a:cubicBezTo>
                    <a:pt x="6912" y="47334"/>
                    <a:pt x="6882" y="47331"/>
                    <a:pt x="6853" y="47331"/>
                  </a:cubicBezTo>
                  <a:cubicBezTo>
                    <a:pt x="6392" y="47331"/>
                    <a:pt x="6221" y="48048"/>
                    <a:pt x="6717" y="48142"/>
                  </a:cubicBezTo>
                  <a:cubicBezTo>
                    <a:pt x="7400" y="48245"/>
                    <a:pt x="8085" y="48289"/>
                    <a:pt x="8770" y="48289"/>
                  </a:cubicBezTo>
                  <a:cubicBezTo>
                    <a:pt x="11256" y="48289"/>
                    <a:pt x="13749" y="47706"/>
                    <a:pt x="16166" y="47215"/>
                  </a:cubicBezTo>
                  <a:cubicBezTo>
                    <a:pt x="17719" y="46914"/>
                    <a:pt x="19273" y="46588"/>
                    <a:pt x="20802" y="46087"/>
                  </a:cubicBezTo>
                  <a:cubicBezTo>
                    <a:pt x="22331" y="45586"/>
                    <a:pt x="23835" y="44959"/>
                    <a:pt x="25263" y="44232"/>
                  </a:cubicBezTo>
                  <a:cubicBezTo>
                    <a:pt x="27870" y="42904"/>
                    <a:pt x="30602" y="41150"/>
                    <a:pt x="32281" y="38693"/>
                  </a:cubicBezTo>
                  <a:cubicBezTo>
                    <a:pt x="33710" y="36613"/>
                    <a:pt x="34286" y="34082"/>
                    <a:pt x="33960" y="31601"/>
                  </a:cubicBezTo>
                  <a:cubicBezTo>
                    <a:pt x="33208" y="26187"/>
                    <a:pt x="28772" y="22277"/>
                    <a:pt x="23885" y="20448"/>
                  </a:cubicBezTo>
                  <a:cubicBezTo>
                    <a:pt x="23689" y="20374"/>
                    <a:pt x="23492" y="20303"/>
                    <a:pt x="23294" y="20235"/>
                  </a:cubicBezTo>
                  <a:lnTo>
                    <a:pt x="23294" y="20235"/>
                  </a:lnTo>
                  <a:cubicBezTo>
                    <a:pt x="23657" y="18711"/>
                    <a:pt x="23699" y="17002"/>
                    <a:pt x="22933" y="15711"/>
                  </a:cubicBezTo>
                  <a:cubicBezTo>
                    <a:pt x="22105" y="14332"/>
                    <a:pt x="20552" y="13831"/>
                    <a:pt x="19048" y="13706"/>
                  </a:cubicBezTo>
                  <a:cubicBezTo>
                    <a:pt x="18697" y="13672"/>
                    <a:pt x="18344" y="13657"/>
                    <a:pt x="17990" y="13657"/>
                  </a:cubicBezTo>
                  <a:cubicBezTo>
                    <a:pt x="16492" y="13657"/>
                    <a:pt x="14968" y="13928"/>
                    <a:pt x="13509" y="14232"/>
                  </a:cubicBezTo>
                  <a:cubicBezTo>
                    <a:pt x="11830" y="14583"/>
                    <a:pt x="10176" y="15059"/>
                    <a:pt x="8496" y="15435"/>
                  </a:cubicBezTo>
                  <a:cubicBezTo>
                    <a:pt x="7607" y="15627"/>
                    <a:pt x="6587" y="15803"/>
                    <a:pt x="5591" y="15803"/>
                  </a:cubicBezTo>
                  <a:cubicBezTo>
                    <a:pt x="4118" y="15803"/>
                    <a:pt x="2697" y="15418"/>
                    <a:pt x="1830" y="14132"/>
                  </a:cubicBezTo>
                  <a:cubicBezTo>
                    <a:pt x="0" y="11350"/>
                    <a:pt x="3283" y="8969"/>
                    <a:pt x="5439" y="7791"/>
                  </a:cubicBezTo>
                  <a:cubicBezTo>
                    <a:pt x="8496" y="6112"/>
                    <a:pt x="11755" y="4758"/>
                    <a:pt x="14887" y="3230"/>
                  </a:cubicBezTo>
                  <a:cubicBezTo>
                    <a:pt x="16466" y="2478"/>
                    <a:pt x="18020" y="1676"/>
                    <a:pt x="19499" y="773"/>
                  </a:cubicBezTo>
                  <a:cubicBezTo>
                    <a:pt x="19875" y="544"/>
                    <a:pt x="19659" y="0"/>
                    <a:pt x="19300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8190425" y="745238"/>
              <a:ext cx="342850" cy="282800"/>
            </a:xfrm>
            <a:custGeom>
              <a:rect b="b" l="l" r="r" t="t"/>
              <a:pathLst>
                <a:path extrusionOk="0" h="11312" w="13714">
                  <a:moveTo>
                    <a:pt x="9752" y="1832"/>
                  </a:moveTo>
                  <a:cubicBezTo>
                    <a:pt x="8974" y="2262"/>
                    <a:pt x="8197" y="2694"/>
                    <a:pt x="7419" y="3135"/>
                  </a:cubicBezTo>
                  <a:cubicBezTo>
                    <a:pt x="6392" y="3737"/>
                    <a:pt x="5339" y="4338"/>
                    <a:pt x="4337" y="4990"/>
                  </a:cubicBezTo>
                  <a:cubicBezTo>
                    <a:pt x="3610" y="5466"/>
                    <a:pt x="2733" y="5968"/>
                    <a:pt x="2206" y="6669"/>
                  </a:cubicBezTo>
                  <a:cubicBezTo>
                    <a:pt x="1543" y="7517"/>
                    <a:pt x="1530" y="8636"/>
                    <a:pt x="1251" y="9647"/>
                  </a:cubicBezTo>
                  <a:lnTo>
                    <a:pt x="1251" y="9647"/>
                  </a:lnTo>
                  <a:cubicBezTo>
                    <a:pt x="1017" y="8656"/>
                    <a:pt x="864" y="7631"/>
                    <a:pt x="828" y="6619"/>
                  </a:cubicBezTo>
                  <a:cubicBezTo>
                    <a:pt x="828" y="6268"/>
                    <a:pt x="753" y="5516"/>
                    <a:pt x="1028" y="5241"/>
                  </a:cubicBezTo>
                  <a:cubicBezTo>
                    <a:pt x="1179" y="5090"/>
                    <a:pt x="1605" y="5015"/>
                    <a:pt x="1805" y="4915"/>
                  </a:cubicBezTo>
                  <a:cubicBezTo>
                    <a:pt x="2231" y="4765"/>
                    <a:pt x="2657" y="4589"/>
                    <a:pt x="3058" y="4414"/>
                  </a:cubicBezTo>
                  <a:cubicBezTo>
                    <a:pt x="5291" y="3537"/>
                    <a:pt x="7491" y="2595"/>
                    <a:pt x="9752" y="1832"/>
                  </a:cubicBezTo>
                  <a:close/>
                  <a:moveTo>
                    <a:pt x="13181" y="1"/>
                  </a:moveTo>
                  <a:cubicBezTo>
                    <a:pt x="13122" y="1"/>
                    <a:pt x="13059" y="15"/>
                    <a:pt x="12995" y="47"/>
                  </a:cubicBezTo>
                  <a:lnTo>
                    <a:pt x="12995" y="47"/>
                  </a:lnTo>
                  <a:cubicBezTo>
                    <a:pt x="9068" y="905"/>
                    <a:pt x="5411" y="2595"/>
                    <a:pt x="1680" y="4088"/>
                  </a:cubicBezTo>
                  <a:cubicBezTo>
                    <a:pt x="1229" y="4263"/>
                    <a:pt x="577" y="4389"/>
                    <a:pt x="276" y="4815"/>
                  </a:cubicBezTo>
                  <a:cubicBezTo>
                    <a:pt x="1" y="5241"/>
                    <a:pt x="1" y="5917"/>
                    <a:pt x="1" y="6394"/>
                  </a:cubicBezTo>
                  <a:cubicBezTo>
                    <a:pt x="1" y="7948"/>
                    <a:pt x="302" y="9526"/>
                    <a:pt x="753" y="11005"/>
                  </a:cubicBezTo>
                  <a:cubicBezTo>
                    <a:pt x="807" y="11211"/>
                    <a:pt x="967" y="11311"/>
                    <a:pt x="1133" y="11311"/>
                  </a:cubicBezTo>
                  <a:cubicBezTo>
                    <a:pt x="1271" y="11311"/>
                    <a:pt x="1414" y="11242"/>
                    <a:pt x="1505" y="11105"/>
                  </a:cubicBezTo>
                  <a:cubicBezTo>
                    <a:pt x="2256" y="10028"/>
                    <a:pt x="2131" y="8699"/>
                    <a:pt x="2632" y="7547"/>
                  </a:cubicBezTo>
                  <a:cubicBezTo>
                    <a:pt x="2983" y="6770"/>
                    <a:pt x="3936" y="6268"/>
                    <a:pt x="4612" y="5817"/>
                  </a:cubicBezTo>
                  <a:cubicBezTo>
                    <a:pt x="6567" y="4514"/>
                    <a:pt x="8647" y="3386"/>
                    <a:pt x="10703" y="2258"/>
                  </a:cubicBezTo>
                  <a:cubicBezTo>
                    <a:pt x="11578" y="1772"/>
                    <a:pt x="12453" y="1309"/>
                    <a:pt x="13329" y="824"/>
                  </a:cubicBezTo>
                  <a:lnTo>
                    <a:pt x="13329" y="824"/>
                  </a:lnTo>
                  <a:cubicBezTo>
                    <a:pt x="13436" y="793"/>
                    <a:pt x="13509" y="728"/>
                    <a:pt x="13552" y="649"/>
                  </a:cubicBezTo>
                  <a:lnTo>
                    <a:pt x="13552" y="649"/>
                  </a:lnTo>
                  <a:cubicBezTo>
                    <a:pt x="13713" y="394"/>
                    <a:pt x="13495" y="1"/>
                    <a:pt x="13181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8245000" y="745088"/>
              <a:ext cx="292900" cy="319925"/>
            </a:xfrm>
            <a:custGeom>
              <a:rect b="b" l="l" r="r" t="t"/>
              <a:pathLst>
                <a:path extrusionOk="0" h="12797" w="11716">
                  <a:moveTo>
                    <a:pt x="11155" y="1"/>
                  </a:moveTo>
                  <a:cubicBezTo>
                    <a:pt x="11035" y="1"/>
                    <a:pt x="10920" y="62"/>
                    <a:pt x="10850" y="209"/>
                  </a:cubicBezTo>
                  <a:cubicBezTo>
                    <a:pt x="10625" y="735"/>
                    <a:pt x="10299" y="1212"/>
                    <a:pt x="9998" y="1688"/>
                  </a:cubicBezTo>
                  <a:cubicBezTo>
                    <a:pt x="9472" y="2515"/>
                    <a:pt x="8946" y="3317"/>
                    <a:pt x="8394" y="4144"/>
                  </a:cubicBezTo>
                  <a:cubicBezTo>
                    <a:pt x="7116" y="6024"/>
                    <a:pt x="5838" y="7903"/>
                    <a:pt x="4585" y="9833"/>
                  </a:cubicBezTo>
                  <a:cubicBezTo>
                    <a:pt x="4216" y="10386"/>
                    <a:pt x="3847" y="10953"/>
                    <a:pt x="3498" y="11543"/>
                  </a:cubicBezTo>
                  <a:lnTo>
                    <a:pt x="3498" y="11543"/>
                  </a:lnTo>
                  <a:cubicBezTo>
                    <a:pt x="2611" y="9953"/>
                    <a:pt x="1714" y="8359"/>
                    <a:pt x="875" y="6725"/>
                  </a:cubicBezTo>
                  <a:cubicBezTo>
                    <a:pt x="806" y="6578"/>
                    <a:pt x="688" y="6517"/>
                    <a:pt x="566" y="6517"/>
                  </a:cubicBezTo>
                  <a:cubicBezTo>
                    <a:pt x="294" y="6517"/>
                    <a:pt x="1" y="6822"/>
                    <a:pt x="174" y="7152"/>
                  </a:cubicBezTo>
                  <a:cubicBezTo>
                    <a:pt x="1101" y="9006"/>
                    <a:pt x="2129" y="10786"/>
                    <a:pt x="3131" y="12590"/>
                  </a:cubicBezTo>
                  <a:cubicBezTo>
                    <a:pt x="3206" y="12728"/>
                    <a:pt x="3350" y="12797"/>
                    <a:pt x="3495" y="12797"/>
                  </a:cubicBezTo>
                  <a:cubicBezTo>
                    <a:pt x="3639" y="12797"/>
                    <a:pt x="3783" y="12728"/>
                    <a:pt x="3858" y="12590"/>
                  </a:cubicBezTo>
                  <a:cubicBezTo>
                    <a:pt x="4760" y="10961"/>
                    <a:pt x="5838" y="9432"/>
                    <a:pt x="6891" y="7878"/>
                  </a:cubicBezTo>
                  <a:cubicBezTo>
                    <a:pt x="8094" y="6049"/>
                    <a:pt x="9347" y="4244"/>
                    <a:pt x="10525" y="2415"/>
                  </a:cubicBezTo>
                  <a:cubicBezTo>
                    <a:pt x="10901" y="1838"/>
                    <a:pt x="11302" y="1262"/>
                    <a:pt x="11577" y="635"/>
                  </a:cubicBezTo>
                  <a:cubicBezTo>
                    <a:pt x="11716" y="306"/>
                    <a:pt x="11424" y="1"/>
                    <a:pt x="11155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085175" y="743413"/>
              <a:ext cx="448650" cy="142725"/>
            </a:xfrm>
            <a:custGeom>
              <a:rect b="b" l="l" r="r" t="t"/>
              <a:pathLst>
                <a:path extrusionOk="0" h="5709" w="17946">
                  <a:moveTo>
                    <a:pt x="17394" y="0"/>
                  </a:moveTo>
                  <a:cubicBezTo>
                    <a:pt x="12857" y="101"/>
                    <a:pt x="8296" y="577"/>
                    <a:pt x="3785" y="1078"/>
                  </a:cubicBezTo>
                  <a:cubicBezTo>
                    <a:pt x="2632" y="1203"/>
                    <a:pt x="1504" y="1329"/>
                    <a:pt x="376" y="1504"/>
                  </a:cubicBezTo>
                  <a:cubicBezTo>
                    <a:pt x="25" y="1554"/>
                    <a:pt x="0" y="2005"/>
                    <a:pt x="176" y="2206"/>
                  </a:cubicBezTo>
                  <a:cubicBezTo>
                    <a:pt x="1404" y="3609"/>
                    <a:pt x="3108" y="4462"/>
                    <a:pt x="4562" y="5614"/>
                  </a:cubicBezTo>
                  <a:cubicBezTo>
                    <a:pt x="4648" y="5680"/>
                    <a:pt x="4741" y="5708"/>
                    <a:pt x="4832" y="5708"/>
                  </a:cubicBezTo>
                  <a:cubicBezTo>
                    <a:pt x="5189" y="5708"/>
                    <a:pt x="5503" y="5273"/>
                    <a:pt x="5163" y="5013"/>
                  </a:cubicBezTo>
                  <a:cubicBezTo>
                    <a:pt x="3922" y="4050"/>
                    <a:pt x="2480" y="3288"/>
                    <a:pt x="1337" y="2197"/>
                  </a:cubicBezTo>
                  <a:lnTo>
                    <a:pt x="1337" y="2197"/>
                  </a:lnTo>
                  <a:cubicBezTo>
                    <a:pt x="5678" y="1591"/>
                    <a:pt x="10081" y="1262"/>
                    <a:pt x="14461" y="978"/>
                  </a:cubicBezTo>
                  <a:cubicBezTo>
                    <a:pt x="15439" y="928"/>
                    <a:pt x="16416" y="853"/>
                    <a:pt x="17394" y="853"/>
                  </a:cubicBezTo>
                  <a:cubicBezTo>
                    <a:pt x="17945" y="828"/>
                    <a:pt x="17945" y="0"/>
                    <a:pt x="17394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8732925" y="357963"/>
              <a:ext cx="63300" cy="48900"/>
            </a:xfrm>
            <a:custGeom>
              <a:rect b="b" l="l" r="r" t="t"/>
              <a:pathLst>
                <a:path extrusionOk="0" h="1956" w="2532">
                  <a:moveTo>
                    <a:pt x="1253" y="0"/>
                  </a:moveTo>
                  <a:cubicBezTo>
                    <a:pt x="0" y="0"/>
                    <a:pt x="0" y="1955"/>
                    <a:pt x="1253" y="1955"/>
                  </a:cubicBezTo>
                  <a:cubicBezTo>
                    <a:pt x="2532" y="1955"/>
                    <a:pt x="2532" y="0"/>
                    <a:pt x="1253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27"/>
          <p:cNvGrpSpPr/>
          <p:nvPr/>
        </p:nvGrpSpPr>
        <p:grpSpPr>
          <a:xfrm>
            <a:off x="7225513" y="208163"/>
            <a:ext cx="1669563" cy="2285500"/>
            <a:chOff x="314438" y="2190738"/>
            <a:chExt cx="1669563" cy="2285500"/>
          </a:xfrm>
        </p:grpSpPr>
        <p:sp>
          <p:nvSpPr>
            <p:cNvPr id="157" name="Google Shape;157;p27"/>
            <p:cNvSpPr/>
            <p:nvPr/>
          </p:nvSpPr>
          <p:spPr>
            <a:xfrm rot="-3388893">
              <a:off x="1155075" y="3817986"/>
              <a:ext cx="373396" cy="647594"/>
            </a:xfrm>
            <a:custGeom>
              <a:rect b="b" l="l" r="r" t="t"/>
              <a:pathLst>
                <a:path extrusionOk="0" h="25904" w="14936">
                  <a:moveTo>
                    <a:pt x="12634" y="0"/>
                  </a:moveTo>
                  <a:cubicBezTo>
                    <a:pt x="12506" y="0"/>
                    <a:pt x="12377" y="52"/>
                    <a:pt x="12281" y="177"/>
                  </a:cubicBezTo>
                  <a:cubicBezTo>
                    <a:pt x="9374" y="4312"/>
                    <a:pt x="6767" y="8673"/>
                    <a:pt x="4411" y="13134"/>
                  </a:cubicBezTo>
                  <a:cubicBezTo>
                    <a:pt x="3609" y="14713"/>
                    <a:pt x="2807" y="16292"/>
                    <a:pt x="2005" y="17896"/>
                  </a:cubicBezTo>
                  <a:cubicBezTo>
                    <a:pt x="1329" y="19275"/>
                    <a:pt x="652" y="20728"/>
                    <a:pt x="326" y="22257"/>
                  </a:cubicBezTo>
                  <a:cubicBezTo>
                    <a:pt x="76" y="23435"/>
                    <a:pt x="0" y="24889"/>
                    <a:pt x="1153" y="25615"/>
                  </a:cubicBezTo>
                  <a:cubicBezTo>
                    <a:pt x="1464" y="25818"/>
                    <a:pt x="1784" y="25904"/>
                    <a:pt x="2101" y="25904"/>
                  </a:cubicBezTo>
                  <a:cubicBezTo>
                    <a:pt x="2882" y="25904"/>
                    <a:pt x="3648" y="25384"/>
                    <a:pt x="4236" y="24813"/>
                  </a:cubicBezTo>
                  <a:cubicBezTo>
                    <a:pt x="5238" y="23836"/>
                    <a:pt x="5990" y="22583"/>
                    <a:pt x="6667" y="21355"/>
                  </a:cubicBezTo>
                  <a:cubicBezTo>
                    <a:pt x="7569" y="19776"/>
                    <a:pt x="8396" y="18172"/>
                    <a:pt x="9098" y="16518"/>
                  </a:cubicBezTo>
                  <a:cubicBezTo>
                    <a:pt x="10201" y="13986"/>
                    <a:pt x="11178" y="11405"/>
                    <a:pt x="12131" y="8823"/>
                  </a:cubicBezTo>
                  <a:cubicBezTo>
                    <a:pt x="13033" y="6417"/>
                    <a:pt x="13584" y="3886"/>
                    <a:pt x="14762" y="1580"/>
                  </a:cubicBezTo>
                  <a:cubicBezTo>
                    <a:pt x="14936" y="1251"/>
                    <a:pt x="14642" y="946"/>
                    <a:pt x="14361" y="946"/>
                  </a:cubicBezTo>
                  <a:cubicBezTo>
                    <a:pt x="14236" y="946"/>
                    <a:pt x="14113" y="1007"/>
                    <a:pt x="14036" y="1154"/>
                  </a:cubicBezTo>
                  <a:cubicBezTo>
                    <a:pt x="13058" y="3059"/>
                    <a:pt x="12482" y="5139"/>
                    <a:pt x="11830" y="7169"/>
                  </a:cubicBezTo>
                  <a:cubicBezTo>
                    <a:pt x="11128" y="9274"/>
                    <a:pt x="10276" y="11355"/>
                    <a:pt x="9474" y="13435"/>
                  </a:cubicBezTo>
                  <a:cubicBezTo>
                    <a:pt x="8622" y="15590"/>
                    <a:pt x="7695" y="17696"/>
                    <a:pt x="6592" y="19751"/>
                  </a:cubicBezTo>
                  <a:cubicBezTo>
                    <a:pt x="6040" y="20803"/>
                    <a:pt x="5489" y="21831"/>
                    <a:pt x="4812" y="22808"/>
                  </a:cubicBezTo>
                  <a:cubicBezTo>
                    <a:pt x="4236" y="23610"/>
                    <a:pt x="3309" y="25039"/>
                    <a:pt x="2181" y="25064"/>
                  </a:cubicBezTo>
                  <a:cubicBezTo>
                    <a:pt x="2152" y="25066"/>
                    <a:pt x="2124" y="25067"/>
                    <a:pt x="2097" y="25067"/>
                  </a:cubicBezTo>
                  <a:cubicBezTo>
                    <a:pt x="904" y="25067"/>
                    <a:pt x="932" y="23491"/>
                    <a:pt x="1103" y="22658"/>
                  </a:cubicBezTo>
                  <a:cubicBezTo>
                    <a:pt x="1379" y="21204"/>
                    <a:pt x="1980" y="19826"/>
                    <a:pt x="2632" y="18523"/>
                  </a:cubicBezTo>
                  <a:cubicBezTo>
                    <a:pt x="3309" y="17119"/>
                    <a:pt x="4035" y="15716"/>
                    <a:pt x="4737" y="14337"/>
                  </a:cubicBezTo>
                  <a:cubicBezTo>
                    <a:pt x="7193" y="9575"/>
                    <a:pt x="9925" y="4964"/>
                    <a:pt x="13008" y="603"/>
                  </a:cubicBezTo>
                  <a:cubicBezTo>
                    <a:pt x="13238" y="301"/>
                    <a:pt x="12942" y="0"/>
                    <a:pt x="12634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 rot="-3388893">
              <a:off x="1098715" y="3754623"/>
              <a:ext cx="112799" cy="113649"/>
            </a:xfrm>
            <a:custGeom>
              <a:rect b="b" l="l" r="r" t="t"/>
              <a:pathLst>
                <a:path extrusionOk="0" h="4546" w="4512">
                  <a:moveTo>
                    <a:pt x="1920" y="1"/>
                  </a:moveTo>
                  <a:cubicBezTo>
                    <a:pt x="1766" y="1"/>
                    <a:pt x="1605" y="79"/>
                    <a:pt x="1555" y="213"/>
                  </a:cubicBezTo>
                  <a:cubicBezTo>
                    <a:pt x="1154" y="1090"/>
                    <a:pt x="502" y="1842"/>
                    <a:pt x="76" y="2744"/>
                  </a:cubicBezTo>
                  <a:cubicBezTo>
                    <a:pt x="1" y="2944"/>
                    <a:pt x="26" y="3195"/>
                    <a:pt x="226" y="3320"/>
                  </a:cubicBezTo>
                  <a:cubicBezTo>
                    <a:pt x="293" y="3354"/>
                    <a:pt x="371" y="3371"/>
                    <a:pt x="448" y="3371"/>
                  </a:cubicBezTo>
                  <a:cubicBezTo>
                    <a:pt x="602" y="3371"/>
                    <a:pt x="753" y="3304"/>
                    <a:pt x="803" y="3170"/>
                  </a:cubicBezTo>
                  <a:cubicBezTo>
                    <a:pt x="1143" y="2405"/>
                    <a:pt x="1663" y="1748"/>
                    <a:pt x="2073" y="1031"/>
                  </a:cubicBezTo>
                  <a:lnTo>
                    <a:pt x="2073" y="1031"/>
                  </a:lnTo>
                  <a:cubicBezTo>
                    <a:pt x="2551" y="1326"/>
                    <a:pt x="3051" y="1585"/>
                    <a:pt x="3490" y="1933"/>
                  </a:cubicBezTo>
                  <a:lnTo>
                    <a:pt x="3490" y="1933"/>
                  </a:lnTo>
                  <a:cubicBezTo>
                    <a:pt x="3035" y="2551"/>
                    <a:pt x="2691" y="3231"/>
                    <a:pt x="2206" y="3822"/>
                  </a:cubicBezTo>
                  <a:cubicBezTo>
                    <a:pt x="2056" y="3997"/>
                    <a:pt x="2031" y="4248"/>
                    <a:pt x="2206" y="4423"/>
                  </a:cubicBezTo>
                  <a:cubicBezTo>
                    <a:pt x="2284" y="4501"/>
                    <a:pt x="2396" y="4546"/>
                    <a:pt x="2507" y="4546"/>
                  </a:cubicBezTo>
                  <a:cubicBezTo>
                    <a:pt x="2609" y="4546"/>
                    <a:pt x="2710" y="4508"/>
                    <a:pt x="2783" y="4423"/>
                  </a:cubicBezTo>
                  <a:cubicBezTo>
                    <a:pt x="3384" y="3721"/>
                    <a:pt x="3760" y="2869"/>
                    <a:pt x="4337" y="2168"/>
                  </a:cubicBezTo>
                  <a:cubicBezTo>
                    <a:pt x="4487" y="1992"/>
                    <a:pt x="4512" y="1741"/>
                    <a:pt x="4337" y="1591"/>
                  </a:cubicBezTo>
                  <a:cubicBezTo>
                    <a:pt x="3685" y="939"/>
                    <a:pt x="2858" y="589"/>
                    <a:pt x="2131" y="62"/>
                  </a:cubicBezTo>
                  <a:cubicBezTo>
                    <a:pt x="2073" y="20"/>
                    <a:pt x="1997" y="1"/>
                    <a:pt x="1920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 rot="-3388893">
              <a:off x="943590" y="3505002"/>
              <a:ext cx="250648" cy="295722"/>
            </a:xfrm>
            <a:custGeom>
              <a:rect b="b" l="l" r="r" t="t"/>
              <a:pathLst>
                <a:path extrusionOk="0" h="11829" w="10026">
                  <a:moveTo>
                    <a:pt x="5697" y="1"/>
                  </a:moveTo>
                  <a:cubicBezTo>
                    <a:pt x="5390" y="1"/>
                    <a:pt x="5080" y="306"/>
                    <a:pt x="5314" y="633"/>
                  </a:cubicBezTo>
                  <a:cubicBezTo>
                    <a:pt x="5865" y="1460"/>
                    <a:pt x="6492" y="2587"/>
                    <a:pt x="5464" y="3289"/>
                  </a:cubicBezTo>
                  <a:cubicBezTo>
                    <a:pt x="4612" y="3866"/>
                    <a:pt x="3534" y="4041"/>
                    <a:pt x="2607" y="4392"/>
                  </a:cubicBezTo>
                  <a:cubicBezTo>
                    <a:pt x="1429" y="4843"/>
                    <a:pt x="451" y="5595"/>
                    <a:pt x="226" y="6898"/>
                  </a:cubicBezTo>
                  <a:cubicBezTo>
                    <a:pt x="0" y="8126"/>
                    <a:pt x="351" y="9405"/>
                    <a:pt x="1028" y="10457"/>
                  </a:cubicBezTo>
                  <a:cubicBezTo>
                    <a:pt x="1111" y="10593"/>
                    <a:pt x="1235" y="10649"/>
                    <a:pt x="1359" y="10649"/>
                  </a:cubicBezTo>
                  <a:cubicBezTo>
                    <a:pt x="1648" y="10649"/>
                    <a:pt x="1940" y="10346"/>
                    <a:pt x="1730" y="10031"/>
                  </a:cubicBezTo>
                  <a:cubicBezTo>
                    <a:pt x="1103" y="9029"/>
                    <a:pt x="677" y="7600"/>
                    <a:pt x="1228" y="6447"/>
                  </a:cubicBezTo>
                  <a:cubicBezTo>
                    <a:pt x="1780" y="5344"/>
                    <a:pt x="3133" y="5094"/>
                    <a:pt x="4186" y="4743"/>
                  </a:cubicBezTo>
                  <a:cubicBezTo>
                    <a:pt x="5063" y="4467"/>
                    <a:pt x="6116" y="4116"/>
                    <a:pt x="6617" y="3314"/>
                  </a:cubicBezTo>
                  <a:cubicBezTo>
                    <a:pt x="7036" y="2627"/>
                    <a:pt x="6894" y="1861"/>
                    <a:pt x="6575" y="1167"/>
                  </a:cubicBezTo>
                  <a:lnTo>
                    <a:pt x="6575" y="1167"/>
                  </a:lnTo>
                  <a:cubicBezTo>
                    <a:pt x="8204" y="2086"/>
                    <a:pt x="8878" y="4403"/>
                    <a:pt x="8772" y="6171"/>
                  </a:cubicBezTo>
                  <a:cubicBezTo>
                    <a:pt x="8697" y="7475"/>
                    <a:pt x="7970" y="8628"/>
                    <a:pt x="6968" y="9455"/>
                  </a:cubicBezTo>
                  <a:cubicBezTo>
                    <a:pt x="5915" y="10307"/>
                    <a:pt x="4587" y="10683"/>
                    <a:pt x="3309" y="11009"/>
                  </a:cubicBezTo>
                  <a:cubicBezTo>
                    <a:pt x="2826" y="11124"/>
                    <a:pt x="2976" y="11829"/>
                    <a:pt x="3410" y="11829"/>
                  </a:cubicBezTo>
                  <a:cubicBezTo>
                    <a:pt x="3449" y="11829"/>
                    <a:pt x="3491" y="11823"/>
                    <a:pt x="3534" y="11811"/>
                  </a:cubicBezTo>
                  <a:cubicBezTo>
                    <a:pt x="5940" y="11184"/>
                    <a:pt x="8271" y="10182"/>
                    <a:pt x="9273" y="7725"/>
                  </a:cubicBezTo>
                  <a:cubicBezTo>
                    <a:pt x="10025" y="5896"/>
                    <a:pt x="9549" y="3465"/>
                    <a:pt x="8471" y="1861"/>
                  </a:cubicBezTo>
                  <a:cubicBezTo>
                    <a:pt x="7820" y="908"/>
                    <a:pt x="6918" y="181"/>
                    <a:pt x="5765" y="6"/>
                  </a:cubicBezTo>
                  <a:cubicBezTo>
                    <a:pt x="5742" y="3"/>
                    <a:pt x="5720" y="1"/>
                    <a:pt x="5697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 rot="-3388893">
              <a:off x="987168" y="3522885"/>
              <a:ext cx="159173" cy="266122"/>
            </a:xfrm>
            <a:custGeom>
              <a:rect b="b" l="l" r="r" t="t"/>
              <a:pathLst>
                <a:path extrusionOk="0" h="10645" w="6367">
                  <a:moveTo>
                    <a:pt x="4677" y="0"/>
                  </a:moveTo>
                  <a:cubicBezTo>
                    <a:pt x="4343" y="0"/>
                    <a:pt x="4050" y="424"/>
                    <a:pt x="4361" y="696"/>
                  </a:cubicBezTo>
                  <a:cubicBezTo>
                    <a:pt x="5314" y="1548"/>
                    <a:pt x="5589" y="2726"/>
                    <a:pt x="5013" y="3879"/>
                  </a:cubicBezTo>
                  <a:cubicBezTo>
                    <a:pt x="4462" y="4957"/>
                    <a:pt x="3509" y="5609"/>
                    <a:pt x="2432" y="6060"/>
                  </a:cubicBezTo>
                  <a:cubicBezTo>
                    <a:pt x="1630" y="6385"/>
                    <a:pt x="853" y="6812"/>
                    <a:pt x="527" y="7639"/>
                  </a:cubicBezTo>
                  <a:cubicBezTo>
                    <a:pt x="201" y="8416"/>
                    <a:pt x="251" y="9318"/>
                    <a:pt x="76" y="10120"/>
                  </a:cubicBezTo>
                  <a:cubicBezTo>
                    <a:pt x="0" y="10437"/>
                    <a:pt x="270" y="10645"/>
                    <a:pt x="519" y="10645"/>
                  </a:cubicBezTo>
                  <a:cubicBezTo>
                    <a:pt x="683" y="10645"/>
                    <a:pt x="838" y="10555"/>
                    <a:pt x="878" y="10345"/>
                  </a:cubicBezTo>
                  <a:cubicBezTo>
                    <a:pt x="1003" y="9844"/>
                    <a:pt x="1053" y="9318"/>
                    <a:pt x="1128" y="8791"/>
                  </a:cubicBezTo>
                  <a:cubicBezTo>
                    <a:pt x="1153" y="8441"/>
                    <a:pt x="1203" y="8065"/>
                    <a:pt x="1379" y="7764"/>
                  </a:cubicBezTo>
                  <a:cubicBezTo>
                    <a:pt x="1905" y="6862"/>
                    <a:pt x="3234" y="6736"/>
                    <a:pt x="4036" y="6160"/>
                  </a:cubicBezTo>
                  <a:cubicBezTo>
                    <a:pt x="4988" y="5508"/>
                    <a:pt x="5790" y="4531"/>
                    <a:pt x="6066" y="3403"/>
                  </a:cubicBezTo>
                  <a:cubicBezTo>
                    <a:pt x="6366" y="2150"/>
                    <a:pt x="5890" y="972"/>
                    <a:pt x="4963" y="120"/>
                  </a:cubicBezTo>
                  <a:cubicBezTo>
                    <a:pt x="4873" y="36"/>
                    <a:pt x="4773" y="0"/>
                    <a:pt x="4677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 rot="-3388893">
              <a:off x="1004794" y="3510223"/>
              <a:ext cx="166598" cy="260972"/>
            </a:xfrm>
            <a:custGeom>
              <a:rect b="b" l="l" r="r" t="t"/>
              <a:pathLst>
                <a:path extrusionOk="0" h="10439" w="6664">
                  <a:moveTo>
                    <a:pt x="4552" y="1"/>
                  </a:moveTo>
                  <a:cubicBezTo>
                    <a:pt x="4261" y="1"/>
                    <a:pt x="3964" y="304"/>
                    <a:pt x="4157" y="619"/>
                  </a:cubicBezTo>
                  <a:cubicBezTo>
                    <a:pt x="4708" y="1521"/>
                    <a:pt x="5185" y="2549"/>
                    <a:pt x="5235" y="3602"/>
                  </a:cubicBezTo>
                  <a:cubicBezTo>
                    <a:pt x="5285" y="4704"/>
                    <a:pt x="4809" y="5607"/>
                    <a:pt x="4032" y="6359"/>
                  </a:cubicBezTo>
                  <a:cubicBezTo>
                    <a:pt x="3380" y="6985"/>
                    <a:pt x="2553" y="7361"/>
                    <a:pt x="1826" y="7887"/>
                  </a:cubicBezTo>
                  <a:cubicBezTo>
                    <a:pt x="1049" y="8414"/>
                    <a:pt x="498" y="9065"/>
                    <a:pt x="122" y="9943"/>
                  </a:cubicBezTo>
                  <a:cubicBezTo>
                    <a:pt x="1" y="10246"/>
                    <a:pt x="246" y="10439"/>
                    <a:pt x="503" y="10439"/>
                  </a:cubicBezTo>
                  <a:cubicBezTo>
                    <a:pt x="671" y="10439"/>
                    <a:pt x="845" y="10356"/>
                    <a:pt x="924" y="10168"/>
                  </a:cubicBezTo>
                  <a:cubicBezTo>
                    <a:pt x="1325" y="9216"/>
                    <a:pt x="2127" y="8664"/>
                    <a:pt x="2979" y="8138"/>
                  </a:cubicBezTo>
                  <a:cubicBezTo>
                    <a:pt x="3856" y="7587"/>
                    <a:pt x="4683" y="7010"/>
                    <a:pt x="5285" y="6183"/>
                  </a:cubicBezTo>
                  <a:cubicBezTo>
                    <a:pt x="6663" y="4329"/>
                    <a:pt x="5987" y="2023"/>
                    <a:pt x="4884" y="193"/>
                  </a:cubicBezTo>
                  <a:cubicBezTo>
                    <a:pt x="4801" y="57"/>
                    <a:pt x="4677" y="1"/>
                    <a:pt x="4552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 rot="-3388893">
              <a:off x="688146" y="3800907"/>
              <a:ext cx="334622" cy="286947"/>
            </a:xfrm>
            <a:custGeom>
              <a:rect b="b" l="l" r="r" t="t"/>
              <a:pathLst>
                <a:path extrusionOk="0" h="11478" w="13385">
                  <a:moveTo>
                    <a:pt x="9560" y="825"/>
                  </a:moveTo>
                  <a:cubicBezTo>
                    <a:pt x="10672" y="825"/>
                    <a:pt x="11880" y="1856"/>
                    <a:pt x="12031" y="2915"/>
                  </a:cubicBezTo>
                  <a:cubicBezTo>
                    <a:pt x="12106" y="3366"/>
                    <a:pt x="12081" y="4118"/>
                    <a:pt x="11580" y="4344"/>
                  </a:cubicBezTo>
                  <a:cubicBezTo>
                    <a:pt x="11377" y="4438"/>
                    <a:pt x="11131" y="4460"/>
                    <a:pt x="10881" y="4460"/>
                  </a:cubicBezTo>
                  <a:cubicBezTo>
                    <a:pt x="10666" y="4460"/>
                    <a:pt x="10448" y="4444"/>
                    <a:pt x="10252" y="4444"/>
                  </a:cubicBezTo>
                  <a:cubicBezTo>
                    <a:pt x="9199" y="4444"/>
                    <a:pt x="7996" y="4694"/>
                    <a:pt x="7820" y="5948"/>
                  </a:cubicBezTo>
                  <a:cubicBezTo>
                    <a:pt x="7745" y="6599"/>
                    <a:pt x="7971" y="7251"/>
                    <a:pt x="8171" y="7852"/>
                  </a:cubicBezTo>
                  <a:cubicBezTo>
                    <a:pt x="8372" y="8479"/>
                    <a:pt x="8597" y="9131"/>
                    <a:pt x="8196" y="9707"/>
                  </a:cubicBezTo>
                  <a:cubicBezTo>
                    <a:pt x="7761" y="10303"/>
                    <a:pt x="6944" y="10661"/>
                    <a:pt x="6162" y="10661"/>
                  </a:cubicBezTo>
                  <a:cubicBezTo>
                    <a:pt x="5727" y="10661"/>
                    <a:pt x="5304" y="10550"/>
                    <a:pt x="4963" y="10309"/>
                  </a:cubicBezTo>
                  <a:cubicBezTo>
                    <a:pt x="3810" y="9507"/>
                    <a:pt x="4913" y="8203"/>
                    <a:pt x="5189" y="7201"/>
                  </a:cubicBezTo>
                  <a:cubicBezTo>
                    <a:pt x="5524" y="5906"/>
                    <a:pt x="4566" y="5188"/>
                    <a:pt x="3432" y="5188"/>
                  </a:cubicBezTo>
                  <a:cubicBezTo>
                    <a:pt x="3293" y="5188"/>
                    <a:pt x="3151" y="5199"/>
                    <a:pt x="3008" y="5221"/>
                  </a:cubicBezTo>
                  <a:cubicBezTo>
                    <a:pt x="2743" y="5265"/>
                    <a:pt x="2416" y="5362"/>
                    <a:pt x="2115" y="5362"/>
                  </a:cubicBezTo>
                  <a:cubicBezTo>
                    <a:pt x="1906" y="5362"/>
                    <a:pt x="1709" y="5315"/>
                    <a:pt x="1555" y="5171"/>
                  </a:cubicBezTo>
                  <a:cubicBezTo>
                    <a:pt x="1279" y="4945"/>
                    <a:pt x="1179" y="4494"/>
                    <a:pt x="1129" y="4168"/>
                  </a:cubicBezTo>
                  <a:cubicBezTo>
                    <a:pt x="1003" y="3416"/>
                    <a:pt x="1054" y="2539"/>
                    <a:pt x="1555" y="1938"/>
                  </a:cubicBezTo>
                  <a:cubicBezTo>
                    <a:pt x="1885" y="1556"/>
                    <a:pt x="2318" y="1419"/>
                    <a:pt x="2790" y="1419"/>
                  </a:cubicBezTo>
                  <a:cubicBezTo>
                    <a:pt x="3654" y="1419"/>
                    <a:pt x="4647" y="1882"/>
                    <a:pt x="5369" y="2159"/>
                  </a:cubicBezTo>
                  <a:lnTo>
                    <a:pt x="5369" y="2159"/>
                  </a:lnTo>
                  <a:cubicBezTo>
                    <a:pt x="5383" y="2169"/>
                    <a:pt x="5398" y="2179"/>
                    <a:pt x="5414" y="2188"/>
                  </a:cubicBezTo>
                  <a:cubicBezTo>
                    <a:pt x="5739" y="2380"/>
                    <a:pt x="6089" y="2493"/>
                    <a:pt x="6444" y="2493"/>
                  </a:cubicBezTo>
                  <a:cubicBezTo>
                    <a:pt x="6694" y="2493"/>
                    <a:pt x="6946" y="2437"/>
                    <a:pt x="7194" y="2314"/>
                  </a:cubicBezTo>
                  <a:cubicBezTo>
                    <a:pt x="7720" y="2038"/>
                    <a:pt x="8096" y="1562"/>
                    <a:pt x="8547" y="1186"/>
                  </a:cubicBezTo>
                  <a:cubicBezTo>
                    <a:pt x="8848" y="934"/>
                    <a:pt x="9199" y="825"/>
                    <a:pt x="9560" y="825"/>
                  </a:cubicBezTo>
                  <a:close/>
                  <a:moveTo>
                    <a:pt x="9499" y="0"/>
                  </a:moveTo>
                  <a:cubicBezTo>
                    <a:pt x="8877" y="0"/>
                    <a:pt x="8354" y="240"/>
                    <a:pt x="7846" y="710"/>
                  </a:cubicBezTo>
                  <a:cubicBezTo>
                    <a:pt x="7391" y="1126"/>
                    <a:pt x="6965" y="1644"/>
                    <a:pt x="6405" y="1644"/>
                  </a:cubicBezTo>
                  <a:cubicBezTo>
                    <a:pt x="6224" y="1644"/>
                    <a:pt x="6029" y="1590"/>
                    <a:pt x="5815" y="1461"/>
                  </a:cubicBezTo>
                  <a:cubicBezTo>
                    <a:pt x="5800" y="1452"/>
                    <a:pt x="5784" y="1443"/>
                    <a:pt x="5769" y="1436"/>
                  </a:cubicBezTo>
                  <a:lnTo>
                    <a:pt x="5769" y="1436"/>
                  </a:lnTo>
                  <a:cubicBezTo>
                    <a:pt x="5752" y="1427"/>
                    <a:pt x="5734" y="1419"/>
                    <a:pt x="5715" y="1411"/>
                  </a:cubicBezTo>
                  <a:cubicBezTo>
                    <a:pt x="4819" y="1082"/>
                    <a:pt x="3777" y="607"/>
                    <a:pt x="2773" y="607"/>
                  </a:cubicBezTo>
                  <a:cubicBezTo>
                    <a:pt x="2400" y="607"/>
                    <a:pt x="2033" y="672"/>
                    <a:pt x="1680" y="835"/>
                  </a:cubicBezTo>
                  <a:cubicBezTo>
                    <a:pt x="226" y="1486"/>
                    <a:pt x="1" y="3441"/>
                    <a:pt x="427" y="4820"/>
                  </a:cubicBezTo>
                  <a:cubicBezTo>
                    <a:pt x="678" y="5572"/>
                    <a:pt x="1179" y="6148"/>
                    <a:pt x="2031" y="6173"/>
                  </a:cubicBezTo>
                  <a:cubicBezTo>
                    <a:pt x="2043" y="6174"/>
                    <a:pt x="2056" y="6174"/>
                    <a:pt x="2069" y="6174"/>
                  </a:cubicBezTo>
                  <a:cubicBezTo>
                    <a:pt x="2427" y="6174"/>
                    <a:pt x="3047" y="5990"/>
                    <a:pt x="3567" y="5990"/>
                  </a:cubicBezTo>
                  <a:cubicBezTo>
                    <a:pt x="3954" y="5990"/>
                    <a:pt x="4286" y="6092"/>
                    <a:pt x="4412" y="6449"/>
                  </a:cubicBezTo>
                  <a:cubicBezTo>
                    <a:pt x="4587" y="6950"/>
                    <a:pt x="4086" y="7702"/>
                    <a:pt x="3911" y="8153"/>
                  </a:cubicBezTo>
                  <a:cubicBezTo>
                    <a:pt x="3660" y="8730"/>
                    <a:pt x="3460" y="9406"/>
                    <a:pt x="3710" y="10008"/>
                  </a:cubicBezTo>
                  <a:cubicBezTo>
                    <a:pt x="4106" y="11027"/>
                    <a:pt x="5142" y="11478"/>
                    <a:pt x="6175" y="11478"/>
                  </a:cubicBezTo>
                  <a:cubicBezTo>
                    <a:pt x="6514" y="11478"/>
                    <a:pt x="6853" y="11429"/>
                    <a:pt x="7169" y="11336"/>
                  </a:cubicBezTo>
                  <a:cubicBezTo>
                    <a:pt x="7820" y="11161"/>
                    <a:pt x="8447" y="10785"/>
                    <a:pt x="8848" y="10208"/>
                  </a:cubicBezTo>
                  <a:cubicBezTo>
                    <a:pt x="9299" y="9607"/>
                    <a:pt x="9324" y="8930"/>
                    <a:pt x="9149" y="8228"/>
                  </a:cubicBezTo>
                  <a:cubicBezTo>
                    <a:pt x="8998" y="7552"/>
                    <a:pt x="8497" y="6725"/>
                    <a:pt x="8648" y="5998"/>
                  </a:cubicBezTo>
                  <a:cubicBezTo>
                    <a:pt x="8773" y="5371"/>
                    <a:pt x="9450" y="5296"/>
                    <a:pt x="10001" y="5271"/>
                  </a:cubicBezTo>
                  <a:cubicBezTo>
                    <a:pt x="10176" y="5271"/>
                    <a:pt x="10359" y="5274"/>
                    <a:pt x="10543" y="5274"/>
                  </a:cubicBezTo>
                  <a:cubicBezTo>
                    <a:pt x="11463" y="5274"/>
                    <a:pt x="12424" y="5187"/>
                    <a:pt x="12758" y="4143"/>
                  </a:cubicBezTo>
                  <a:cubicBezTo>
                    <a:pt x="13384" y="2288"/>
                    <a:pt x="11856" y="384"/>
                    <a:pt x="10051" y="58"/>
                  </a:cubicBezTo>
                  <a:cubicBezTo>
                    <a:pt x="9858" y="19"/>
                    <a:pt x="9674" y="0"/>
                    <a:pt x="9499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 rot="10800000">
              <a:off x="599138" y="2190738"/>
              <a:ext cx="857150" cy="1207250"/>
            </a:xfrm>
            <a:custGeom>
              <a:rect b="b" l="l" r="r" t="t"/>
              <a:pathLst>
                <a:path extrusionOk="0" h="48290" w="34286">
                  <a:moveTo>
                    <a:pt x="15500" y="19768"/>
                  </a:moveTo>
                  <a:cubicBezTo>
                    <a:pt x="16580" y="19768"/>
                    <a:pt x="17660" y="19849"/>
                    <a:pt x="18722" y="19997"/>
                  </a:cubicBezTo>
                  <a:cubicBezTo>
                    <a:pt x="19910" y="20166"/>
                    <a:pt x="21104" y="20423"/>
                    <a:pt x="22272" y="20776"/>
                  </a:cubicBezTo>
                  <a:lnTo>
                    <a:pt x="22272" y="20776"/>
                  </a:lnTo>
                  <a:cubicBezTo>
                    <a:pt x="22175" y="21068"/>
                    <a:pt x="22067" y="21345"/>
                    <a:pt x="21955" y="21601"/>
                  </a:cubicBezTo>
                  <a:cubicBezTo>
                    <a:pt x="20075" y="25987"/>
                    <a:pt x="15163" y="28518"/>
                    <a:pt x="10677" y="29220"/>
                  </a:cubicBezTo>
                  <a:cubicBezTo>
                    <a:pt x="9848" y="29353"/>
                    <a:pt x="8961" y="29444"/>
                    <a:pt x="8073" y="29444"/>
                  </a:cubicBezTo>
                  <a:cubicBezTo>
                    <a:pt x="6786" y="29444"/>
                    <a:pt x="5498" y="29252"/>
                    <a:pt x="4386" y="28718"/>
                  </a:cubicBezTo>
                  <a:cubicBezTo>
                    <a:pt x="3659" y="28368"/>
                    <a:pt x="2957" y="27816"/>
                    <a:pt x="2857" y="26964"/>
                  </a:cubicBezTo>
                  <a:cubicBezTo>
                    <a:pt x="2707" y="25836"/>
                    <a:pt x="3434" y="24633"/>
                    <a:pt x="4135" y="23831"/>
                  </a:cubicBezTo>
                  <a:cubicBezTo>
                    <a:pt x="5840" y="21776"/>
                    <a:pt x="8572" y="20899"/>
                    <a:pt x="11078" y="20272"/>
                  </a:cubicBezTo>
                  <a:cubicBezTo>
                    <a:pt x="12518" y="19923"/>
                    <a:pt x="14008" y="19768"/>
                    <a:pt x="15500" y="19768"/>
                  </a:cubicBezTo>
                  <a:close/>
                  <a:moveTo>
                    <a:pt x="19300" y="0"/>
                  </a:moveTo>
                  <a:cubicBezTo>
                    <a:pt x="19229" y="0"/>
                    <a:pt x="19152" y="22"/>
                    <a:pt x="19073" y="72"/>
                  </a:cubicBezTo>
                  <a:cubicBezTo>
                    <a:pt x="16191" y="1801"/>
                    <a:pt x="13108" y="3154"/>
                    <a:pt x="10050" y="4583"/>
                  </a:cubicBezTo>
                  <a:cubicBezTo>
                    <a:pt x="8546" y="5260"/>
                    <a:pt x="7043" y="5986"/>
                    <a:pt x="5589" y="6763"/>
                  </a:cubicBezTo>
                  <a:cubicBezTo>
                    <a:pt x="4386" y="7415"/>
                    <a:pt x="3183" y="8092"/>
                    <a:pt x="2181" y="9069"/>
                  </a:cubicBezTo>
                  <a:cubicBezTo>
                    <a:pt x="1328" y="9871"/>
                    <a:pt x="602" y="10899"/>
                    <a:pt x="476" y="12077"/>
                  </a:cubicBezTo>
                  <a:cubicBezTo>
                    <a:pt x="351" y="13355"/>
                    <a:pt x="978" y="14658"/>
                    <a:pt x="1930" y="15485"/>
                  </a:cubicBezTo>
                  <a:cubicBezTo>
                    <a:pt x="2962" y="16357"/>
                    <a:pt x="4255" y="16639"/>
                    <a:pt x="5575" y="16639"/>
                  </a:cubicBezTo>
                  <a:cubicBezTo>
                    <a:pt x="6531" y="16639"/>
                    <a:pt x="7501" y="16491"/>
                    <a:pt x="8396" y="16312"/>
                  </a:cubicBezTo>
                  <a:cubicBezTo>
                    <a:pt x="11581" y="15656"/>
                    <a:pt x="14765" y="14504"/>
                    <a:pt x="18064" y="14504"/>
                  </a:cubicBezTo>
                  <a:cubicBezTo>
                    <a:pt x="18166" y="14504"/>
                    <a:pt x="18269" y="14506"/>
                    <a:pt x="18371" y="14508"/>
                  </a:cubicBezTo>
                  <a:cubicBezTo>
                    <a:pt x="19699" y="14533"/>
                    <a:pt x="21303" y="14784"/>
                    <a:pt x="22105" y="15987"/>
                  </a:cubicBezTo>
                  <a:cubicBezTo>
                    <a:pt x="22860" y="17091"/>
                    <a:pt x="22828" y="18614"/>
                    <a:pt x="22501" y="19978"/>
                  </a:cubicBezTo>
                  <a:lnTo>
                    <a:pt x="22501" y="19978"/>
                  </a:lnTo>
                  <a:cubicBezTo>
                    <a:pt x="20288" y="19301"/>
                    <a:pt x="17981" y="18949"/>
                    <a:pt x="15677" y="18949"/>
                  </a:cubicBezTo>
                  <a:cubicBezTo>
                    <a:pt x="13065" y="18949"/>
                    <a:pt x="10456" y="19402"/>
                    <a:pt x="7995" y="20347"/>
                  </a:cubicBezTo>
                  <a:cubicBezTo>
                    <a:pt x="5539" y="21275"/>
                    <a:pt x="3108" y="22879"/>
                    <a:pt x="2231" y="25485"/>
                  </a:cubicBezTo>
                  <a:cubicBezTo>
                    <a:pt x="1905" y="26388"/>
                    <a:pt x="1905" y="27390"/>
                    <a:pt x="2456" y="28192"/>
                  </a:cubicBezTo>
                  <a:cubicBezTo>
                    <a:pt x="2957" y="28969"/>
                    <a:pt x="3810" y="29420"/>
                    <a:pt x="4662" y="29721"/>
                  </a:cubicBezTo>
                  <a:cubicBezTo>
                    <a:pt x="5774" y="30113"/>
                    <a:pt x="6954" y="30267"/>
                    <a:pt x="8138" y="30267"/>
                  </a:cubicBezTo>
                  <a:cubicBezTo>
                    <a:pt x="9223" y="30267"/>
                    <a:pt x="10311" y="30138"/>
                    <a:pt x="11353" y="29947"/>
                  </a:cubicBezTo>
                  <a:cubicBezTo>
                    <a:pt x="13785" y="29495"/>
                    <a:pt x="16191" y="28543"/>
                    <a:pt x="18246" y="27139"/>
                  </a:cubicBezTo>
                  <a:cubicBezTo>
                    <a:pt x="20226" y="25761"/>
                    <a:pt x="21905" y="23957"/>
                    <a:pt x="22832" y="21701"/>
                  </a:cubicBezTo>
                  <a:cubicBezTo>
                    <a:pt x="22916" y="21488"/>
                    <a:pt x="22996" y="21265"/>
                    <a:pt x="23070" y="21034"/>
                  </a:cubicBezTo>
                  <a:lnTo>
                    <a:pt x="23070" y="21034"/>
                  </a:lnTo>
                  <a:cubicBezTo>
                    <a:pt x="26592" y="22247"/>
                    <a:pt x="29785" y="24371"/>
                    <a:pt x="31679" y="27641"/>
                  </a:cubicBezTo>
                  <a:cubicBezTo>
                    <a:pt x="32907" y="29746"/>
                    <a:pt x="33534" y="32252"/>
                    <a:pt x="33058" y="34683"/>
                  </a:cubicBezTo>
                  <a:cubicBezTo>
                    <a:pt x="32582" y="37340"/>
                    <a:pt x="30928" y="39395"/>
                    <a:pt x="28822" y="41024"/>
                  </a:cubicBezTo>
                  <a:cubicBezTo>
                    <a:pt x="26316" y="42929"/>
                    <a:pt x="23459" y="44358"/>
                    <a:pt x="20501" y="45310"/>
                  </a:cubicBezTo>
                  <a:cubicBezTo>
                    <a:pt x="19048" y="45786"/>
                    <a:pt x="17594" y="46087"/>
                    <a:pt x="16090" y="46388"/>
                  </a:cubicBezTo>
                  <a:cubicBezTo>
                    <a:pt x="14562" y="46688"/>
                    <a:pt x="13008" y="47039"/>
                    <a:pt x="11454" y="47240"/>
                  </a:cubicBezTo>
                  <a:cubicBezTo>
                    <a:pt x="10533" y="47365"/>
                    <a:pt x="9583" y="47460"/>
                    <a:pt x="8641" y="47460"/>
                  </a:cubicBezTo>
                  <a:cubicBezTo>
                    <a:pt x="8069" y="47460"/>
                    <a:pt x="7500" y="47425"/>
                    <a:pt x="6942" y="47340"/>
                  </a:cubicBezTo>
                  <a:cubicBezTo>
                    <a:pt x="6912" y="47334"/>
                    <a:pt x="6882" y="47331"/>
                    <a:pt x="6853" y="47331"/>
                  </a:cubicBezTo>
                  <a:cubicBezTo>
                    <a:pt x="6392" y="47331"/>
                    <a:pt x="6221" y="48048"/>
                    <a:pt x="6717" y="48142"/>
                  </a:cubicBezTo>
                  <a:cubicBezTo>
                    <a:pt x="7400" y="48245"/>
                    <a:pt x="8085" y="48289"/>
                    <a:pt x="8770" y="48289"/>
                  </a:cubicBezTo>
                  <a:cubicBezTo>
                    <a:pt x="11256" y="48289"/>
                    <a:pt x="13749" y="47706"/>
                    <a:pt x="16166" y="47215"/>
                  </a:cubicBezTo>
                  <a:cubicBezTo>
                    <a:pt x="17719" y="46914"/>
                    <a:pt x="19273" y="46588"/>
                    <a:pt x="20802" y="46087"/>
                  </a:cubicBezTo>
                  <a:cubicBezTo>
                    <a:pt x="22331" y="45586"/>
                    <a:pt x="23835" y="44959"/>
                    <a:pt x="25263" y="44232"/>
                  </a:cubicBezTo>
                  <a:cubicBezTo>
                    <a:pt x="27870" y="42904"/>
                    <a:pt x="30602" y="41150"/>
                    <a:pt x="32281" y="38693"/>
                  </a:cubicBezTo>
                  <a:cubicBezTo>
                    <a:pt x="33710" y="36613"/>
                    <a:pt x="34286" y="34082"/>
                    <a:pt x="33960" y="31601"/>
                  </a:cubicBezTo>
                  <a:cubicBezTo>
                    <a:pt x="33208" y="26187"/>
                    <a:pt x="28772" y="22277"/>
                    <a:pt x="23885" y="20448"/>
                  </a:cubicBezTo>
                  <a:cubicBezTo>
                    <a:pt x="23689" y="20374"/>
                    <a:pt x="23492" y="20303"/>
                    <a:pt x="23294" y="20235"/>
                  </a:cubicBezTo>
                  <a:lnTo>
                    <a:pt x="23294" y="20235"/>
                  </a:lnTo>
                  <a:cubicBezTo>
                    <a:pt x="23657" y="18711"/>
                    <a:pt x="23699" y="17002"/>
                    <a:pt x="22933" y="15711"/>
                  </a:cubicBezTo>
                  <a:cubicBezTo>
                    <a:pt x="22105" y="14332"/>
                    <a:pt x="20552" y="13831"/>
                    <a:pt x="19048" y="13706"/>
                  </a:cubicBezTo>
                  <a:cubicBezTo>
                    <a:pt x="18697" y="13672"/>
                    <a:pt x="18344" y="13657"/>
                    <a:pt x="17990" y="13657"/>
                  </a:cubicBezTo>
                  <a:cubicBezTo>
                    <a:pt x="16492" y="13657"/>
                    <a:pt x="14968" y="13928"/>
                    <a:pt x="13509" y="14232"/>
                  </a:cubicBezTo>
                  <a:cubicBezTo>
                    <a:pt x="11830" y="14583"/>
                    <a:pt x="10176" y="15059"/>
                    <a:pt x="8496" y="15435"/>
                  </a:cubicBezTo>
                  <a:cubicBezTo>
                    <a:pt x="7607" y="15627"/>
                    <a:pt x="6587" y="15803"/>
                    <a:pt x="5591" y="15803"/>
                  </a:cubicBezTo>
                  <a:cubicBezTo>
                    <a:pt x="4118" y="15803"/>
                    <a:pt x="2697" y="15418"/>
                    <a:pt x="1830" y="14132"/>
                  </a:cubicBezTo>
                  <a:cubicBezTo>
                    <a:pt x="0" y="11350"/>
                    <a:pt x="3283" y="8969"/>
                    <a:pt x="5439" y="7791"/>
                  </a:cubicBezTo>
                  <a:cubicBezTo>
                    <a:pt x="8496" y="6112"/>
                    <a:pt x="11755" y="4758"/>
                    <a:pt x="14887" y="3230"/>
                  </a:cubicBezTo>
                  <a:cubicBezTo>
                    <a:pt x="16466" y="2478"/>
                    <a:pt x="18020" y="1676"/>
                    <a:pt x="19499" y="773"/>
                  </a:cubicBezTo>
                  <a:cubicBezTo>
                    <a:pt x="19875" y="544"/>
                    <a:pt x="19659" y="0"/>
                    <a:pt x="19300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1825450" y="4254588"/>
              <a:ext cx="63325" cy="49525"/>
            </a:xfrm>
            <a:custGeom>
              <a:rect b="b" l="l" r="r" t="t"/>
              <a:pathLst>
                <a:path extrusionOk="0" h="1981" w="2533">
                  <a:moveTo>
                    <a:pt x="1254" y="0"/>
                  </a:moveTo>
                  <a:cubicBezTo>
                    <a:pt x="1" y="0"/>
                    <a:pt x="1" y="1980"/>
                    <a:pt x="1254" y="1980"/>
                  </a:cubicBezTo>
                  <a:cubicBezTo>
                    <a:pt x="2532" y="1980"/>
                    <a:pt x="2532" y="0"/>
                    <a:pt x="1254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1877475" y="4163088"/>
              <a:ext cx="63925" cy="48900"/>
            </a:xfrm>
            <a:custGeom>
              <a:rect b="b" l="l" r="r" t="t"/>
              <a:pathLst>
                <a:path extrusionOk="0" h="1956" w="2557">
                  <a:moveTo>
                    <a:pt x="1278" y="1"/>
                  </a:moveTo>
                  <a:cubicBezTo>
                    <a:pt x="0" y="1"/>
                    <a:pt x="0" y="1956"/>
                    <a:pt x="1278" y="1956"/>
                  </a:cubicBezTo>
                  <a:cubicBezTo>
                    <a:pt x="2557" y="1956"/>
                    <a:pt x="2557" y="1"/>
                    <a:pt x="1278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1920700" y="4267738"/>
              <a:ext cx="63300" cy="49525"/>
            </a:xfrm>
            <a:custGeom>
              <a:rect b="b" l="l" r="r" t="t"/>
              <a:pathLst>
                <a:path extrusionOk="0" h="1981" w="2532">
                  <a:moveTo>
                    <a:pt x="1254" y="0"/>
                  </a:moveTo>
                  <a:cubicBezTo>
                    <a:pt x="1" y="0"/>
                    <a:pt x="1" y="1980"/>
                    <a:pt x="1254" y="1980"/>
                  </a:cubicBezTo>
                  <a:cubicBezTo>
                    <a:pt x="2532" y="1980"/>
                    <a:pt x="2532" y="0"/>
                    <a:pt x="1254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314438" y="3060124"/>
              <a:ext cx="157020" cy="140947"/>
            </a:xfrm>
            <a:custGeom>
              <a:rect b="b" l="l" r="r" t="t"/>
              <a:pathLst>
                <a:path extrusionOk="0" h="6165" w="6868">
                  <a:moveTo>
                    <a:pt x="3657" y="1"/>
                  </a:moveTo>
                  <a:cubicBezTo>
                    <a:pt x="3535" y="1"/>
                    <a:pt x="3411" y="58"/>
                    <a:pt x="3334" y="161"/>
                  </a:cubicBezTo>
                  <a:cubicBezTo>
                    <a:pt x="2958" y="737"/>
                    <a:pt x="2632" y="1314"/>
                    <a:pt x="2331" y="1940"/>
                  </a:cubicBezTo>
                  <a:cubicBezTo>
                    <a:pt x="1654" y="1940"/>
                    <a:pt x="953" y="2015"/>
                    <a:pt x="301" y="2266"/>
                  </a:cubicBezTo>
                  <a:cubicBezTo>
                    <a:pt x="25" y="2366"/>
                    <a:pt x="0" y="2767"/>
                    <a:pt x="226" y="2943"/>
                  </a:cubicBezTo>
                  <a:cubicBezTo>
                    <a:pt x="652" y="3218"/>
                    <a:pt x="1078" y="3494"/>
                    <a:pt x="1504" y="3745"/>
                  </a:cubicBezTo>
                  <a:cubicBezTo>
                    <a:pt x="1329" y="4146"/>
                    <a:pt x="1128" y="4522"/>
                    <a:pt x="902" y="4898"/>
                  </a:cubicBezTo>
                  <a:cubicBezTo>
                    <a:pt x="731" y="5202"/>
                    <a:pt x="1008" y="5536"/>
                    <a:pt x="1272" y="5536"/>
                  </a:cubicBezTo>
                  <a:cubicBezTo>
                    <a:pt x="1355" y="5536"/>
                    <a:pt x="1438" y="5502"/>
                    <a:pt x="1504" y="5424"/>
                  </a:cubicBezTo>
                  <a:cubicBezTo>
                    <a:pt x="1529" y="5399"/>
                    <a:pt x="1554" y="5399"/>
                    <a:pt x="1604" y="5374"/>
                  </a:cubicBezTo>
                  <a:cubicBezTo>
                    <a:pt x="2055" y="5123"/>
                    <a:pt x="2557" y="4923"/>
                    <a:pt x="3058" y="4747"/>
                  </a:cubicBezTo>
                  <a:cubicBezTo>
                    <a:pt x="3584" y="5123"/>
                    <a:pt x="4060" y="5524"/>
                    <a:pt x="4461" y="6025"/>
                  </a:cubicBezTo>
                  <a:cubicBezTo>
                    <a:pt x="4550" y="6123"/>
                    <a:pt x="4660" y="6165"/>
                    <a:pt x="4767" y="6165"/>
                  </a:cubicBezTo>
                  <a:cubicBezTo>
                    <a:pt x="4990" y="6165"/>
                    <a:pt x="5197" y="5979"/>
                    <a:pt x="5163" y="5725"/>
                  </a:cubicBezTo>
                  <a:cubicBezTo>
                    <a:pt x="5113" y="5173"/>
                    <a:pt x="5063" y="4597"/>
                    <a:pt x="5013" y="4020"/>
                  </a:cubicBezTo>
                  <a:cubicBezTo>
                    <a:pt x="5589" y="3770"/>
                    <a:pt x="6141" y="3469"/>
                    <a:pt x="6617" y="3018"/>
                  </a:cubicBezTo>
                  <a:cubicBezTo>
                    <a:pt x="6867" y="2817"/>
                    <a:pt x="6767" y="2366"/>
                    <a:pt x="6416" y="2341"/>
                  </a:cubicBezTo>
                  <a:cubicBezTo>
                    <a:pt x="5865" y="2291"/>
                    <a:pt x="5313" y="2191"/>
                    <a:pt x="4762" y="2116"/>
                  </a:cubicBezTo>
                  <a:cubicBezTo>
                    <a:pt x="4612" y="1439"/>
                    <a:pt x="4361" y="762"/>
                    <a:pt x="3960" y="161"/>
                  </a:cubicBezTo>
                  <a:cubicBezTo>
                    <a:pt x="3887" y="51"/>
                    <a:pt x="3773" y="1"/>
                    <a:pt x="3657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27"/>
          <p:cNvGrpSpPr/>
          <p:nvPr/>
        </p:nvGrpSpPr>
        <p:grpSpPr>
          <a:xfrm rot="3824546">
            <a:off x="8481982" y="1340165"/>
            <a:ext cx="323945" cy="311495"/>
            <a:chOff x="1714425" y="2805275"/>
            <a:chExt cx="323950" cy="311500"/>
          </a:xfrm>
        </p:grpSpPr>
        <p:sp>
          <p:nvSpPr>
            <p:cNvPr id="169" name="Google Shape;169;p27"/>
            <p:cNvSpPr/>
            <p:nvPr/>
          </p:nvSpPr>
          <p:spPr>
            <a:xfrm>
              <a:off x="1723200" y="2823225"/>
              <a:ext cx="312675" cy="284475"/>
            </a:xfrm>
            <a:custGeom>
              <a:rect b="b" l="l" r="r" t="t"/>
              <a:pathLst>
                <a:path extrusionOk="0" h="11379" w="12507">
                  <a:moveTo>
                    <a:pt x="8660" y="0"/>
                  </a:moveTo>
                  <a:cubicBezTo>
                    <a:pt x="8347" y="0"/>
                    <a:pt x="8089" y="77"/>
                    <a:pt x="7870" y="231"/>
                  </a:cubicBezTo>
                  <a:cubicBezTo>
                    <a:pt x="7770" y="206"/>
                    <a:pt x="7645" y="206"/>
                    <a:pt x="7519" y="206"/>
                  </a:cubicBezTo>
                  <a:cubicBezTo>
                    <a:pt x="5840" y="381"/>
                    <a:pt x="6241" y="2311"/>
                    <a:pt x="6993" y="4166"/>
                  </a:cubicBezTo>
                  <a:cubicBezTo>
                    <a:pt x="7018" y="4391"/>
                    <a:pt x="7093" y="4617"/>
                    <a:pt x="7168" y="4842"/>
                  </a:cubicBezTo>
                  <a:cubicBezTo>
                    <a:pt x="7193" y="4968"/>
                    <a:pt x="7244" y="5068"/>
                    <a:pt x="7319" y="5143"/>
                  </a:cubicBezTo>
                  <a:cubicBezTo>
                    <a:pt x="7444" y="5920"/>
                    <a:pt x="7619" y="6697"/>
                    <a:pt x="7820" y="7374"/>
                  </a:cubicBezTo>
                  <a:cubicBezTo>
                    <a:pt x="6338" y="6162"/>
                    <a:pt x="4197" y="4951"/>
                    <a:pt x="2597" y="4951"/>
                  </a:cubicBezTo>
                  <a:cubicBezTo>
                    <a:pt x="1680" y="4951"/>
                    <a:pt x="940" y="5349"/>
                    <a:pt x="602" y="6371"/>
                  </a:cubicBezTo>
                  <a:cubicBezTo>
                    <a:pt x="0" y="8176"/>
                    <a:pt x="2457" y="10055"/>
                    <a:pt x="3810" y="10632"/>
                  </a:cubicBezTo>
                  <a:cubicBezTo>
                    <a:pt x="5222" y="11242"/>
                    <a:pt x="6778" y="11379"/>
                    <a:pt x="8334" y="11379"/>
                  </a:cubicBezTo>
                  <a:cubicBezTo>
                    <a:pt x="9207" y="11379"/>
                    <a:pt x="10080" y="11335"/>
                    <a:pt x="10928" y="11308"/>
                  </a:cubicBezTo>
                  <a:cubicBezTo>
                    <a:pt x="11479" y="11283"/>
                    <a:pt x="11880" y="10882"/>
                    <a:pt x="11905" y="10331"/>
                  </a:cubicBezTo>
                  <a:cubicBezTo>
                    <a:pt x="12031" y="7850"/>
                    <a:pt x="12507" y="281"/>
                    <a:pt x="8797" y="5"/>
                  </a:cubicBezTo>
                  <a:cubicBezTo>
                    <a:pt x="8750" y="2"/>
                    <a:pt x="8705" y="0"/>
                    <a:pt x="8660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1714425" y="2805275"/>
              <a:ext cx="323950" cy="311500"/>
            </a:xfrm>
            <a:custGeom>
              <a:rect b="b" l="l" r="r" t="t"/>
              <a:pathLst>
                <a:path extrusionOk="0" h="12460" w="12958">
                  <a:moveTo>
                    <a:pt x="9024" y="817"/>
                  </a:moveTo>
                  <a:cubicBezTo>
                    <a:pt x="9120" y="817"/>
                    <a:pt x="9220" y="827"/>
                    <a:pt x="9324" y="848"/>
                  </a:cubicBezTo>
                  <a:cubicBezTo>
                    <a:pt x="10502" y="1099"/>
                    <a:pt x="11003" y="2503"/>
                    <a:pt x="11304" y="3505"/>
                  </a:cubicBezTo>
                  <a:cubicBezTo>
                    <a:pt x="11680" y="4758"/>
                    <a:pt x="11830" y="6036"/>
                    <a:pt x="11855" y="7340"/>
                  </a:cubicBezTo>
                  <a:cubicBezTo>
                    <a:pt x="11880" y="8720"/>
                    <a:pt x="11783" y="10100"/>
                    <a:pt x="11518" y="11457"/>
                  </a:cubicBezTo>
                  <a:lnTo>
                    <a:pt x="11518" y="11457"/>
                  </a:lnTo>
                  <a:cubicBezTo>
                    <a:pt x="10730" y="11586"/>
                    <a:pt x="9907" y="11655"/>
                    <a:pt x="9076" y="11655"/>
                  </a:cubicBezTo>
                  <a:cubicBezTo>
                    <a:pt x="7122" y="11655"/>
                    <a:pt x="5126" y="11273"/>
                    <a:pt x="3459" y="10397"/>
                  </a:cubicBezTo>
                  <a:cubicBezTo>
                    <a:pt x="2381" y="9846"/>
                    <a:pt x="1304" y="8994"/>
                    <a:pt x="1053" y="7716"/>
                  </a:cubicBezTo>
                  <a:cubicBezTo>
                    <a:pt x="828" y="6538"/>
                    <a:pt x="1730" y="5786"/>
                    <a:pt x="2858" y="5711"/>
                  </a:cubicBezTo>
                  <a:cubicBezTo>
                    <a:pt x="2915" y="5707"/>
                    <a:pt x="2973" y="5706"/>
                    <a:pt x="3030" y="5706"/>
                  </a:cubicBezTo>
                  <a:cubicBezTo>
                    <a:pt x="4760" y="5706"/>
                    <a:pt x="6237" y="7142"/>
                    <a:pt x="7620" y="7991"/>
                  </a:cubicBezTo>
                  <a:cubicBezTo>
                    <a:pt x="7689" y="8034"/>
                    <a:pt x="7759" y="8053"/>
                    <a:pt x="7826" y="8053"/>
                  </a:cubicBezTo>
                  <a:cubicBezTo>
                    <a:pt x="8075" y="8053"/>
                    <a:pt x="8280" y="7792"/>
                    <a:pt x="8221" y="7515"/>
                  </a:cubicBezTo>
                  <a:cubicBezTo>
                    <a:pt x="7996" y="6087"/>
                    <a:pt x="7269" y="4708"/>
                    <a:pt x="7294" y="3229"/>
                  </a:cubicBezTo>
                  <a:cubicBezTo>
                    <a:pt x="7317" y="2236"/>
                    <a:pt x="7894" y="817"/>
                    <a:pt x="9024" y="817"/>
                  </a:cubicBezTo>
                  <a:close/>
                  <a:moveTo>
                    <a:pt x="9056" y="0"/>
                  </a:moveTo>
                  <a:cubicBezTo>
                    <a:pt x="7925" y="0"/>
                    <a:pt x="6998" y="909"/>
                    <a:pt x="6642" y="1976"/>
                  </a:cubicBezTo>
                  <a:cubicBezTo>
                    <a:pt x="6111" y="3571"/>
                    <a:pt x="6747" y="5149"/>
                    <a:pt x="7176" y="6697"/>
                  </a:cubicBezTo>
                  <a:lnTo>
                    <a:pt x="7176" y="6697"/>
                  </a:lnTo>
                  <a:cubicBezTo>
                    <a:pt x="5946" y="5859"/>
                    <a:pt x="4700" y="4944"/>
                    <a:pt x="3158" y="4884"/>
                  </a:cubicBezTo>
                  <a:cubicBezTo>
                    <a:pt x="3113" y="4882"/>
                    <a:pt x="3068" y="4881"/>
                    <a:pt x="3023" y="4881"/>
                  </a:cubicBezTo>
                  <a:cubicBezTo>
                    <a:pt x="1758" y="4881"/>
                    <a:pt x="420" y="5558"/>
                    <a:pt x="226" y="6914"/>
                  </a:cubicBezTo>
                  <a:cubicBezTo>
                    <a:pt x="0" y="8292"/>
                    <a:pt x="853" y="9570"/>
                    <a:pt x="1880" y="10397"/>
                  </a:cubicBezTo>
                  <a:cubicBezTo>
                    <a:pt x="3158" y="11400"/>
                    <a:pt x="4762" y="11926"/>
                    <a:pt x="6366" y="12202"/>
                  </a:cubicBezTo>
                  <a:cubicBezTo>
                    <a:pt x="7316" y="12371"/>
                    <a:pt x="8287" y="12459"/>
                    <a:pt x="9256" y="12459"/>
                  </a:cubicBezTo>
                  <a:cubicBezTo>
                    <a:pt x="10154" y="12459"/>
                    <a:pt x="11051" y="12384"/>
                    <a:pt x="11930" y="12227"/>
                  </a:cubicBezTo>
                  <a:cubicBezTo>
                    <a:pt x="12119" y="12191"/>
                    <a:pt x="12211" y="12065"/>
                    <a:pt x="12227" y="11923"/>
                  </a:cubicBezTo>
                  <a:lnTo>
                    <a:pt x="12227" y="11923"/>
                  </a:lnTo>
                  <a:cubicBezTo>
                    <a:pt x="12275" y="11874"/>
                    <a:pt x="12312" y="11809"/>
                    <a:pt x="12331" y="11726"/>
                  </a:cubicBezTo>
                  <a:cubicBezTo>
                    <a:pt x="12908" y="8894"/>
                    <a:pt x="12958" y="5610"/>
                    <a:pt x="11981" y="2828"/>
                  </a:cubicBezTo>
                  <a:cubicBezTo>
                    <a:pt x="11554" y="1650"/>
                    <a:pt x="10828" y="297"/>
                    <a:pt x="9499" y="46"/>
                  </a:cubicBezTo>
                  <a:cubicBezTo>
                    <a:pt x="9349" y="15"/>
                    <a:pt x="9201" y="0"/>
                    <a:pt x="9056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27"/>
          <p:cNvSpPr/>
          <p:nvPr/>
        </p:nvSpPr>
        <p:spPr>
          <a:xfrm>
            <a:off x="531725" y="2674975"/>
            <a:ext cx="235275" cy="250100"/>
          </a:xfrm>
          <a:custGeom>
            <a:rect b="b" l="l" r="r" t="t"/>
            <a:pathLst>
              <a:path extrusionOk="0" h="10004" w="9411">
                <a:moveTo>
                  <a:pt x="3759" y="1829"/>
                </a:moveTo>
                <a:cubicBezTo>
                  <a:pt x="3778" y="1829"/>
                  <a:pt x="3797" y="1830"/>
                  <a:pt x="3817" y="1832"/>
                </a:cubicBezTo>
                <a:cubicBezTo>
                  <a:pt x="4710" y="1966"/>
                  <a:pt x="5424" y="3216"/>
                  <a:pt x="5915" y="4153"/>
                </a:cubicBezTo>
                <a:cubicBezTo>
                  <a:pt x="5022" y="4533"/>
                  <a:pt x="4062" y="4667"/>
                  <a:pt x="3147" y="4979"/>
                </a:cubicBezTo>
                <a:cubicBezTo>
                  <a:pt x="3036" y="5024"/>
                  <a:pt x="2946" y="5091"/>
                  <a:pt x="2857" y="5158"/>
                </a:cubicBezTo>
                <a:cubicBezTo>
                  <a:pt x="2857" y="3440"/>
                  <a:pt x="3048" y="1829"/>
                  <a:pt x="3759" y="1829"/>
                </a:cubicBezTo>
                <a:close/>
                <a:moveTo>
                  <a:pt x="3738" y="0"/>
                </a:moveTo>
                <a:cubicBezTo>
                  <a:pt x="3705" y="0"/>
                  <a:pt x="3671" y="1"/>
                  <a:pt x="3638" y="2"/>
                </a:cubicBezTo>
                <a:cubicBezTo>
                  <a:pt x="0" y="91"/>
                  <a:pt x="1049" y="6943"/>
                  <a:pt x="1228" y="9108"/>
                </a:cubicBezTo>
                <a:cubicBezTo>
                  <a:pt x="1273" y="9702"/>
                  <a:pt x="1768" y="10004"/>
                  <a:pt x="2236" y="10004"/>
                </a:cubicBezTo>
                <a:cubicBezTo>
                  <a:pt x="2699" y="10004"/>
                  <a:pt x="3136" y="9708"/>
                  <a:pt x="3080" y="9108"/>
                </a:cubicBezTo>
                <a:cubicBezTo>
                  <a:pt x="3058" y="8818"/>
                  <a:pt x="2969" y="7836"/>
                  <a:pt x="2902" y="6720"/>
                </a:cubicBezTo>
                <a:lnTo>
                  <a:pt x="2902" y="6720"/>
                </a:lnTo>
                <a:cubicBezTo>
                  <a:pt x="3030" y="6791"/>
                  <a:pt x="3176" y="6844"/>
                  <a:pt x="3341" y="6844"/>
                </a:cubicBezTo>
                <a:cubicBezTo>
                  <a:pt x="3434" y="6844"/>
                  <a:pt x="3533" y="6827"/>
                  <a:pt x="3638" y="6787"/>
                </a:cubicBezTo>
                <a:cubicBezTo>
                  <a:pt x="4665" y="6430"/>
                  <a:pt x="5736" y="6229"/>
                  <a:pt x="6718" y="5805"/>
                </a:cubicBezTo>
                <a:cubicBezTo>
                  <a:pt x="7031" y="6519"/>
                  <a:pt x="7299" y="7256"/>
                  <a:pt x="7455" y="7992"/>
                </a:cubicBezTo>
                <a:cubicBezTo>
                  <a:pt x="7561" y="8462"/>
                  <a:pt x="7908" y="8665"/>
                  <a:pt x="8271" y="8665"/>
                </a:cubicBezTo>
                <a:cubicBezTo>
                  <a:pt x="8821" y="8665"/>
                  <a:pt x="9411" y="8200"/>
                  <a:pt x="9263" y="7501"/>
                </a:cubicBezTo>
                <a:cubicBezTo>
                  <a:pt x="8733" y="5094"/>
                  <a:pt x="6805" y="0"/>
                  <a:pt x="3738" y="0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713225" y="31029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" type="subTitle"/>
          </p:nvPr>
        </p:nvSpPr>
        <p:spPr>
          <a:xfrm>
            <a:off x="4276075" y="1450350"/>
            <a:ext cx="3608700" cy="27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713225" y="31029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idx="1" type="subTitle"/>
          </p:nvPr>
        </p:nvSpPr>
        <p:spPr>
          <a:xfrm>
            <a:off x="2169575" y="1436088"/>
            <a:ext cx="25197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78" name="Google Shape;178;p29"/>
          <p:cNvSpPr txBox="1"/>
          <p:nvPr>
            <p:ph idx="2" type="subTitle"/>
          </p:nvPr>
        </p:nvSpPr>
        <p:spPr>
          <a:xfrm>
            <a:off x="2169575" y="1761629"/>
            <a:ext cx="251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3" type="subTitle"/>
          </p:nvPr>
        </p:nvSpPr>
        <p:spPr>
          <a:xfrm>
            <a:off x="2169575" y="2912213"/>
            <a:ext cx="25197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80" name="Google Shape;180;p29"/>
          <p:cNvSpPr txBox="1"/>
          <p:nvPr>
            <p:ph idx="4" type="subTitle"/>
          </p:nvPr>
        </p:nvSpPr>
        <p:spPr>
          <a:xfrm>
            <a:off x="2169575" y="3238658"/>
            <a:ext cx="251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181" name="Google Shape;181;p29"/>
          <p:cNvGrpSpPr/>
          <p:nvPr/>
        </p:nvGrpSpPr>
        <p:grpSpPr>
          <a:xfrm>
            <a:off x="7864250" y="3134500"/>
            <a:ext cx="864075" cy="1522325"/>
            <a:chOff x="1704400" y="1442950"/>
            <a:chExt cx="864075" cy="1522325"/>
          </a:xfrm>
        </p:grpSpPr>
        <p:sp>
          <p:nvSpPr>
            <p:cNvPr id="182" name="Google Shape;182;p29"/>
            <p:cNvSpPr/>
            <p:nvPr/>
          </p:nvSpPr>
          <p:spPr>
            <a:xfrm>
              <a:off x="1704400" y="2130450"/>
              <a:ext cx="557050" cy="457650"/>
            </a:xfrm>
            <a:custGeom>
              <a:rect b="b" l="l" r="r" t="t"/>
              <a:pathLst>
                <a:path extrusionOk="0" h="18306" w="22282">
                  <a:moveTo>
                    <a:pt x="11931" y="0"/>
                  </a:moveTo>
                  <a:cubicBezTo>
                    <a:pt x="11448" y="0"/>
                    <a:pt x="11019" y="106"/>
                    <a:pt x="10702" y="373"/>
                  </a:cubicBezTo>
                  <a:cubicBezTo>
                    <a:pt x="9048" y="1726"/>
                    <a:pt x="12156" y="2804"/>
                    <a:pt x="12757" y="3781"/>
                  </a:cubicBezTo>
                  <a:cubicBezTo>
                    <a:pt x="10126" y="3982"/>
                    <a:pt x="5439" y="4132"/>
                    <a:pt x="3209" y="5786"/>
                  </a:cubicBezTo>
                  <a:cubicBezTo>
                    <a:pt x="2131" y="6563"/>
                    <a:pt x="0" y="8368"/>
                    <a:pt x="1554" y="9145"/>
                  </a:cubicBezTo>
                  <a:cubicBezTo>
                    <a:pt x="1823" y="9282"/>
                    <a:pt x="2238" y="9336"/>
                    <a:pt x="2732" y="9336"/>
                  </a:cubicBezTo>
                  <a:cubicBezTo>
                    <a:pt x="4403" y="9336"/>
                    <a:pt x="6980" y="8721"/>
                    <a:pt x="7870" y="8643"/>
                  </a:cubicBezTo>
                  <a:lnTo>
                    <a:pt x="7870" y="8643"/>
                  </a:lnTo>
                  <a:cubicBezTo>
                    <a:pt x="6918" y="10749"/>
                    <a:pt x="5539" y="11851"/>
                    <a:pt x="5339" y="14007"/>
                  </a:cubicBezTo>
                  <a:cubicBezTo>
                    <a:pt x="5181" y="15405"/>
                    <a:pt x="5246" y="18306"/>
                    <a:pt x="6960" y="18306"/>
                  </a:cubicBezTo>
                  <a:cubicBezTo>
                    <a:pt x="7151" y="18306"/>
                    <a:pt x="7361" y="18270"/>
                    <a:pt x="7595" y="18192"/>
                  </a:cubicBezTo>
                  <a:cubicBezTo>
                    <a:pt x="9249" y="17591"/>
                    <a:pt x="10126" y="14884"/>
                    <a:pt x="10903" y="13505"/>
                  </a:cubicBezTo>
                  <a:cubicBezTo>
                    <a:pt x="11880" y="11676"/>
                    <a:pt x="13234" y="9921"/>
                    <a:pt x="14988" y="8744"/>
                  </a:cubicBezTo>
                  <a:lnTo>
                    <a:pt x="14988" y="8744"/>
                  </a:lnTo>
                  <a:cubicBezTo>
                    <a:pt x="15088" y="10598"/>
                    <a:pt x="14587" y="12052"/>
                    <a:pt x="14587" y="14107"/>
                  </a:cubicBezTo>
                  <a:cubicBezTo>
                    <a:pt x="14587" y="15773"/>
                    <a:pt x="14987" y="16370"/>
                    <a:pt x="15546" y="16370"/>
                  </a:cubicBezTo>
                  <a:cubicBezTo>
                    <a:pt x="16551" y="16370"/>
                    <a:pt x="18069" y="14441"/>
                    <a:pt x="18697" y="13330"/>
                  </a:cubicBezTo>
                  <a:cubicBezTo>
                    <a:pt x="19950" y="11074"/>
                    <a:pt x="20727" y="9145"/>
                    <a:pt x="22281" y="7190"/>
                  </a:cubicBezTo>
                  <a:cubicBezTo>
                    <a:pt x="21128" y="4458"/>
                    <a:pt x="18973" y="2503"/>
                    <a:pt x="16241" y="1350"/>
                  </a:cubicBezTo>
                  <a:cubicBezTo>
                    <a:pt x="15374" y="973"/>
                    <a:pt x="13400" y="0"/>
                    <a:pt x="11931" y="0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2387975" y="2176100"/>
              <a:ext cx="2550" cy="7775"/>
            </a:xfrm>
            <a:custGeom>
              <a:rect b="b" l="l" r="r" t="t"/>
              <a:pathLst>
                <a:path extrusionOk="0" h="311" w="102">
                  <a:moveTo>
                    <a:pt x="101" y="0"/>
                  </a:moveTo>
                  <a:lnTo>
                    <a:pt x="51" y="50"/>
                  </a:lnTo>
                  <a:cubicBezTo>
                    <a:pt x="51" y="100"/>
                    <a:pt x="26" y="151"/>
                    <a:pt x="1" y="201"/>
                  </a:cubicBezTo>
                  <a:cubicBezTo>
                    <a:pt x="1" y="280"/>
                    <a:pt x="1" y="311"/>
                    <a:pt x="3" y="311"/>
                  </a:cubicBezTo>
                  <a:cubicBezTo>
                    <a:pt x="8" y="311"/>
                    <a:pt x="27" y="74"/>
                    <a:pt x="101" y="0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1986350" y="1442950"/>
              <a:ext cx="582125" cy="745700"/>
            </a:xfrm>
            <a:custGeom>
              <a:rect b="b" l="l" r="r" t="t"/>
              <a:pathLst>
                <a:path extrusionOk="0" h="29828" w="23285">
                  <a:moveTo>
                    <a:pt x="13385" y="0"/>
                  </a:moveTo>
                  <a:cubicBezTo>
                    <a:pt x="8046" y="0"/>
                    <a:pt x="7313" y="8142"/>
                    <a:pt x="7119" y="11707"/>
                  </a:cubicBezTo>
                  <a:cubicBezTo>
                    <a:pt x="6134" y="11342"/>
                    <a:pt x="3934" y="10233"/>
                    <a:pt x="2382" y="10233"/>
                  </a:cubicBezTo>
                  <a:cubicBezTo>
                    <a:pt x="1484" y="10233"/>
                    <a:pt x="804" y="10604"/>
                    <a:pt x="703" y="11707"/>
                  </a:cubicBezTo>
                  <a:cubicBezTo>
                    <a:pt x="502" y="14915"/>
                    <a:pt x="6041" y="18048"/>
                    <a:pt x="7896" y="19878"/>
                  </a:cubicBezTo>
                  <a:cubicBezTo>
                    <a:pt x="6937" y="19831"/>
                    <a:pt x="5684" y="19585"/>
                    <a:pt x="4517" y="19585"/>
                  </a:cubicBezTo>
                  <a:cubicBezTo>
                    <a:pt x="3791" y="19585"/>
                    <a:pt x="3099" y="19680"/>
                    <a:pt x="2532" y="19978"/>
                  </a:cubicBezTo>
                  <a:cubicBezTo>
                    <a:pt x="1" y="21356"/>
                    <a:pt x="4186" y="23988"/>
                    <a:pt x="5565" y="24865"/>
                  </a:cubicBezTo>
                  <a:cubicBezTo>
                    <a:pt x="8873" y="26995"/>
                    <a:pt x="12181" y="28349"/>
                    <a:pt x="15790" y="29827"/>
                  </a:cubicBezTo>
                  <a:lnTo>
                    <a:pt x="16116" y="29376"/>
                  </a:lnTo>
                  <a:cubicBezTo>
                    <a:pt x="17144" y="26569"/>
                    <a:pt x="19700" y="25216"/>
                    <a:pt x="21705" y="23211"/>
                  </a:cubicBezTo>
                  <a:cubicBezTo>
                    <a:pt x="23084" y="21832"/>
                    <a:pt x="23284" y="19878"/>
                    <a:pt x="21229" y="19025"/>
                  </a:cubicBezTo>
                  <a:cubicBezTo>
                    <a:pt x="20811" y="18845"/>
                    <a:pt x="20402" y="18769"/>
                    <a:pt x="20002" y="18769"/>
                  </a:cubicBezTo>
                  <a:cubicBezTo>
                    <a:pt x="18628" y="18769"/>
                    <a:pt x="17347" y="19654"/>
                    <a:pt x="16066" y="20178"/>
                  </a:cubicBezTo>
                  <a:cubicBezTo>
                    <a:pt x="15590" y="18725"/>
                    <a:pt x="16367" y="16870"/>
                    <a:pt x="17244" y="15617"/>
                  </a:cubicBezTo>
                  <a:cubicBezTo>
                    <a:pt x="18021" y="14539"/>
                    <a:pt x="19775" y="13562"/>
                    <a:pt x="20251" y="12384"/>
                  </a:cubicBezTo>
                  <a:cubicBezTo>
                    <a:pt x="20894" y="10873"/>
                    <a:pt x="20414" y="10376"/>
                    <a:pt x="19476" y="10376"/>
                  </a:cubicBezTo>
                  <a:cubicBezTo>
                    <a:pt x="17707" y="10376"/>
                    <a:pt x="14308" y="12143"/>
                    <a:pt x="13735" y="12208"/>
                  </a:cubicBezTo>
                  <a:cubicBezTo>
                    <a:pt x="13635" y="10153"/>
                    <a:pt x="14211" y="8198"/>
                    <a:pt x="14988" y="6268"/>
                  </a:cubicBezTo>
                  <a:cubicBezTo>
                    <a:pt x="15790" y="4314"/>
                    <a:pt x="17344" y="429"/>
                    <a:pt x="13936" y="28"/>
                  </a:cubicBezTo>
                  <a:cubicBezTo>
                    <a:pt x="13747" y="9"/>
                    <a:pt x="13564" y="0"/>
                    <a:pt x="13385" y="0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2206900" y="1610950"/>
              <a:ext cx="307050" cy="1354325"/>
            </a:xfrm>
            <a:custGeom>
              <a:rect b="b" l="l" r="r" t="t"/>
              <a:pathLst>
                <a:path extrusionOk="0" h="54173" w="12282">
                  <a:moveTo>
                    <a:pt x="1437" y="1"/>
                  </a:moveTo>
                  <a:cubicBezTo>
                    <a:pt x="1278" y="1"/>
                    <a:pt x="1133" y="91"/>
                    <a:pt x="1104" y="300"/>
                  </a:cubicBezTo>
                  <a:cubicBezTo>
                    <a:pt x="1" y="7443"/>
                    <a:pt x="2457" y="14185"/>
                    <a:pt x="5515" y="20526"/>
                  </a:cubicBezTo>
                  <a:cubicBezTo>
                    <a:pt x="7043" y="23709"/>
                    <a:pt x="8923" y="26792"/>
                    <a:pt x="9976" y="30150"/>
                  </a:cubicBezTo>
                  <a:cubicBezTo>
                    <a:pt x="11079" y="33609"/>
                    <a:pt x="11429" y="37268"/>
                    <a:pt x="11154" y="40877"/>
                  </a:cubicBezTo>
                  <a:cubicBezTo>
                    <a:pt x="10978" y="42982"/>
                    <a:pt x="10452" y="45037"/>
                    <a:pt x="10126" y="47143"/>
                  </a:cubicBezTo>
                  <a:cubicBezTo>
                    <a:pt x="9775" y="49348"/>
                    <a:pt x="9575" y="51554"/>
                    <a:pt x="9550" y="53759"/>
                  </a:cubicBezTo>
                  <a:cubicBezTo>
                    <a:pt x="9550" y="54035"/>
                    <a:pt x="9763" y="54173"/>
                    <a:pt x="9976" y="54173"/>
                  </a:cubicBezTo>
                  <a:cubicBezTo>
                    <a:pt x="10189" y="54173"/>
                    <a:pt x="10402" y="54035"/>
                    <a:pt x="10402" y="53759"/>
                  </a:cubicBezTo>
                  <a:cubicBezTo>
                    <a:pt x="10402" y="51754"/>
                    <a:pt x="10577" y="49749"/>
                    <a:pt x="10878" y="47769"/>
                  </a:cubicBezTo>
                  <a:cubicBezTo>
                    <a:pt x="11154" y="45940"/>
                    <a:pt x="11580" y="44110"/>
                    <a:pt x="11830" y="42281"/>
                  </a:cubicBezTo>
                  <a:cubicBezTo>
                    <a:pt x="12282" y="38772"/>
                    <a:pt x="12106" y="35188"/>
                    <a:pt x="11279" y="31754"/>
                  </a:cubicBezTo>
                  <a:cubicBezTo>
                    <a:pt x="10477" y="28295"/>
                    <a:pt x="8798" y="25238"/>
                    <a:pt x="7219" y="22105"/>
                  </a:cubicBezTo>
                  <a:cubicBezTo>
                    <a:pt x="5640" y="18947"/>
                    <a:pt x="4111" y="15739"/>
                    <a:pt x="3033" y="12356"/>
                  </a:cubicBezTo>
                  <a:cubicBezTo>
                    <a:pt x="1830" y="8521"/>
                    <a:pt x="1279" y="4511"/>
                    <a:pt x="1906" y="526"/>
                  </a:cubicBezTo>
                  <a:cubicBezTo>
                    <a:pt x="1951" y="209"/>
                    <a:pt x="1678" y="1"/>
                    <a:pt x="1437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1940825" y="2264625"/>
              <a:ext cx="528025" cy="693150"/>
            </a:xfrm>
            <a:custGeom>
              <a:rect b="b" l="l" r="r" t="t"/>
              <a:pathLst>
                <a:path extrusionOk="0" h="27726" w="21121">
                  <a:moveTo>
                    <a:pt x="7573" y="0"/>
                  </a:moveTo>
                  <a:cubicBezTo>
                    <a:pt x="7242" y="0"/>
                    <a:pt x="6911" y="15"/>
                    <a:pt x="6584" y="43"/>
                  </a:cubicBezTo>
                  <a:cubicBezTo>
                    <a:pt x="4027" y="269"/>
                    <a:pt x="1596" y="1422"/>
                    <a:pt x="193" y="3652"/>
                  </a:cubicBezTo>
                  <a:cubicBezTo>
                    <a:pt x="0" y="3967"/>
                    <a:pt x="297" y="4270"/>
                    <a:pt x="587" y="4270"/>
                  </a:cubicBezTo>
                  <a:cubicBezTo>
                    <a:pt x="712" y="4270"/>
                    <a:pt x="836" y="4214"/>
                    <a:pt x="919" y="4078"/>
                  </a:cubicBezTo>
                  <a:cubicBezTo>
                    <a:pt x="2338" y="1823"/>
                    <a:pt x="4914" y="823"/>
                    <a:pt x="7523" y="823"/>
                  </a:cubicBezTo>
                  <a:cubicBezTo>
                    <a:pt x="9291" y="823"/>
                    <a:pt x="11075" y="1283"/>
                    <a:pt x="12524" y="2123"/>
                  </a:cubicBezTo>
                  <a:cubicBezTo>
                    <a:pt x="14854" y="3477"/>
                    <a:pt x="16358" y="6008"/>
                    <a:pt x="17461" y="8389"/>
                  </a:cubicBezTo>
                  <a:cubicBezTo>
                    <a:pt x="18739" y="11071"/>
                    <a:pt x="19692" y="13853"/>
                    <a:pt x="19967" y="16835"/>
                  </a:cubicBezTo>
                  <a:cubicBezTo>
                    <a:pt x="20293" y="20319"/>
                    <a:pt x="20042" y="23828"/>
                    <a:pt x="20093" y="27312"/>
                  </a:cubicBezTo>
                  <a:cubicBezTo>
                    <a:pt x="20105" y="27587"/>
                    <a:pt x="20318" y="27725"/>
                    <a:pt x="20528" y="27725"/>
                  </a:cubicBezTo>
                  <a:cubicBezTo>
                    <a:pt x="20738" y="27725"/>
                    <a:pt x="20945" y="27587"/>
                    <a:pt x="20945" y="27312"/>
                  </a:cubicBezTo>
                  <a:cubicBezTo>
                    <a:pt x="20869" y="24003"/>
                    <a:pt x="21120" y="20695"/>
                    <a:pt x="20844" y="17387"/>
                  </a:cubicBezTo>
                  <a:cubicBezTo>
                    <a:pt x="20719" y="15758"/>
                    <a:pt x="20468" y="14103"/>
                    <a:pt x="19992" y="12524"/>
                  </a:cubicBezTo>
                  <a:cubicBezTo>
                    <a:pt x="19566" y="11096"/>
                    <a:pt x="18990" y="9692"/>
                    <a:pt x="18363" y="8339"/>
                  </a:cubicBezTo>
                  <a:cubicBezTo>
                    <a:pt x="17210" y="5808"/>
                    <a:pt x="15656" y="3126"/>
                    <a:pt x="13275" y="1597"/>
                  </a:cubicBezTo>
                  <a:cubicBezTo>
                    <a:pt x="11598" y="522"/>
                    <a:pt x="9571" y="0"/>
                    <a:pt x="7573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2200425" y="1991375"/>
              <a:ext cx="227575" cy="122400"/>
            </a:xfrm>
            <a:custGeom>
              <a:rect b="b" l="l" r="r" t="t"/>
              <a:pathLst>
                <a:path extrusionOk="0" h="4896" w="9103">
                  <a:moveTo>
                    <a:pt x="8600" y="1"/>
                  </a:moveTo>
                  <a:cubicBezTo>
                    <a:pt x="8432" y="1"/>
                    <a:pt x="8259" y="83"/>
                    <a:pt x="8180" y="271"/>
                  </a:cubicBezTo>
                  <a:cubicBezTo>
                    <a:pt x="7623" y="1617"/>
                    <a:pt x="6658" y="2705"/>
                    <a:pt x="5941" y="3953"/>
                  </a:cubicBezTo>
                  <a:lnTo>
                    <a:pt x="5941" y="3953"/>
                  </a:lnTo>
                  <a:cubicBezTo>
                    <a:pt x="4133" y="3187"/>
                    <a:pt x="2285" y="2148"/>
                    <a:pt x="886" y="773"/>
                  </a:cubicBezTo>
                  <a:cubicBezTo>
                    <a:pt x="801" y="687"/>
                    <a:pt x="703" y="651"/>
                    <a:pt x="608" y="651"/>
                  </a:cubicBezTo>
                  <a:cubicBezTo>
                    <a:pt x="288" y="651"/>
                    <a:pt x="0" y="1065"/>
                    <a:pt x="310" y="1374"/>
                  </a:cubicBezTo>
                  <a:cubicBezTo>
                    <a:pt x="1889" y="2928"/>
                    <a:pt x="3969" y="4056"/>
                    <a:pt x="6024" y="4883"/>
                  </a:cubicBezTo>
                  <a:cubicBezTo>
                    <a:pt x="6055" y="4892"/>
                    <a:pt x="6088" y="4896"/>
                    <a:pt x="6121" y="4896"/>
                  </a:cubicBezTo>
                  <a:cubicBezTo>
                    <a:pt x="6275" y="4896"/>
                    <a:pt x="6439" y="4806"/>
                    <a:pt x="6500" y="4682"/>
                  </a:cubicBezTo>
                  <a:cubicBezTo>
                    <a:pt x="7252" y="3229"/>
                    <a:pt x="8355" y="2001"/>
                    <a:pt x="8982" y="497"/>
                  </a:cubicBezTo>
                  <a:cubicBezTo>
                    <a:pt x="9103" y="194"/>
                    <a:pt x="8858" y="1"/>
                    <a:pt x="8600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2154650" y="1810200"/>
              <a:ext cx="195250" cy="108700"/>
            </a:xfrm>
            <a:custGeom>
              <a:rect b="b" l="l" r="r" t="t"/>
              <a:pathLst>
                <a:path extrusionOk="0" h="4348" w="7810">
                  <a:moveTo>
                    <a:pt x="7246" y="1"/>
                  </a:moveTo>
                  <a:cubicBezTo>
                    <a:pt x="7121" y="1"/>
                    <a:pt x="6999" y="67"/>
                    <a:pt x="6928" y="225"/>
                  </a:cubicBezTo>
                  <a:cubicBezTo>
                    <a:pt x="6376" y="1398"/>
                    <a:pt x="5508" y="2380"/>
                    <a:pt x="4691" y="3367"/>
                  </a:cubicBezTo>
                  <a:lnTo>
                    <a:pt x="4691" y="3367"/>
                  </a:lnTo>
                  <a:cubicBezTo>
                    <a:pt x="4073" y="2899"/>
                    <a:pt x="3426" y="2461"/>
                    <a:pt x="2818" y="2005"/>
                  </a:cubicBezTo>
                  <a:cubicBezTo>
                    <a:pt x="2141" y="1478"/>
                    <a:pt x="1439" y="927"/>
                    <a:pt x="938" y="225"/>
                  </a:cubicBezTo>
                  <a:cubicBezTo>
                    <a:pt x="847" y="89"/>
                    <a:pt x="718" y="33"/>
                    <a:pt x="590" y="33"/>
                  </a:cubicBezTo>
                  <a:cubicBezTo>
                    <a:pt x="293" y="33"/>
                    <a:pt x="1" y="336"/>
                    <a:pt x="211" y="651"/>
                  </a:cubicBezTo>
                  <a:cubicBezTo>
                    <a:pt x="1314" y="2180"/>
                    <a:pt x="3068" y="3157"/>
                    <a:pt x="4547" y="4285"/>
                  </a:cubicBezTo>
                  <a:cubicBezTo>
                    <a:pt x="4610" y="4327"/>
                    <a:pt x="4690" y="4347"/>
                    <a:pt x="4769" y="4347"/>
                  </a:cubicBezTo>
                  <a:cubicBezTo>
                    <a:pt x="4880" y="4347"/>
                    <a:pt x="4990" y="4308"/>
                    <a:pt x="5048" y="4235"/>
                  </a:cubicBezTo>
                  <a:cubicBezTo>
                    <a:pt x="6001" y="3082"/>
                    <a:pt x="7028" y="1980"/>
                    <a:pt x="7655" y="651"/>
                  </a:cubicBezTo>
                  <a:cubicBezTo>
                    <a:pt x="7809" y="308"/>
                    <a:pt x="7518" y="1"/>
                    <a:pt x="7246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1917425" y="2272550"/>
              <a:ext cx="130975" cy="30800"/>
            </a:xfrm>
            <a:custGeom>
              <a:rect b="b" l="l" r="r" t="t"/>
              <a:pathLst>
                <a:path extrusionOk="0" h="1232" w="5239">
                  <a:moveTo>
                    <a:pt x="395" y="0"/>
                  </a:moveTo>
                  <a:cubicBezTo>
                    <a:pt x="183" y="0"/>
                    <a:pt x="1" y="237"/>
                    <a:pt x="1" y="428"/>
                  </a:cubicBezTo>
                  <a:cubicBezTo>
                    <a:pt x="1" y="679"/>
                    <a:pt x="201" y="829"/>
                    <a:pt x="427" y="854"/>
                  </a:cubicBezTo>
                  <a:cubicBezTo>
                    <a:pt x="1881" y="1029"/>
                    <a:pt x="3359" y="1055"/>
                    <a:pt x="4813" y="1230"/>
                  </a:cubicBezTo>
                  <a:cubicBezTo>
                    <a:pt x="4825" y="1231"/>
                    <a:pt x="4836" y="1232"/>
                    <a:pt x="4847" y="1232"/>
                  </a:cubicBezTo>
                  <a:cubicBezTo>
                    <a:pt x="5059" y="1232"/>
                    <a:pt x="5239" y="1019"/>
                    <a:pt x="5239" y="829"/>
                  </a:cubicBezTo>
                  <a:cubicBezTo>
                    <a:pt x="5239" y="578"/>
                    <a:pt x="5038" y="428"/>
                    <a:pt x="4813" y="403"/>
                  </a:cubicBezTo>
                  <a:cubicBezTo>
                    <a:pt x="3359" y="202"/>
                    <a:pt x="1881" y="202"/>
                    <a:pt x="427" y="2"/>
                  </a:cubicBezTo>
                  <a:cubicBezTo>
                    <a:pt x="416" y="1"/>
                    <a:pt x="406" y="0"/>
                    <a:pt x="395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2052600" y="2212500"/>
              <a:ext cx="116750" cy="158625"/>
            </a:xfrm>
            <a:custGeom>
              <a:rect b="b" l="l" r="r" t="t"/>
              <a:pathLst>
                <a:path extrusionOk="0" h="6345" w="4670">
                  <a:moveTo>
                    <a:pt x="576" y="1"/>
                  </a:moveTo>
                  <a:cubicBezTo>
                    <a:pt x="282" y="1"/>
                    <a:pt x="0" y="288"/>
                    <a:pt x="208" y="599"/>
                  </a:cubicBezTo>
                  <a:cubicBezTo>
                    <a:pt x="967" y="1760"/>
                    <a:pt x="2362" y="2205"/>
                    <a:pt x="3614" y="2678"/>
                  </a:cubicBezTo>
                  <a:lnTo>
                    <a:pt x="3614" y="2678"/>
                  </a:lnTo>
                  <a:cubicBezTo>
                    <a:pt x="3198" y="3703"/>
                    <a:pt x="3039" y="4789"/>
                    <a:pt x="2689" y="5837"/>
                  </a:cubicBezTo>
                  <a:cubicBezTo>
                    <a:pt x="2598" y="6142"/>
                    <a:pt x="2858" y="6345"/>
                    <a:pt x="3115" y="6345"/>
                  </a:cubicBezTo>
                  <a:cubicBezTo>
                    <a:pt x="3282" y="6345"/>
                    <a:pt x="3447" y="6260"/>
                    <a:pt x="3516" y="6063"/>
                  </a:cubicBezTo>
                  <a:cubicBezTo>
                    <a:pt x="3867" y="4935"/>
                    <a:pt x="4017" y="3732"/>
                    <a:pt x="4544" y="2655"/>
                  </a:cubicBezTo>
                  <a:cubicBezTo>
                    <a:pt x="4669" y="2379"/>
                    <a:pt x="4544" y="2153"/>
                    <a:pt x="4293" y="2028"/>
                  </a:cubicBezTo>
                  <a:cubicBezTo>
                    <a:pt x="3667" y="1777"/>
                    <a:pt x="3040" y="1577"/>
                    <a:pt x="2438" y="1301"/>
                  </a:cubicBezTo>
                  <a:cubicBezTo>
                    <a:pt x="1887" y="1025"/>
                    <a:pt x="1286" y="725"/>
                    <a:pt x="935" y="198"/>
                  </a:cubicBezTo>
                  <a:cubicBezTo>
                    <a:pt x="842" y="59"/>
                    <a:pt x="707" y="1"/>
                    <a:pt x="576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29"/>
          <p:cNvSpPr/>
          <p:nvPr/>
        </p:nvSpPr>
        <p:spPr>
          <a:xfrm>
            <a:off x="8728325" y="3002750"/>
            <a:ext cx="146769" cy="131746"/>
          </a:xfrm>
          <a:custGeom>
            <a:rect b="b" l="l" r="r" t="t"/>
            <a:pathLst>
              <a:path extrusionOk="0" h="6165" w="6868">
                <a:moveTo>
                  <a:pt x="3657" y="1"/>
                </a:moveTo>
                <a:cubicBezTo>
                  <a:pt x="3535" y="1"/>
                  <a:pt x="3411" y="58"/>
                  <a:pt x="3334" y="161"/>
                </a:cubicBezTo>
                <a:cubicBezTo>
                  <a:pt x="2958" y="737"/>
                  <a:pt x="2632" y="1314"/>
                  <a:pt x="2331" y="1940"/>
                </a:cubicBezTo>
                <a:cubicBezTo>
                  <a:pt x="1654" y="1940"/>
                  <a:pt x="953" y="2015"/>
                  <a:pt x="301" y="2266"/>
                </a:cubicBezTo>
                <a:cubicBezTo>
                  <a:pt x="25" y="2366"/>
                  <a:pt x="0" y="2767"/>
                  <a:pt x="226" y="2943"/>
                </a:cubicBezTo>
                <a:cubicBezTo>
                  <a:pt x="652" y="3218"/>
                  <a:pt x="1078" y="3494"/>
                  <a:pt x="1504" y="3745"/>
                </a:cubicBezTo>
                <a:cubicBezTo>
                  <a:pt x="1329" y="4146"/>
                  <a:pt x="1128" y="4522"/>
                  <a:pt x="902" y="4898"/>
                </a:cubicBezTo>
                <a:cubicBezTo>
                  <a:pt x="731" y="5202"/>
                  <a:pt x="1008" y="5536"/>
                  <a:pt x="1272" y="5536"/>
                </a:cubicBezTo>
                <a:cubicBezTo>
                  <a:pt x="1355" y="5536"/>
                  <a:pt x="1438" y="5502"/>
                  <a:pt x="1504" y="5424"/>
                </a:cubicBezTo>
                <a:cubicBezTo>
                  <a:pt x="1529" y="5399"/>
                  <a:pt x="1554" y="5399"/>
                  <a:pt x="1604" y="5374"/>
                </a:cubicBezTo>
                <a:cubicBezTo>
                  <a:pt x="2055" y="5123"/>
                  <a:pt x="2557" y="4923"/>
                  <a:pt x="3058" y="4747"/>
                </a:cubicBezTo>
                <a:cubicBezTo>
                  <a:pt x="3584" y="5123"/>
                  <a:pt x="4060" y="5524"/>
                  <a:pt x="4461" y="6025"/>
                </a:cubicBezTo>
                <a:cubicBezTo>
                  <a:pt x="4550" y="6123"/>
                  <a:pt x="4660" y="6165"/>
                  <a:pt x="4767" y="6165"/>
                </a:cubicBezTo>
                <a:cubicBezTo>
                  <a:pt x="4990" y="6165"/>
                  <a:pt x="5197" y="5979"/>
                  <a:pt x="5163" y="5725"/>
                </a:cubicBezTo>
                <a:cubicBezTo>
                  <a:pt x="5113" y="5173"/>
                  <a:pt x="5063" y="4597"/>
                  <a:pt x="5013" y="4020"/>
                </a:cubicBezTo>
                <a:cubicBezTo>
                  <a:pt x="5589" y="3770"/>
                  <a:pt x="6141" y="3469"/>
                  <a:pt x="6617" y="3018"/>
                </a:cubicBezTo>
                <a:cubicBezTo>
                  <a:pt x="6867" y="2817"/>
                  <a:pt x="6767" y="2366"/>
                  <a:pt x="6416" y="2341"/>
                </a:cubicBezTo>
                <a:cubicBezTo>
                  <a:pt x="5865" y="2291"/>
                  <a:pt x="5313" y="2191"/>
                  <a:pt x="4762" y="2116"/>
                </a:cubicBezTo>
                <a:cubicBezTo>
                  <a:pt x="4612" y="1439"/>
                  <a:pt x="4361" y="762"/>
                  <a:pt x="3960" y="161"/>
                </a:cubicBezTo>
                <a:cubicBezTo>
                  <a:pt x="3887" y="51"/>
                  <a:pt x="3773" y="1"/>
                  <a:pt x="3657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8502175" y="2602775"/>
            <a:ext cx="94521" cy="84846"/>
          </a:xfrm>
          <a:custGeom>
            <a:rect b="b" l="l" r="r" t="t"/>
            <a:pathLst>
              <a:path extrusionOk="0" h="6165" w="6868">
                <a:moveTo>
                  <a:pt x="3657" y="1"/>
                </a:moveTo>
                <a:cubicBezTo>
                  <a:pt x="3535" y="1"/>
                  <a:pt x="3411" y="58"/>
                  <a:pt x="3334" y="161"/>
                </a:cubicBezTo>
                <a:cubicBezTo>
                  <a:pt x="2958" y="737"/>
                  <a:pt x="2632" y="1314"/>
                  <a:pt x="2331" y="1940"/>
                </a:cubicBezTo>
                <a:cubicBezTo>
                  <a:pt x="1654" y="1940"/>
                  <a:pt x="953" y="2015"/>
                  <a:pt x="301" y="2266"/>
                </a:cubicBezTo>
                <a:cubicBezTo>
                  <a:pt x="25" y="2366"/>
                  <a:pt x="0" y="2767"/>
                  <a:pt x="226" y="2943"/>
                </a:cubicBezTo>
                <a:cubicBezTo>
                  <a:pt x="652" y="3218"/>
                  <a:pt x="1078" y="3494"/>
                  <a:pt x="1504" y="3745"/>
                </a:cubicBezTo>
                <a:cubicBezTo>
                  <a:pt x="1329" y="4146"/>
                  <a:pt x="1128" y="4522"/>
                  <a:pt x="902" y="4898"/>
                </a:cubicBezTo>
                <a:cubicBezTo>
                  <a:pt x="731" y="5202"/>
                  <a:pt x="1008" y="5536"/>
                  <a:pt x="1272" y="5536"/>
                </a:cubicBezTo>
                <a:cubicBezTo>
                  <a:pt x="1355" y="5536"/>
                  <a:pt x="1438" y="5502"/>
                  <a:pt x="1504" y="5424"/>
                </a:cubicBezTo>
                <a:cubicBezTo>
                  <a:pt x="1529" y="5399"/>
                  <a:pt x="1554" y="5399"/>
                  <a:pt x="1604" y="5374"/>
                </a:cubicBezTo>
                <a:cubicBezTo>
                  <a:pt x="2055" y="5123"/>
                  <a:pt x="2557" y="4923"/>
                  <a:pt x="3058" y="4747"/>
                </a:cubicBezTo>
                <a:cubicBezTo>
                  <a:pt x="3584" y="5123"/>
                  <a:pt x="4060" y="5524"/>
                  <a:pt x="4461" y="6025"/>
                </a:cubicBezTo>
                <a:cubicBezTo>
                  <a:pt x="4550" y="6123"/>
                  <a:pt x="4660" y="6165"/>
                  <a:pt x="4767" y="6165"/>
                </a:cubicBezTo>
                <a:cubicBezTo>
                  <a:pt x="4990" y="6165"/>
                  <a:pt x="5197" y="5979"/>
                  <a:pt x="5163" y="5725"/>
                </a:cubicBezTo>
                <a:cubicBezTo>
                  <a:pt x="5113" y="5173"/>
                  <a:pt x="5063" y="4597"/>
                  <a:pt x="5013" y="4020"/>
                </a:cubicBezTo>
                <a:cubicBezTo>
                  <a:pt x="5589" y="3770"/>
                  <a:pt x="6141" y="3469"/>
                  <a:pt x="6617" y="3018"/>
                </a:cubicBezTo>
                <a:cubicBezTo>
                  <a:pt x="6867" y="2817"/>
                  <a:pt x="6767" y="2366"/>
                  <a:pt x="6416" y="2341"/>
                </a:cubicBezTo>
                <a:cubicBezTo>
                  <a:pt x="5865" y="2291"/>
                  <a:pt x="5313" y="2191"/>
                  <a:pt x="4762" y="2116"/>
                </a:cubicBezTo>
                <a:cubicBezTo>
                  <a:pt x="4612" y="1439"/>
                  <a:pt x="4361" y="762"/>
                  <a:pt x="3960" y="161"/>
                </a:cubicBezTo>
                <a:cubicBezTo>
                  <a:pt x="3887" y="51"/>
                  <a:pt x="3773" y="1"/>
                  <a:pt x="3657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9"/>
          <p:cNvSpPr/>
          <p:nvPr/>
        </p:nvSpPr>
        <p:spPr>
          <a:xfrm>
            <a:off x="7959600" y="4429975"/>
            <a:ext cx="94521" cy="84846"/>
          </a:xfrm>
          <a:custGeom>
            <a:rect b="b" l="l" r="r" t="t"/>
            <a:pathLst>
              <a:path extrusionOk="0" h="6165" w="6868">
                <a:moveTo>
                  <a:pt x="3657" y="1"/>
                </a:moveTo>
                <a:cubicBezTo>
                  <a:pt x="3535" y="1"/>
                  <a:pt x="3411" y="58"/>
                  <a:pt x="3334" y="161"/>
                </a:cubicBezTo>
                <a:cubicBezTo>
                  <a:pt x="2958" y="737"/>
                  <a:pt x="2632" y="1314"/>
                  <a:pt x="2331" y="1940"/>
                </a:cubicBezTo>
                <a:cubicBezTo>
                  <a:pt x="1654" y="1940"/>
                  <a:pt x="953" y="2015"/>
                  <a:pt x="301" y="2266"/>
                </a:cubicBezTo>
                <a:cubicBezTo>
                  <a:pt x="25" y="2366"/>
                  <a:pt x="0" y="2767"/>
                  <a:pt x="226" y="2943"/>
                </a:cubicBezTo>
                <a:cubicBezTo>
                  <a:pt x="652" y="3218"/>
                  <a:pt x="1078" y="3494"/>
                  <a:pt x="1504" y="3745"/>
                </a:cubicBezTo>
                <a:cubicBezTo>
                  <a:pt x="1329" y="4146"/>
                  <a:pt x="1128" y="4522"/>
                  <a:pt x="902" y="4898"/>
                </a:cubicBezTo>
                <a:cubicBezTo>
                  <a:pt x="731" y="5202"/>
                  <a:pt x="1008" y="5536"/>
                  <a:pt x="1272" y="5536"/>
                </a:cubicBezTo>
                <a:cubicBezTo>
                  <a:pt x="1355" y="5536"/>
                  <a:pt x="1438" y="5502"/>
                  <a:pt x="1504" y="5424"/>
                </a:cubicBezTo>
                <a:cubicBezTo>
                  <a:pt x="1529" y="5399"/>
                  <a:pt x="1554" y="5399"/>
                  <a:pt x="1604" y="5374"/>
                </a:cubicBezTo>
                <a:cubicBezTo>
                  <a:pt x="2055" y="5123"/>
                  <a:pt x="2557" y="4923"/>
                  <a:pt x="3058" y="4747"/>
                </a:cubicBezTo>
                <a:cubicBezTo>
                  <a:pt x="3584" y="5123"/>
                  <a:pt x="4060" y="5524"/>
                  <a:pt x="4461" y="6025"/>
                </a:cubicBezTo>
                <a:cubicBezTo>
                  <a:pt x="4550" y="6123"/>
                  <a:pt x="4660" y="6165"/>
                  <a:pt x="4767" y="6165"/>
                </a:cubicBezTo>
                <a:cubicBezTo>
                  <a:pt x="4990" y="6165"/>
                  <a:pt x="5197" y="5979"/>
                  <a:pt x="5163" y="5725"/>
                </a:cubicBezTo>
                <a:cubicBezTo>
                  <a:pt x="5113" y="5173"/>
                  <a:pt x="5063" y="4597"/>
                  <a:pt x="5013" y="4020"/>
                </a:cubicBezTo>
                <a:cubicBezTo>
                  <a:pt x="5589" y="3770"/>
                  <a:pt x="6141" y="3469"/>
                  <a:pt x="6617" y="3018"/>
                </a:cubicBezTo>
                <a:cubicBezTo>
                  <a:pt x="6867" y="2817"/>
                  <a:pt x="6767" y="2366"/>
                  <a:pt x="6416" y="2341"/>
                </a:cubicBezTo>
                <a:cubicBezTo>
                  <a:pt x="5865" y="2291"/>
                  <a:pt x="5313" y="2191"/>
                  <a:pt x="4762" y="2116"/>
                </a:cubicBezTo>
                <a:cubicBezTo>
                  <a:pt x="4612" y="1439"/>
                  <a:pt x="4361" y="762"/>
                  <a:pt x="3960" y="161"/>
                </a:cubicBezTo>
                <a:cubicBezTo>
                  <a:pt x="3887" y="51"/>
                  <a:pt x="3773" y="1"/>
                  <a:pt x="3657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" name="Google Shape;194;p29"/>
          <p:cNvGrpSpPr/>
          <p:nvPr/>
        </p:nvGrpSpPr>
        <p:grpSpPr>
          <a:xfrm rot="-1146647">
            <a:off x="483259" y="587539"/>
            <a:ext cx="459931" cy="428981"/>
            <a:chOff x="5023975" y="1103125"/>
            <a:chExt cx="459925" cy="428975"/>
          </a:xfrm>
        </p:grpSpPr>
        <p:sp>
          <p:nvSpPr>
            <p:cNvPr id="195" name="Google Shape;195;p29"/>
            <p:cNvSpPr/>
            <p:nvPr/>
          </p:nvSpPr>
          <p:spPr>
            <a:xfrm>
              <a:off x="5036500" y="1121425"/>
              <a:ext cx="436125" cy="393325"/>
            </a:xfrm>
            <a:custGeom>
              <a:rect b="b" l="l" r="r" t="t"/>
              <a:pathLst>
                <a:path extrusionOk="0" h="15733" w="17445">
                  <a:moveTo>
                    <a:pt x="6169" y="9001"/>
                  </a:moveTo>
                  <a:cubicBezTo>
                    <a:pt x="8653" y="9001"/>
                    <a:pt x="11094" y="9485"/>
                    <a:pt x="13534" y="9581"/>
                  </a:cubicBezTo>
                  <a:cubicBezTo>
                    <a:pt x="12607" y="11159"/>
                    <a:pt x="11454" y="12513"/>
                    <a:pt x="9625" y="13165"/>
                  </a:cubicBezTo>
                  <a:cubicBezTo>
                    <a:pt x="9574" y="13190"/>
                    <a:pt x="9549" y="13190"/>
                    <a:pt x="9499" y="13215"/>
                  </a:cubicBezTo>
                  <a:cubicBezTo>
                    <a:pt x="9224" y="13265"/>
                    <a:pt x="8948" y="13315"/>
                    <a:pt x="8672" y="13365"/>
                  </a:cubicBezTo>
                  <a:cubicBezTo>
                    <a:pt x="8603" y="13370"/>
                    <a:pt x="8535" y="13372"/>
                    <a:pt x="8466" y="13372"/>
                  </a:cubicBezTo>
                  <a:cubicBezTo>
                    <a:pt x="7422" y="13372"/>
                    <a:pt x="6487" y="12841"/>
                    <a:pt x="5640" y="12112"/>
                  </a:cubicBezTo>
                  <a:cubicBezTo>
                    <a:pt x="4762" y="11360"/>
                    <a:pt x="4612" y="10157"/>
                    <a:pt x="4311" y="9079"/>
                  </a:cubicBezTo>
                  <a:cubicBezTo>
                    <a:pt x="4812" y="9054"/>
                    <a:pt x="5339" y="9004"/>
                    <a:pt x="5815" y="9004"/>
                  </a:cubicBezTo>
                  <a:cubicBezTo>
                    <a:pt x="5933" y="9002"/>
                    <a:pt x="6051" y="9001"/>
                    <a:pt x="6169" y="9001"/>
                  </a:cubicBezTo>
                  <a:close/>
                  <a:moveTo>
                    <a:pt x="8475" y="0"/>
                  </a:moveTo>
                  <a:cubicBezTo>
                    <a:pt x="8074" y="0"/>
                    <a:pt x="7659" y="49"/>
                    <a:pt x="7244" y="132"/>
                  </a:cubicBezTo>
                  <a:cubicBezTo>
                    <a:pt x="7201" y="131"/>
                    <a:pt x="7158" y="130"/>
                    <a:pt x="7115" y="130"/>
                  </a:cubicBezTo>
                  <a:cubicBezTo>
                    <a:pt x="6308" y="130"/>
                    <a:pt x="5528" y="351"/>
                    <a:pt x="4838" y="708"/>
                  </a:cubicBezTo>
                  <a:cubicBezTo>
                    <a:pt x="2381" y="1435"/>
                    <a:pt x="1178" y="4092"/>
                    <a:pt x="627" y="6548"/>
                  </a:cubicBezTo>
                  <a:cubicBezTo>
                    <a:pt x="502" y="6974"/>
                    <a:pt x="401" y="7400"/>
                    <a:pt x="376" y="7826"/>
                  </a:cubicBezTo>
                  <a:cubicBezTo>
                    <a:pt x="351" y="8077"/>
                    <a:pt x="477" y="8352"/>
                    <a:pt x="677" y="8553"/>
                  </a:cubicBezTo>
                  <a:cubicBezTo>
                    <a:pt x="0" y="9781"/>
                    <a:pt x="752" y="11159"/>
                    <a:pt x="1880" y="12362"/>
                  </a:cubicBezTo>
                  <a:cubicBezTo>
                    <a:pt x="3004" y="14811"/>
                    <a:pt x="5301" y="15733"/>
                    <a:pt x="7728" y="15733"/>
                  </a:cubicBezTo>
                  <a:cubicBezTo>
                    <a:pt x="8333" y="15733"/>
                    <a:pt x="8945" y="15675"/>
                    <a:pt x="9549" y="15571"/>
                  </a:cubicBezTo>
                  <a:cubicBezTo>
                    <a:pt x="11304" y="15395"/>
                    <a:pt x="13033" y="14743"/>
                    <a:pt x="14286" y="13666"/>
                  </a:cubicBezTo>
                  <a:cubicBezTo>
                    <a:pt x="15439" y="12789"/>
                    <a:pt x="16266" y="11636"/>
                    <a:pt x="16316" y="10132"/>
                  </a:cubicBezTo>
                  <a:cubicBezTo>
                    <a:pt x="16517" y="10032"/>
                    <a:pt x="16692" y="9856"/>
                    <a:pt x="16792" y="9555"/>
                  </a:cubicBezTo>
                  <a:cubicBezTo>
                    <a:pt x="16818" y="9455"/>
                    <a:pt x="16818" y="9355"/>
                    <a:pt x="16843" y="9255"/>
                  </a:cubicBezTo>
                  <a:cubicBezTo>
                    <a:pt x="17143" y="8979"/>
                    <a:pt x="17168" y="8553"/>
                    <a:pt x="16968" y="8177"/>
                  </a:cubicBezTo>
                  <a:cubicBezTo>
                    <a:pt x="16968" y="8052"/>
                    <a:pt x="16968" y="7926"/>
                    <a:pt x="16968" y="7801"/>
                  </a:cubicBezTo>
                  <a:cubicBezTo>
                    <a:pt x="17269" y="7601"/>
                    <a:pt x="17444" y="7250"/>
                    <a:pt x="17269" y="6799"/>
                  </a:cubicBezTo>
                  <a:cubicBezTo>
                    <a:pt x="16943" y="5971"/>
                    <a:pt x="16542" y="5270"/>
                    <a:pt x="16066" y="4593"/>
                  </a:cubicBezTo>
                  <a:cubicBezTo>
                    <a:pt x="14813" y="1936"/>
                    <a:pt x="11830" y="207"/>
                    <a:pt x="8722" y="7"/>
                  </a:cubicBezTo>
                  <a:cubicBezTo>
                    <a:pt x="8641" y="2"/>
                    <a:pt x="8558" y="0"/>
                    <a:pt x="8475" y="0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5023975" y="1103125"/>
              <a:ext cx="459925" cy="428975"/>
            </a:xfrm>
            <a:custGeom>
              <a:rect b="b" l="l" r="r" t="t"/>
              <a:pathLst>
                <a:path extrusionOk="0" h="17159" w="18397">
                  <a:moveTo>
                    <a:pt x="8876" y="834"/>
                  </a:moveTo>
                  <a:cubicBezTo>
                    <a:pt x="9223" y="834"/>
                    <a:pt x="9570" y="852"/>
                    <a:pt x="9917" y="888"/>
                  </a:cubicBezTo>
                  <a:lnTo>
                    <a:pt x="9917" y="888"/>
                  </a:lnTo>
                  <a:cubicBezTo>
                    <a:pt x="9920" y="888"/>
                    <a:pt x="9922" y="889"/>
                    <a:pt x="9925" y="889"/>
                  </a:cubicBezTo>
                  <a:cubicBezTo>
                    <a:pt x="9925" y="889"/>
                    <a:pt x="9925" y="889"/>
                    <a:pt x="9925" y="889"/>
                  </a:cubicBezTo>
                  <a:lnTo>
                    <a:pt x="9925" y="889"/>
                  </a:lnTo>
                  <a:cubicBezTo>
                    <a:pt x="9927" y="889"/>
                    <a:pt x="9928" y="889"/>
                    <a:pt x="9930" y="890"/>
                  </a:cubicBezTo>
                  <a:lnTo>
                    <a:pt x="9930" y="890"/>
                  </a:lnTo>
                  <a:cubicBezTo>
                    <a:pt x="11933" y="1166"/>
                    <a:pt x="13936" y="1918"/>
                    <a:pt x="15364" y="3395"/>
                  </a:cubicBezTo>
                  <a:cubicBezTo>
                    <a:pt x="16617" y="4648"/>
                    <a:pt x="17344" y="6353"/>
                    <a:pt x="17369" y="8132"/>
                  </a:cubicBezTo>
                  <a:cubicBezTo>
                    <a:pt x="17419" y="11440"/>
                    <a:pt x="15364" y="14448"/>
                    <a:pt x="12306" y="15701"/>
                  </a:cubicBezTo>
                  <a:cubicBezTo>
                    <a:pt x="11265" y="16114"/>
                    <a:pt x="10154" y="16324"/>
                    <a:pt x="9051" y="16324"/>
                  </a:cubicBezTo>
                  <a:cubicBezTo>
                    <a:pt x="7074" y="16324"/>
                    <a:pt x="5124" y="15647"/>
                    <a:pt x="3659" y="14247"/>
                  </a:cubicBezTo>
                  <a:cubicBezTo>
                    <a:pt x="1454" y="12117"/>
                    <a:pt x="852" y="9009"/>
                    <a:pt x="1729" y="6127"/>
                  </a:cubicBezTo>
                  <a:cubicBezTo>
                    <a:pt x="2206" y="4598"/>
                    <a:pt x="3133" y="3145"/>
                    <a:pt x="4436" y="2167"/>
                  </a:cubicBezTo>
                  <a:cubicBezTo>
                    <a:pt x="5750" y="1223"/>
                    <a:pt x="7299" y="834"/>
                    <a:pt x="8876" y="834"/>
                  </a:cubicBezTo>
                  <a:close/>
                  <a:moveTo>
                    <a:pt x="8797" y="1"/>
                  </a:moveTo>
                  <a:cubicBezTo>
                    <a:pt x="7280" y="1"/>
                    <a:pt x="5766" y="342"/>
                    <a:pt x="4461" y="1165"/>
                  </a:cubicBezTo>
                  <a:cubicBezTo>
                    <a:pt x="3058" y="2017"/>
                    <a:pt x="1980" y="3345"/>
                    <a:pt x="1328" y="4849"/>
                  </a:cubicBezTo>
                  <a:cubicBezTo>
                    <a:pt x="0" y="7856"/>
                    <a:pt x="251" y="11390"/>
                    <a:pt x="2306" y="13997"/>
                  </a:cubicBezTo>
                  <a:cubicBezTo>
                    <a:pt x="3971" y="16073"/>
                    <a:pt x="6501" y="17158"/>
                    <a:pt x="9085" y="17158"/>
                  </a:cubicBezTo>
                  <a:cubicBezTo>
                    <a:pt x="9962" y="17158"/>
                    <a:pt x="10846" y="17033"/>
                    <a:pt x="11704" y="16779"/>
                  </a:cubicBezTo>
                  <a:cubicBezTo>
                    <a:pt x="15188" y="15751"/>
                    <a:pt x="17720" y="12819"/>
                    <a:pt x="18146" y="9210"/>
                  </a:cubicBezTo>
                  <a:cubicBezTo>
                    <a:pt x="18396" y="7029"/>
                    <a:pt x="17770" y="4874"/>
                    <a:pt x="16341" y="3220"/>
                  </a:cubicBezTo>
                  <a:cubicBezTo>
                    <a:pt x="14744" y="1323"/>
                    <a:pt x="12351" y="370"/>
                    <a:pt x="9954" y="66"/>
                  </a:cubicBezTo>
                  <a:lnTo>
                    <a:pt x="9954" y="66"/>
                  </a:lnTo>
                  <a:cubicBezTo>
                    <a:pt x="9945" y="64"/>
                    <a:pt x="9935" y="63"/>
                    <a:pt x="9925" y="62"/>
                  </a:cubicBezTo>
                  <a:lnTo>
                    <a:pt x="9925" y="62"/>
                  </a:lnTo>
                  <a:cubicBezTo>
                    <a:pt x="9925" y="62"/>
                    <a:pt x="9925" y="62"/>
                    <a:pt x="9925" y="62"/>
                  </a:cubicBezTo>
                  <a:cubicBezTo>
                    <a:pt x="9913" y="60"/>
                    <a:pt x="9901" y="59"/>
                    <a:pt x="9889" y="58"/>
                  </a:cubicBezTo>
                  <a:lnTo>
                    <a:pt x="9889" y="58"/>
                  </a:lnTo>
                  <a:cubicBezTo>
                    <a:pt x="9527" y="21"/>
                    <a:pt x="9162" y="1"/>
                    <a:pt x="8797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5134250" y="1230225"/>
              <a:ext cx="88375" cy="75575"/>
            </a:xfrm>
            <a:custGeom>
              <a:rect b="b" l="l" r="r" t="t"/>
              <a:pathLst>
                <a:path extrusionOk="0" h="3023" w="3535">
                  <a:moveTo>
                    <a:pt x="1974" y="801"/>
                  </a:moveTo>
                  <a:cubicBezTo>
                    <a:pt x="1978" y="801"/>
                    <a:pt x="1987" y="804"/>
                    <a:pt x="1995" y="809"/>
                  </a:cubicBezTo>
                  <a:lnTo>
                    <a:pt x="1995" y="809"/>
                  </a:lnTo>
                  <a:cubicBezTo>
                    <a:pt x="1995" y="806"/>
                    <a:pt x="1995" y="803"/>
                    <a:pt x="1996" y="803"/>
                  </a:cubicBezTo>
                  <a:lnTo>
                    <a:pt x="1996" y="803"/>
                  </a:lnTo>
                  <a:cubicBezTo>
                    <a:pt x="1997" y="803"/>
                    <a:pt x="2000" y="807"/>
                    <a:pt x="2005" y="817"/>
                  </a:cubicBezTo>
                  <a:cubicBezTo>
                    <a:pt x="2002" y="814"/>
                    <a:pt x="1999" y="812"/>
                    <a:pt x="1995" y="809"/>
                  </a:cubicBezTo>
                  <a:lnTo>
                    <a:pt x="1995" y="809"/>
                  </a:lnTo>
                  <a:cubicBezTo>
                    <a:pt x="1996" y="814"/>
                    <a:pt x="1998" y="820"/>
                    <a:pt x="2000" y="826"/>
                  </a:cubicBezTo>
                  <a:lnTo>
                    <a:pt x="2000" y="826"/>
                  </a:lnTo>
                  <a:cubicBezTo>
                    <a:pt x="1969" y="809"/>
                    <a:pt x="1966" y="801"/>
                    <a:pt x="1974" y="801"/>
                  </a:cubicBezTo>
                  <a:close/>
                  <a:moveTo>
                    <a:pt x="1833" y="825"/>
                  </a:moveTo>
                  <a:lnTo>
                    <a:pt x="1833" y="825"/>
                  </a:lnTo>
                  <a:cubicBezTo>
                    <a:pt x="1834" y="825"/>
                    <a:pt x="1819" y="838"/>
                    <a:pt x="1804" y="849"/>
                  </a:cubicBezTo>
                  <a:lnTo>
                    <a:pt x="1804" y="849"/>
                  </a:lnTo>
                  <a:cubicBezTo>
                    <a:pt x="1805" y="847"/>
                    <a:pt x="1805" y="845"/>
                    <a:pt x="1805" y="843"/>
                  </a:cubicBezTo>
                  <a:cubicBezTo>
                    <a:pt x="1824" y="830"/>
                    <a:pt x="1831" y="825"/>
                    <a:pt x="1833" y="825"/>
                  </a:cubicBezTo>
                  <a:close/>
                  <a:moveTo>
                    <a:pt x="2131" y="1043"/>
                  </a:moveTo>
                  <a:cubicBezTo>
                    <a:pt x="2135" y="1057"/>
                    <a:pt x="2137" y="1068"/>
                    <a:pt x="2138" y="1076"/>
                  </a:cubicBezTo>
                  <a:lnTo>
                    <a:pt x="2138" y="1076"/>
                  </a:lnTo>
                  <a:cubicBezTo>
                    <a:pt x="2134" y="1064"/>
                    <a:pt x="2131" y="1052"/>
                    <a:pt x="2131" y="1043"/>
                  </a:cubicBezTo>
                  <a:close/>
                  <a:moveTo>
                    <a:pt x="1938" y="0"/>
                  </a:moveTo>
                  <a:cubicBezTo>
                    <a:pt x="1750" y="0"/>
                    <a:pt x="1559" y="43"/>
                    <a:pt x="1404" y="116"/>
                  </a:cubicBezTo>
                  <a:cubicBezTo>
                    <a:pt x="1028" y="316"/>
                    <a:pt x="777" y="717"/>
                    <a:pt x="577" y="1093"/>
                  </a:cubicBezTo>
                  <a:cubicBezTo>
                    <a:pt x="451" y="1319"/>
                    <a:pt x="351" y="1569"/>
                    <a:pt x="276" y="1820"/>
                  </a:cubicBezTo>
                  <a:cubicBezTo>
                    <a:pt x="226" y="1920"/>
                    <a:pt x="176" y="2020"/>
                    <a:pt x="151" y="2121"/>
                  </a:cubicBezTo>
                  <a:cubicBezTo>
                    <a:pt x="126" y="2171"/>
                    <a:pt x="100" y="2221"/>
                    <a:pt x="100" y="2246"/>
                  </a:cubicBezTo>
                  <a:cubicBezTo>
                    <a:pt x="94" y="2259"/>
                    <a:pt x="85" y="2277"/>
                    <a:pt x="75" y="2296"/>
                  </a:cubicBezTo>
                  <a:lnTo>
                    <a:pt x="75" y="2296"/>
                  </a:lnTo>
                  <a:cubicBezTo>
                    <a:pt x="0" y="2497"/>
                    <a:pt x="0" y="2747"/>
                    <a:pt x="226" y="2873"/>
                  </a:cubicBezTo>
                  <a:cubicBezTo>
                    <a:pt x="289" y="2909"/>
                    <a:pt x="369" y="2929"/>
                    <a:pt x="449" y="2929"/>
                  </a:cubicBezTo>
                  <a:cubicBezTo>
                    <a:pt x="592" y="2929"/>
                    <a:pt x="738" y="2866"/>
                    <a:pt x="802" y="2722"/>
                  </a:cubicBezTo>
                  <a:cubicBezTo>
                    <a:pt x="877" y="2547"/>
                    <a:pt x="928" y="2371"/>
                    <a:pt x="1003" y="2221"/>
                  </a:cubicBezTo>
                  <a:cubicBezTo>
                    <a:pt x="1028" y="2121"/>
                    <a:pt x="1078" y="2046"/>
                    <a:pt x="1103" y="1945"/>
                  </a:cubicBezTo>
                  <a:cubicBezTo>
                    <a:pt x="1123" y="1925"/>
                    <a:pt x="1127" y="1889"/>
                    <a:pt x="1141" y="1862"/>
                  </a:cubicBezTo>
                  <a:lnTo>
                    <a:pt x="1141" y="1862"/>
                  </a:lnTo>
                  <a:cubicBezTo>
                    <a:pt x="1144" y="1859"/>
                    <a:pt x="1148" y="1853"/>
                    <a:pt x="1153" y="1845"/>
                  </a:cubicBezTo>
                  <a:lnTo>
                    <a:pt x="1153" y="1845"/>
                  </a:lnTo>
                  <a:cubicBezTo>
                    <a:pt x="1153" y="1845"/>
                    <a:pt x="1153" y="1845"/>
                    <a:pt x="1153" y="1845"/>
                  </a:cubicBezTo>
                  <a:cubicBezTo>
                    <a:pt x="1158" y="1830"/>
                    <a:pt x="1159" y="1824"/>
                    <a:pt x="1158" y="1823"/>
                  </a:cubicBezTo>
                  <a:lnTo>
                    <a:pt x="1158" y="1823"/>
                  </a:lnTo>
                  <a:cubicBezTo>
                    <a:pt x="1165" y="1804"/>
                    <a:pt x="1178" y="1781"/>
                    <a:pt x="1178" y="1745"/>
                  </a:cubicBezTo>
                  <a:cubicBezTo>
                    <a:pt x="1253" y="1569"/>
                    <a:pt x="1354" y="1394"/>
                    <a:pt x="1454" y="1244"/>
                  </a:cubicBezTo>
                  <a:cubicBezTo>
                    <a:pt x="1479" y="1193"/>
                    <a:pt x="1504" y="1168"/>
                    <a:pt x="1529" y="1118"/>
                  </a:cubicBezTo>
                  <a:cubicBezTo>
                    <a:pt x="1529" y="1093"/>
                    <a:pt x="1554" y="1093"/>
                    <a:pt x="1554" y="1068"/>
                  </a:cubicBezTo>
                  <a:cubicBezTo>
                    <a:pt x="1629" y="1018"/>
                    <a:pt x="1679" y="943"/>
                    <a:pt x="1730" y="893"/>
                  </a:cubicBezTo>
                  <a:cubicBezTo>
                    <a:pt x="1745" y="882"/>
                    <a:pt x="1752" y="878"/>
                    <a:pt x="1754" y="878"/>
                  </a:cubicBezTo>
                  <a:lnTo>
                    <a:pt x="1754" y="878"/>
                  </a:lnTo>
                  <a:cubicBezTo>
                    <a:pt x="1760" y="878"/>
                    <a:pt x="1709" y="922"/>
                    <a:pt x="1719" y="922"/>
                  </a:cubicBezTo>
                  <a:cubicBezTo>
                    <a:pt x="1720" y="922"/>
                    <a:pt x="1724" y="921"/>
                    <a:pt x="1730" y="918"/>
                  </a:cubicBezTo>
                  <a:cubicBezTo>
                    <a:pt x="1730" y="893"/>
                    <a:pt x="1755" y="893"/>
                    <a:pt x="1780" y="868"/>
                  </a:cubicBezTo>
                  <a:cubicBezTo>
                    <a:pt x="1780" y="860"/>
                    <a:pt x="1789" y="854"/>
                    <a:pt x="1803" y="850"/>
                  </a:cubicBezTo>
                  <a:lnTo>
                    <a:pt x="1803" y="850"/>
                  </a:lnTo>
                  <a:cubicBezTo>
                    <a:pt x="1791" y="859"/>
                    <a:pt x="1780" y="868"/>
                    <a:pt x="1780" y="868"/>
                  </a:cubicBezTo>
                  <a:cubicBezTo>
                    <a:pt x="1780" y="868"/>
                    <a:pt x="1800" y="868"/>
                    <a:pt x="1804" y="850"/>
                  </a:cubicBezTo>
                  <a:lnTo>
                    <a:pt x="1804" y="850"/>
                  </a:lnTo>
                  <a:cubicBezTo>
                    <a:pt x="1820" y="844"/>
                    <a:pt x="1842" y="840"/>
                    <a:pt x="1858" y="835"/>
                  </a:cubicBezTo>
                  <a:lnTo>
                    <a:pt x="1858" y="835"/>
                  </a:lnTo>
                  <a:cubicBezTo>
                    <a:pt x="1856" y="837"/>
                    <a:pt x="1855" y="840"/>
                    <a:pt x="1855" y="843"/>
                  </a:cubicBezTo>
                  <a:cubicBezTo>
                    <a:pt x="1855" y="843"/>
                    <a:pt x="1881" y="829"/>
                    <a:pt x="1897" y="820"/>
                  </a:cubicBezTo>
                  <a:lnTo>
                    <a:pt x="1897" y="820"/>
                  </a:lnTo>
                  <a:cubicBezTo>
                    <a:pt x="1890" y="821"/>
                    <a:pt x="1883" y="822"/>
                    <a:pt x="1877" y="824"/>
                  </a:cubicBezTo>
                  <a:lnTo>
                    <a:pt x="1877" y="824"/>
                  </a:lnTo>
                  <a:cubicBezTo>
                    <a:pt x="1874" y="828"/>
                    <a:pt x="1867" y="832"/>
                    <a:pt x="1858" y="835"/>
                  </a:cubicBezTo>
                  <a:lnTo>
                    <a:pt x="1858" y="835"/>
                  </a:lnTo>
                  <a:cubicBezTo>
                    <a:pt x="1861" y="830"/>
                    <a:pt x="1869" y="826"/>
                    <a:pt x="1877" y="824"/>
                  </a:cubicBezTo>
                  <a:lnTo>
                    <a:pt x="1877" y="824"/>
                  </a:lnTo>
                  <a:cubicBezTo>
                    <a:pt x="1879" y="822"/>
                    <a:pt x="1880" y="820"/>
                    <a:pt x="1880" y="817"/>
                  </a:cubicBezTo>
                  <a:cubicBezTo>
                    <a:pt x="1895" y="812"/>
                    <a:pt x="1903" y="810"/>
                    <a:pt x="1906" y="810"/>
                  </a:cubicBezTo>
                  <a:cubicBezTo>
                    <a:pt x="1910" y="810"/>
                    <a:pt x="1907" y="814"/>
                    <a:pt x="1900" y="818"/>
                  </a:cubicBezTo>
                  <a:lnTo>
                    <a:pt x="1900" y="818"/>
                  </a:lnTo>
                  <a:cubicBezTo>
                    <a:pt x="1897" y="818"/>
                    <a:pt x="1897" y="818"/>
                    <a:pt x="1898" y="819"/>
                  </a:cubicBezTo>
                  <a:lnTo>
                    <a:pt x="1898" y="819"/>
                  </a:lnTo>
                  <a:cubicBezTo>
                    <a:pt x="1898" y="819"/>
                    <a:pt x="1897" y="820"/>
                    <a:pt x="1897" y="820"/>
                  </a:cubicBezTo>
                  <a:lnTo>
                    <a:pt x="1897" y="820"/>
                  </a:lnTo>
                  <a:cubicBezTo>
                    <a:pt x="1898" y="820"/>
                    <a:pt x="1899" y="820"/>
                    <a:pt x="1900" y="819"/>
                  </a:cubicBezTo>
                  <a:lnTo>
                    <a:pt x="1900" y="819"/>
                  </a:lnTo>
                  <a:cubicBezTo>
                    <a:pt x="1910" y="822"/>
                    <a:pt x="1941" y="828"/>
                    <a:pt x="1955" y="843"/>
                  </a:cubicBezTo>
                  <a:cubicBezTo>
                    <a:pt x="1968" y="843"/>
                    <a:pt x="1989" y="843"/>
                    <a:pt x="2009" y="846"/>
                  </a:cubicBezTo>
                  <a:lnTo>
                    <a:pt x="2009" y="846"/>
                  </a:lnTo>
                  <a:cubicBezTo>
                    <a:pt x="2005" y="840"/>
                    <a:pt x="2002" y="833"/>
                    <a:pt x="2000" y="826"/>
                  </a:cubicBezTo>
                  <a:lnTo>
                    <a:pt x="2000" y="826"/>
                  </a:lnTo>
                  <a:cubicBezTo>
                    <a:pt x="2002" y="828"/>
                    <a:pt x="2005" y="829"/>
                    <a:pt x="2007" y="830"/>
                  </a:cubicBezTo>
                  <a:lnTo>
                    <a:pt x="2007" y="830"/>
                  </a:lnTo>
                  <a:cubicBezTo>
                    <a:pt x="2006" y="826"/>
                    <a:pt x="2005" y="822"/>
                    <a:pt x="2005" y="818"/>
                  </a:cubicBezTo>
                  <a:lnTo>
                    <a:pt x="2005" y="818"/>
                  </a:lnTo>
                  <a:cubicBezTo>
                    <a:pt x="2005" y="823"/>
                    <a:pt x="2007" y="828"/>
                    <a:pt x="2008" y="831"/>
                  </a:cubicBezTo>
                  <a:lnTo>
                    <a:pt x="2008" y="831"/>
                  </a:lnTo>
                  <a:cubicBezTo>
                    <a:pt x="2008" y="831"/>
                    <a:pt x="2008" y="831"/>
                    <a:pt x="2007" y="830"/>
                  </a:cubicBezTo>
                  <a:lnTo>
                    <a:pt x="2007" y="830"/>
                  </a:lnTo>
                  <a:cubicBezTo>
                    <a:pt x="2009" y="837"/>
                    <a:pt x="2012" y="842"/>
                    <a:pt x="2015" y="848"/>
                  </a:cubicBezTo>
                  <a:lnTo>
                    <a:pt x="2015" y="848"/>
                  </a:lnTo>
                  <a:cubicBezTo>
                    <a:pt x="2013" y="847"/>
                    <a:pt x="2011" y="847"/>
                    <a:pt x="2009" y="846"/>
                  </a:cubicBezTo>
                  <a:lnTo>
                    <a:pt x="2009" y="846"/>
                  </a:lnTo>
                  <a:cubicBezTo>
                    <a:pt x="2015" y="858"/>
                    <a:pt x="2023" y="868"/>
                    <a:pt x="2030" y="868"/>
                  </a:cubicBezTo>
                  <a:cubicBezTo>
                    <a:pt x="2030" y="868"/>
                    <a:pt x="2022" y="859"/>
                    <a:pt x="2015" y="848"/>
                  </a:cubicBezTo>
                  <a:lnTo>
                    <a:pt x="2015" y="848"/>
                  </a:lnTo>
                  <a:cubicBezTo>
                    <a:pt x="2018" y="848"/>
                    <a:pt x="2022" y="849"/>
                    <a:pt x="2025" y="850"/>
                  </a:cubicBezTo>
                  <a:lnTo>
                    <a:pt x="2025" y="850"/>
                  </a:lnTo>
                  <a:cubicBezTo>
                    <a:pt x="2028" y="855"/>
                    <a:pt x="2030" y="860"/>
                    <a:pt x="2030" y="868"/>
                  </a:cubicBezTo>
                  <a:cubicBezTo>
                    <a:pt x="2055" y="893"/>
                    <a:pt x="2055" y="918"/>
                    <a:pt x="2080" y="968"/>
                  </a:cubicBezTo>
                  <a:cubicBezTo>
                    <a:pt x="2105" y="993"/>
                    <a:pt x="2105" y="1018"/>
                    <a:pt x="2131" y="1043"/>
                  </a:cubicBezTo>
                  <a:cubicBezTo>
                    <a:pt x="2131" y="1043"/>
                    <a:pt x="2131" y="1043"/>
                    <a:pt x="2131" y="1043"/>
                  </a:cubicBezTo>
                  <a:lnTo>
                    <a:pt x="2131" y="1043"/>
                  </a:lnTo>
                  <a:cubicBezTo>
                    <a:pt x="2117" y="1071"/>
                    <a:pt x="2126" y="1090"/>
                    <a:pt x="2132" y="1090"/>
                  </a:cubicBezTo>
                  <a:cubicBezTo>
                    <a:pt x="2136" y="1090"/>
                    <a:pt x="2138" y="1086"/>
                    <a:pt x="2138" y="1076"/>
                  </a:cubicBezTo>
                  <a:lnTo>
                    <a:pt x="2138" y="1076"/>
                  </a:lnTo>
                  <a:cubicBezTo>
                    <a:pt x="2145" y="1097"/>
                    <a:pt x="2156" y="1118"/>
                    <a:pt x="2156" y="1118"/>
                  </a:cubicBezTo>
                  <a:cubicBezTo>
                    <a:pt x="2231" y="1319"/>
                    <a:pt x="2281" y="1494"/>
                    <a:pt x="2331" y="1695"/>
                  </a:cubicBezTo>
                  <a:cubicBezTo>
                    <a:pt x="2456" y="2071"/>
                    <a:pt x="2532" y="2472"/>
                    <a:pt x="2707" y="2822"/>
                  </a:cubicBezTo>
                  <a:cubicBezTo>
                    <a:pt x="2774" y="2956"/>
                    <a:pt x="2919" y="3023"/>
                    <a:pt x="3067" y="3023"/>
                  </a:cubicBezTo>
                  <a:cubicBezTo>
                    <a:pt x="3141" y="3023"/>
                    <a:pt x="3217" y="3006"/>
                    <a:pt x="3283" y="2973"/>
                  </a:cubicBezTo>
                  <a:cubicBezTo>
                    <a:pt x="3484" y="2848"/>
                    <a:pt x="3534" y="2597"/>
                    <a:pt x="3434" y="2396"/>
                  </a:cubicBezTo>
                  <a:cubicBezTo>
                    <a:pt x="3422" y="2373"/>
                    <a:pt x="3417" y="2365"/>
                    <a:pt x="3416" y="2365"/>
                  </a:cubicBezTo>
                  <a:lnTo>
                    <a:pt x="3416" y="2365"/>
                  </a:lnTo>
                  <a:cubicBezTo>
                    <a:pt x="3415" y="2365"/>
                    <a:pt x="3419" y="2373"/>
                    <a:pt x="3423" y="2383"/>
                  </a:cubicBezTo>
                  <a:lnTo>
                    <a:pt x="3423" y="2383"/>
                  </a:lnTo>
                  <a:cubicBezTo>
                    <a:pt x="3408" y="2362"/>
                    <a:pt x="3404" y="2338"/>
                    <a:pt x="3384" y="2296"/>
                  </a:cubicBezTo>
                  <a:cubicBezTo>
                    <a:pt x="3359" y="2221"/>
                    <a:pt x="3334" y="2146"/>
                    <a:pt x="3309" y="2046"/>
                  </a:cubicBezTo>
                  <a:cubicBezTo>
                    <a:pt x="3258" y="1845"/>
                    <a:pt x="3208" y="1670"/>
                    <a:pt x="3133" y="1469"/>
                  </a:cubicBezTo>
                  <a:cubicBezTo>
                    <a:pt x="3033" y="1068"/>
                    <a:pt x="2908" y="617"/>
                    <a:pt x="2632" y="291"/>
                  </a:cubicBezTo>
                  <a:cubicBezTo>
                    <a:pt x="2470" y="86"/>
                    <a:pt x="2206" y="0"/>
                    <a:pt x="1938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5277725" y="1237225"/>
              <a:ext cx="88375" cy="75750"/>
            </a:xfrm>
            <a:custGeom>
              <a:rect b="b" l="l" r="r" t="t"/>
              <a:pathLst>
                <a:path extrusionOk="0" h="3030" w="3535">
                  <a:moveTo>
                    <a:pt x="1917" y="834"/>
                  </a:moveTo>
                  <a:cubicBezTo>
                    <a:pt x="1914" y="835"/>
                    <a:pt x="1910" y="837"/>
                    <a:pt x="1905" y="838"/>
                  </a:cubicBezTo>
                  <a:lnTo>
                    <a:pt x="1930" y="838"/>
                  </a:lnTo>
                  <a:cubicBezTo>
                    <a:pt x="1925" y="836"/>
                    <a:pt x="1921" y="835"/>
                    <a:pt x="1917" y="834"/>
                  </a:cubicBezTo>
                  <a:close/>
                  <a:moveTo>
                    <a:pt x="1971" y="813"/>
                  </a:moveTo>
                  <a:lnTo>
                    <a:pt x="1971" y="813"/>
                  </a:lnTo>
                  <a:cubicBezTo>
                    <a:pt x="1974" y="813"/>
                    <a:pt x="1985" y="820"/>
                    <a:pt x="1996" y="829"/>
                  </a:cubicBezTo>
                  <a:lnTo>
                    <a:pt x="1996" y="829"/>
                  </a:lnTo>
                  <a:cubicBezTo>
                    <a:pt x="1995" y="826"/>
                    <a:pt x="1995" y="824"/>
                    <a:pt x="1996" y="824"/>
                  </a:cubicBezTo>
                  <a:lnTo>
                    <a:pt x="1996" y="824"/>
                  </a:lnTo>
                  <a:cubicBezTo>
                    <a:pt x="1997" y="824"/>
                    <a:pt x="2000" y="828"/>
                    <a:pt x="2006" y="838"/>
                  </a:cubicBezTo>
                  <a:cubicBezTo>
                    <a:pt x="2003" y="835"/>
                    <a:pt x="1999" y="832"/>
                    <a:pt x="1996" y="829"/>
                  </a:cubicBezTo>
                  <a:lnTo>
                    <a:pt x="1996" y="829"/>
                  </a:lnTo>
                  <a:cubicBezTo>
                    <a:pt x="1996" y="832"/>
                    <a:pt x="1997" y="835"/>
                    <a:pt x="1998" y="838"/>
                  </a:cubicBezTo>
                  <a:lnTo>
                    <a:pt x="1998" y="838"/>
                  </a:lnTo>
                  <a:cubicBezTo>
                    <a:pt x="1975" y="820"/>
                    <a:pt x="1969" y="813"/>
                    <a:pt x="1971" y="813"/>
                  </a:cubicBezTo>
                  <a:close/>
                  <a:moveTo>
                    <a:pt x="1930" y="838"/>
                  </a:moveTo>
                  <a:cubicBezTo>
                    <a:pt x="1955" y="847"/>
                    <a:pt x="1967" y="849"/>
                    <a:pt x="1969" y="849"/>
                  </a:cubicBezTo>
                  <a:cubicBezTo>
                    <a:pt x="1975" y="849"/>
                    <a:pt x="1947" y="838"/>
                    <a:pt x="1930" y="838"/>
                  </a:cubicBezTo>
                  <a:close/>
                  <a:moveTo>
                    <a:pt x="2006" y="838"/>
                  </a:moveTo>
                  <a:lnTo>
                    <a:pt x="2006" y="838"/>
                  </a:lnTo>
                  <a:cubicBezTo>
                    <a:pt x="2006" y="838"/>
                    <a:pt x="2014" y="846"/>
                    <a:pt x="2020" y="853"/>
                  </a:cubicBezTo>
                  <a:lnTo>
                    <a:pt x="2020" y="853"/>
                  </a:lnTo>
                  <a:cubicBezTo>
                    <a:pt x="2019" y="852"/>
                    <a:pt x="2018" y="852"/>
                    <a:pt x="2016" y="851"/>
                  </a:cubicBezTo>
                  <a:lnTo>
                    <a:pt x="2016" y="851"/>
                  </a:lnTo>
                  <a:cubicBezTo>
                    <a:pt x="2011" y="844"/>
                    <a:pt x="2006" y="838"/>
                    <a:pt x="2006" y="838"/>
                  </a:cubicBezTo>
                  <a:close/>
                  <a:moveTo>
                    <a:pt x="2020" y="853"/>
                  </a:moveTo>
                  <a:lnTo>
                    <a:pt x="2020" y="853"/>
                  </a:lnTo>
                  <a:cubicBezTo>
                    <a:pt x="2021" y="853"/>
                    <a:pt x="2022" y="854"/>
                    <a:pt x="2023" y="854"/>
                  </a:cubicBezTo>
                  <a:lnTo>
                    <a:pt x="2023" y="854"/>
                  </a:lnTo>
                  <a:cubicBezTo>
                    <a:pt x="2024" y="856"/>
                    <a:pt x="2027" y="860"/>
                    <a:pt x="2031" y="863"/>
                  </a:cubicBezTo>
                  <a:cubicBezTo>
                    <a:pt x="2029" y="865"/>
                    <a:pt x="2027" y="866"/>
                    <a:pt x="2025" y="867"/>
                  </a:cubicBezTo>
                  <a:lnTo>
                    <a:pt x="2025" y="867"/>
                  </a:lnTo>
                  <a:cubicBezTo>
                    <a:pt x="2023" y="862"/>
                    <a:pt x="2021" y="858"/>
                    <a:pt x="2018" y="854"/>
                  </a:cubicBezTo>
                  <a:lnTo>
                    <a:pt x="2018" y="854"/>
                  </a:lnTo>
                  <a:cubicBezTo>
                    <a:pt x="2022" y="857"/>
                    <a:pt x="2026" y="860"/>
                    <a:pt x="2031" y="863"/>
                  </a:cubicBezTo>
                  <a:cubicBezTo>
                    <a:pt x="2031" y="863"/>
                    <a:pt x="2026" y="858"/>
                    <a:pt x="2020" y="853"/>
                  </a:cubicBezTo>
                  <a:close/>
                  <a:moveTo>
                    <a:pt x="1961" y="1"/>
                  </a:moveTo>
                  <a:cubicBezTo>
                    <a:pt x="1765" y="1"/>
                    <a:pt x="1566" y="50"/>
                    <a:pt x="1404" y="136"/>
                  </a:cubicBezTo>
                  <a:cubicBezTo>
                    <a:pt x="1028" y="337"/>
                    <a:pt x="778" y="738"/>
                    <a:pt x="577" y="1114"/>
                  </a:cubicBezTo>
                  <a:cubicBezTo>
                    <a:pt x="452" y="1339"/>
                    <a:pt x="351" y="1565"/>
                    <a:pt x="276" y="1816"/>
                  </a:cubicBezTo>
                  <a:cubicBezTo>
                    <a:pt x="226" y="1916"/>
                    <a:pt x="176" y="2016"/>
                    <a:pt x="151" y="2141"/>
                  </a:cubicBezTo>
                  <a:cubicBezTo>
                    <a:pt x="126" y="2167"/>
                    <a:pt x="101" y="2217"/>
                    <a:pt x="101" y="2267"/>
                  </a:cubicBezTo>
                  <a:cubicBezTo>
                    <a:pt x="83" y="2285"/>
                    <a:pt x="52" y="2366"/>
                    <a:pt x="54" y="2366"/>
                  </a:cubicBezTo>
                  <a:cubicBezTo>
                    <a:pt x="55" y="2366"/>
                    <a:pt x="61" y="2353"/>
                    <a:pt x="76" y="2317"/>
                  </a:cubicBezTo>
                  <a:lnTo>
                    <a:pt x="76" y="2317"/>
                  </a:lnTo>
                  <a:cubicBezTo>
                    <a:pt x="1" y="2517"/>
                    <a:pt x="1" y="2768"/>
                    <a:pt x="226" y="2868"/>
                  </a:cubicBezTo>
                  <a:cubicBezTo>
                    <a:pt x="289" y="2904"/>
                    <a:pt x="369" y="2924"/>
                    <a:pt x="450" y="2924"/>
                  </a:cubicBezTo>
                  <a:cubicBezTo>
                    <a:pt x="593" y="2924"/>
                    <a:pt x="739" y="2862"/>
                    <a:pt x="803" y="2718"/>
                  </a:cubicBezTo>
                  <a:cubicBezTo>
                    <a:pt x="878" y="2568"/>
                    <a:pt x="928" y="2392"/>
                    <a:pt x="1003" y="2217"/>
                  </a:cubicBezTo>
                  <a:cubicBezTo>
                    <a:pt x="1028" y="2141"/>
                    <a:pt x="1078" y="2041"/>
                    <a:pt x="1103" y="1966"/>
                  </a:cubicBezTo>
                  <a:cubicBezTo>
                    <a:pt x="1128" y="1916"/>
                    <a:pt x="1128" y="1891"/>
                    <a:pt x="1153" y="1841"/>
                  </a:cubicBezTo>
                  <a:cubicBezTo>
                    <a:pt x="1153" y="1816"/>
                    <a:pt x="1179" y="1791"/>
                    <a:pt x="1179" y="1766"/>
                  </a:cubicBezTo>
                  <a:cubicBezTo>
                    <a:pt x="1279" y="1590"/>
                    <a:pt x="1354" y="1415"/>
                    <a:pt x="1454" y="1239"/>
                  </a:cubicBezTo>
                  <a:cubicBezTo>
                    <a:pt x="1479" y="1214"/>
                    <a:pt x="1504" y="1164"/>
                    <a:pt x="1529" y="1139"/>
                  </a:cubicBezTo>
                  <a:cubicBezTo>
                    <a:pt x="1543" y="1125"/>
                    <a:pt x="1549" y="1112"/>
                    <a:pt x="1552" y="1102"/>
                  </a:cubicBezTo>
                  <a:lnTo>
                    <a:pt x="1552" y="1102"/>
                  </a:lnTo>
                  <a:cubicBezTo>
                    <a:pt x="1547" y="1107"/>
                    <a:pt x="1544" y="1111"/>
                    <a:pt x="1543" y="1111"/>
                  </a:cubicBezTo>
                  <a:cubicBezTo>
                    <a:pt x="1541" y="1111"/>
                    <a:pt x="1544" y="1105"/>
                    <a:pt x="1554" y="1089"/>
                  </a:cubicBezTo>
                  <a:lnTo>
                    <a:pt x="1554" y="1089"/>
                  </a:lnTo>
                  <a:cubicBezTo>
                    <a:pt x="1554" y="1089"/>
                    <a:pt x="1554" y="1094"/>
                    <a:pt x="1552" y="1102"/>
                  </a:cubicBezTo>
                  <a:lnTo>
                    <a:pt x="1552" y="1102"/>
                  </a:lnTo>
                  <a:cubicBezTo>
                    <a:pt x="1564" y="1090"/>
                    <a:pt x="1582" y="1067"/>
                    <a:pt x="1579" y="1067"/>
                  </a:cubicBezTo>
                  <a:lnTo>
                    <a:pt x="1579" y="1067"/>
                  </a:lnTo>
                  <a:cubicBezTo>
                    <a:pt x="1577" y="1067"/>
                    <a:pt x="1570" y="1073"/>
                    <a:pt x="1554" y="1089"/>
                  </a:cubicBezTo>
                  <a:cubicBezTo>
                    <a:pt x="1630" y="1014"/>
                    <a:pt x="1680" y="964"/>
                    <a:pt x="1755" y="913"/>
                  </a:cubicBezTo>
                  <a:cubicBezTo>
                    <a:pt x="1762" y="902"/>
                    <a:pt x="1766" y="895"/>
                    <a:pt x="1767" y="890"/>
                  </a:cubicBezTo>
                  <a:lnTo>
                    <a:pt x="1767" y="890"/>
                  </a:lnTo>
                  <a:cubicBezTo>
                    <a:pt x="1771" y="889"/>
                    <a:pt x="1776" y="888"/>
                    <a:pt x="1780" y="888"/>
                  </a:cubicBezTo>
                  <a:cubicBezTo>
                    <a:pt x="1780" y="888"/>
                    <a:pt x="1805" y="863"/>
                    <a:pt x="1805" y="863"/>
                  </a:cubicBezTo>
                  <a:cubicBezTo>
                    <a:pt x="1805" y="863"/>
                    <a:pt x="1839" y="852"/>
                    <a:pt x="1861" y="845"/>
                  </a:cubicBezTo>
                  <a:lnTo>
                    <a:pt x="1861" y="845"/>
                  </a:lnTo>
                  <a:cubicBezTo>
                    <a:pt x="1863" y="845"/>
                    <a:pt x="1866" y="845"/>
                    <a:pt x="1869" y="845"/>
                  </a:cubicBezTo>
                  <a:cubicBezTo>
                    <a:pt x="1879" y="845"/>
                    <a:pt x="1895" y="842"/>
                    <a:pt x="1905" y="838"/>
                  </a:cubicBezTo>
                  <a:lnTo>
                    <a:pt x="1880" y="838"/>
                  </a:lnTo>
                  <a:cubicBezTo>
                    <a:pt x="1880" y="838"/>
                    <a:pt x="1872" y="841"/>
                    <a:pt x="1861" y="845"/>
                  </a:cubicBezTo>
                  <a:lnTo>
                    <a:pt x="1861" y="845"/>
                  </a:lnTo>
                  <a:cubicBezTo>
                    <a:pt x="1857" y="844"/>
                    <a:pt x="1855" y="842"/>
                    <a:pt x="1855" y="838"/>
                  </a:cubicBezTo>
                  <a:lnTo>
                    <a:pt x="1880" y="838"/>
                  </a:lnTo>
                  <a:cubicBezTo>
                    <a:pt x="1895" y="834"/>
                    <a:pt x="1905" y="832"/>
                    <a:pt x="1911" y="832"/>
                  </a:cubicBezTo>
                  <a:lnTo>
                    <a:pt x="1911" y="832"/>
                  </a:lnTo>
                  <a:cubicBezTo>
                    <a:pt x="1913" y="832"/>
                    <a:pt x="1915" y="833"/>
                    <a:pt x="1917" y="834"/>
                  </a:cubicBezTo>
                  <a:lnTo>
                    <a:pt x="1917" y="834"/>
                  </a:lnTo>
                  <a:cubicBezTo>
                    <a:pt x="1920" y="832"/>
                    <a:pt x="1920" y="831"/>
                    <a:pt x="1917" y="831"/>
                  </a:cubicBezTo>
                  <a:cubicBezTo>
                    <a:pt x="1916" y="831"/>
                    <a:pt x="1914" y="831"/>
                    <a:pt x="1911" y="832"/>
                  </a:cubicBezTo>
                  <a:lnTo>
                    <a:pt x="1911" y="832"/>
                  </a:lnTo>
                  <a:cubicBezTo>
                    <a:pt x="1903" y="828"/>
                    <a:pt x="1901" y="827"/>
                    <a:pt x="1904" y="827"/>
                  </a:cubicBezTo>
                  <a:lnTo>
                    <a:pt x="1904" y="827"/>
                  </a:lnTo>
                  <a:cubicBezTo>
                    <a:pt x="1911" y="827"/>
                    <a:pt x="1955" y="838"/>
                    <a:pt x="1955" y="838"/>
                  </a:cubicBezTo>
                  <a:cubicBezTo>
                    <a:pt x="1974" y="838"/>
                    <a:pt x="1988" y="842"/>
                    <a:pt x="2001" y="846"/>
                  </a:cubicBezTo>
                  <a:lnTo>
                    <a:pt x="2001" y="846"/>
                  </a:lnTo>
                  <a:cubicBezTo>
                    <a:pt x="2000" y="843"/>
                    <a:pt x="1999" y="841"/>
                    <a:pt x="1998" y="838"/>
                  </a:cubicBezTo>
                  <a:lnTo>
                    <a:pt x="1998" y="838"/>
                  </a:lnTo>
                  <a:cubicBezTo>
                    <a:pt x="2003" y="842"/>
                    <a:pt x="2008" y="846"/>
                    <a:pt x="2013" y="850"/>
                  </a:cubicBezTo>
                  <a:lnTo>
                    <a:pt x="2013" y="850"/>
                  </a:lnTo>
                  <a:cubicBezTo>
                    <a:pt x="2009" y="849"/>
                    <a:pt x="2005" y="847"/>
                    <a:pt x="2001" y="846"/>
                  </a:cubicBezTo>
                  <a:lnTo>
                    <a:pt x="2001" y="846"/>
                  </a:lnTo>
                  <a:cubicBezTo>
                    <a:pt x="2006" y="857"/>
                    <a:pt x="2014" y="867"/>
                    <a:pt x="2022" y="867"/>
                  </a:cubicBezTo>
                  <a:cubicBezTo>
                    <a:pt x="2023" y="867"/>
                    <a:pt x="2024" y="867"/>
                    <a:pt x="2025" y="867"/>
                  </a:cubicBezTo>
                  <a:lnTo>
                    <a:pt x="2025" y="867"/>
                  </a:lnTo>
                  <a:cubicBezTo>
                    <a:pt x="2029" y="874"/>
                    <a:pt x="2031" y="881"/>
                    <a:pt x="2031" y="888"/>
                  </a:cubicBezTo>
                  <a:cubicBezTo>
                    <a:pt x="2056" y="913"/>
                    <a:pt x="2056" y="938"/>
                    <a:pt x="2081" y="964"/>
                  </a:cubicBezTo>
                  <a:cubicBezTo>
                    <a:pt x="2106" y="989"/>
                    <a:pt x="2106" y="1039"/>
                    <a:pt x="2131" y="1064"/>
                  </a:cubicBezTo>
                  <a:cubicBezTo>
                    <a:pt x="2131" y="1064"/>
                    <a:pt x="2131" y="1064"/>
                    <a:pt x="2131" y="1064"/>
                  </a:cubicBezTo>
                  <a:lnTo>
                    <a:pt x="2131" y="1064"/>
                  </a:lnTo>
                  <a:cubicBezTo>
                    <a:pt x="2131" y="1091"/>
                    <a:pt x="2138" y="1111"/>
                    <a:pt x="2141" y="1111"/>
                  </a:cubicBezTo>
                  <a:cubicBezTo>
                    <a:pt x="2143" y="1111"/>
                    <a:pt x="2142" y="1098"/>
                    <a:pt x="2131" y="1064"/>
                  </a:cubicBezTo>
                  <a:lnTo>
                    <a:pt x="2131" y="1064"/>
                  </a:lnTo>
                  <a:cubicBezTo>
                    <a:pt x="2131" y="1064"/>
                    <a:pt x="2156" y="1114"/>
                    <a:pt x="2156" y="1139"/>
                  </a:cubicBezTo>
                  <a:cubicBezTo>
                    <a:pt x="2231" y="1314"/>
                    <a:pt x="2281" y="1515"/>
                    <a:pt x="2331" y="1690"/>
                  </a:cubicBezTo>
                  <a:cubicBezTo>
                    <a:pt x="2457" y="2066"/>
                    <a:pt x="2532" y="2467"/>
                    <a:pt x="2707" y="2818"/>
                  </a:cubicBezTo>
                  <a:cubicBezTo>
                    <a:pt x="2774" y="2952"/>
                    <a:pt x="2930" y="3030"/>
                    <a:pt x="3079" y="3030"/>
                  </a:cubicBezTo>
                  <a:cubicBezTo>
                    <a:pt x="3153" y="3030"/>
                    <a:pt x="3225" y="3010"/>
                    <a:pt x="3284" y="2969"/>
                  </a:cubicBezTo>
                  <a:cubicBezTo>
                    <a:pt x="3484" y="2843"/>
                    <a:pt x="3534" y="2618"/>
                    <a:pt x="3434" y="2417"/>
                  </a:cubicBezTo>
                  <a:cubicBezTo>
                    <a:pt x="3409" y="2367"/>
                    <a:pt x="3409" y="2342"/>
                    <a:pt x="3384" y="2317"/>
                  </a:cubicBezTo>
                  <a:cubicBezTo>
                    <a:pt x="3359" y="2217"/>
                    <a:pt x="3334" y="2141"/>
                    <a:pt x="3309" y="2066"/>
                  </a:cubicBezTo>
                  <a:cubicBezTo>
                    <a:pt x="3259" y="1866"/>
                    <a:pt x="3209" y="1665"/>
                    <a:pt x="3159" y="1465"/>
                  </a:cubicBezTo>
                  <a:cubicBezTo>
                    <a:pt x="3033" y="1064"/>
                    <a:pt x="2908" y="613"/>
                    <a:pt x="2632" y="287"/>
                  </a:cubicBezTo>
                  <a:cubicBezTo>
                    <a:pt x="2475" y="87"/>
                    <a:pt x="2221" y="1"/>
                    <a:pt x="1961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5129850" y="1338325"/>
              <a:ext cx="248775" cy="125950"/>
            </a:xfrm>
            <a:custGeom>
              <a:rect b="b" l="l" r="r" t="t"/>
              <a:pathLst>
                <a:path extrusionOk="0" h="5038" w="9951">
                  <a:moveTo>
                    <a:pt x="860" y="894"/>
                  </a:moveTo>
                  <a:lnTo>
                    <a:pt x="860" y="894"/>
                  </a:lnTo>
                  <a:cubicBezTo>
                    <a:pt x="3508" y="1138"/>
                    <a:pt x="6156" y="1390"/>
                    <a:pt x="8823" y="1426"/>
                  </a:cubicBezTo>
                  <a:lnTo>
                    <a:pt x="8823" y="1426"/>
                  </a:lnTo>
                  <a:cubicBezTo>
                    <a:pt x="8507" y="2103"/>
                    <a:pt x="8132" y="2768"/>
                    <a:pt x="7595" y="3285"/>
                  </a:cubicBezTo>
                  <a:cubicBezTo>
                    <a:pt x="6897" y="3983"/>
                    <a:pt x="5998" y="4196"/>
                    <a:pt x="5060" y="4196"/>
                  </a:cubicBezTo>
                  <a:cubicBezTo>
                    <a:pt x="4953" y="4196"/>
                    <a:pt x="4845" y="4193"/>
                    <a:pt x="4738" y="4188"/>
                  </a:cubicBezTo>
                  <a:cubicBezTo>
                    <a:pt x="2763" y="4118"/>
                    <a:pt x="1111" y="2821"/>
                    <a:pt x="860" y="894"/>
                  </a:cubicBezTo>
                  <a:close/>
                  <a:moveTo>
                    <a:pt x="380" y="0"/>
                  </a:moveTo>
                  <a:cubicBezTo>
                    <a:pt x="181" y="0"/>
                    <a:pt x="63" y="122"/>
                    <a:pt x="26" y="273"/>
                  </a:cubicBezTo>
                  <a:lnTo>
                    <a:pt x="26" y="273"/>
                  </a:lnTo>
                  <a:cubicBezTo>
                    <a:pt x="10" y="319"/>
                    <a:pt x="1" y="371"/>
                    <a:pt x="1" y="428"/>
                  </a:cubicBezTo>
                  <a:cubicBezTo>
                    <a:pt x="26" y="3010"/>
                    <a:pt x="2031" y="4814"/>
                    <a:pt x="4537" y="5015"/>
                  </a:cubicBezTo>
                  <a:cubicBezTo>
                    <a:pt x="4716" y="5029"/>
                    <a:pt x="4895" y="5037"/>
                    <a:pt x="5073" y="5037"/>
                  </a:cubicBezTo>
                  <a:cubicBezTo>
                    <a:pt x="6118" y="5037"/>
                    <a:pt x="7136" y="4773"/>
                    <a:pt x="7971" y="4087"/>
                  </a:cubicBezTo>
                  <a:cubicBezTo>
                    <a:pt x="8848" y="3336"/>
                    <a:pt x="9374" y="2258"/>
                    <a:pt x="9825" y="1230"/>
                  </a:cubicBezTo>
                  <a:cubicBezTo>
                    <a:pt x="9951" y="930"/>
                    <a:pt x="9800" y="604"/>
                    <a:pt x="9475" y="604"/>
                  </a:cubicBezTo>
                  <a:cubicBezTo>
                    <a:pt x="6442" y="579"/>
                    <a:pt x="3434" y="303"/>
                    <a:pt x="427" y="2"/>
                  </a:cubicBezTo>
                  <a:cubicBezTo>
                    <a:pt x="411" y="1"/>
                    <a:pt x="395" y="0"/>
                    <a:pt x="380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" name="Google Shape;200;p29"/>
          <p:cNvSpPr/>
          <p:nvPr/>
        </p:nvSpPr>
        <p:spPr>
          <a:xfrm>
            <a:off x="251825" y="995150"/>
            <a:ext cx="94521" cy="84846"/>
          </a:xfrm>
          <a:custGeom>
            <a:rect b="b" l="l" r="r" t="t"/>
            <a:pathLst>
              <a:path extrusionOk="0" h="6165" w="6868">
                <a:moveTo>
                  <a:pt x="3657" y="1"/>
                </a:moveTo>
                <a:cubicBezTo>
                  <a:pt x="3535" y="1"/>
                  <a:pt x="3411" y="58"/>
                  <a:pt x="3334" y="161"/>
                </a:cubicBezTo>
                <a:cubicBezTo>
                  <a:pt x="2958" y="737"/>
                  <a:pt x="2632" y="1314"/>
                  <a:pt x="2331" y="1940"/>
                </a:cubicBezTo>
                <a:cubicBezTo>
                  <a:pt x="1654" y="1940"/>
                  <a:pt x="953" y="2015"/>
                  <a:pt x="301" y="2266"/>
                </a:cubicBezTo>
                <a:cubicBezTo>
                  <a:pt x="25" y="2366"/>
                  <a:pt x="0" y="2767"/>
                  <a:pt x="226" y="2943"/>
                </a:cubicBezTo>
                <a:cubicBezTo>
                  <a:pt x="652" y="3218"/>
                  <a:pt x="1078" y="3494"/>
                  <a:pt x="1504" y="3745"/>
                </a:cubicBezTo>
                <a:cubicBezTo>
                  <a:pt x="1329" y="4146"/>
                  <a:pt x="1128" y="4522"/>
                  <a:pt x="902" y="4898"/>
                </a:cubicBezTo>
                <a:cubicBezTo>
                  <a:pt x="731" y="5202"/>
                  <a:pt x="1008" y="5536"/>
                  <a:pt x="1272" y="5536"/>
                </a:cubicBezTo>
                <a:cubicBezTo>
                  <a:pt x="1355" y="5536"/>
                  <a:pt x="1438" y="5502"/>
                  <a:pt x="1504" y="5424"/>
                </a:cubicBezTo>
                <a:cubicBezTo>
                  <a:pt x="1529" y="5399"/>
                  <a:pt x="1554" y="5399"/>
                  <a:pt x="1604" y="5374"/>
                </a:cubicBezTo>
                <a:cubicBezTo>
                  <a:pt x="2055" y="5123"/>
                  <a:pt x="2557" y="4923"/>
                  <a:pt x="3058" y="4747"/>
                </a:cubicBezTo>
                <a:cubicBezTo>
                  <a:pt x="3584" y="5123"/>
                  <a:pt x="4060" y="5524"/>
                  <a:pt x="4461" y="6025"/>
                </a:cubicBezTo>
                <a:cubicBezTo>
                  <a:pt x="4550" y="6123"/>
                  <a:pt x="4660" y="6165"/>
                  <a:pt x="4767" y="6165"/>
                </a:cubicBezTo>
                <a:cubicBezTo>
                  <a:pt x="4990" y="6165"/>
                  <a:pt x="5197" y="5979"/>
                  <a:pt x="5163" y="5725"/>
                </a:cubicBezTo>
                <a:cubicBezTo>
                  <a:pt x="5113" y="5173"/>
                  <a:pt x="5063" y="4597"/>
                  <a:pt x="5013" y="4020"/>
                </a:cubicBezTo>
                <a:cubicBezTo>
                  <a:pt x="5589" y="3770"/>
                  <a:pt x="6141" y="3469"/>
                  <a:pt x="6617" y="3018"/>
                </a:cubicBezTo>
                <a:cubicBezTo>
                  <a:pt x="6867" y="2817"/>
                  <a:pt x="6767" y="2366"/>
                  <a:pt x="6416" y="2341"/>
                </a:cubicBezTo>
                <a:cubicBezTo>
                  <a:pt x="5865" y="2291"/>
                  <a:pt x="5313" y="2191"/>
                  <a:pt x="4762" y="2116"/>
                </a:cubicBezTo>
                <a:cubicBezTo>
                  <a:pt x="4612" y="1439"/>
                  <a:pt x="4361" y="762"/>
                  <a:pt x="3960" y="161"/>
                </a:cubicBezTo>
                <a:cubicBezTo>
                  <a:pt x="3887" y="51"/>
                  <a:pt x="3773" y="1"/>
                  <a:pt x="3657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9"/>
          <p:cNvSpPr/>
          <p:nvPr/>
        </p:nvSpPr>
        <p:spPr>
          <a:xfrm>
            <a:off x="639838" y="182800"/>
            <a:ext cx="146769" cy="131746"/>
          </a:xfrm>
          <a:custGeom>
            <a:rect b="b" l="l" r="r" t="t"/>
            <a:pathLst>
              <a:path extrusionOk="0" h="6165" w="6868">
                <a:moveTo>
                  <a:pt x="3657" y="1"/>
                </a:moveTo>
                <a:cubicBezTo>
                  <a:pt x="3535" y="1"/>
                  <a:pt x="3411" y="58"/>
                  <a:pt x="3334" y="161"/>
                </a:cubicBezTo>
                <a:cubicBezTo>
                  <a:pt x="2958" y="737"/>
                  <a:pt x="2632" y="1314"/>
                  <a:pt x="2331" y="1940"/>
                </a:cubicBezTo>
                <a:cubicBezTo>
                  <a:pt x="1654" y="1940"/>
                  <a:pt x="953" y="2015"/>
                  <a:pt x="301" y="2266"/>
                </a:cubicBezTo>
                <a:cubicBezTo>
                  <a:pt x="25" y="2366"/>
                  <a:pt x="0" y="2767"/>
                  <a:pt x="226" y="2943"/>
                </a:cubicBezTo>
                <a:cubicBezTo>
                  <a:pt x="652" y="3218"/>
                  <a:pt x="1078" y="3494"/>
                  <a:pt x="1504" y="3745"/>
                </a:cubicBezTo>
                <a:cubicBezTo>
                  <a:pt x="1329" y="4146"/>
                  <a:pt x="1128" y="4522"/>
                  <a:pt x="902" y="4898"/>
                </a:cubicBezTo>
                <a:cubicBezTo>
                  <a:pt x="731" y="5202"/>
                  <a:pt x="1008" y="5536"/>
                  <a:pt x="1272" y="5536"/>
                </a:cubicBezTo>
                <a:cubicBezTo>
                  <a:pt x="1355" y="5536"/>
                  <a:pt x="1438" y="5502"/>
                  <a:pt x="1504" y="5424"/>
                </a:cubicBezTo>
                <a:cubicBezTo>
                  <a:pt x="1529" y="5399"/>
                  <a:pt x="1554" y="5399"/>
                  <a:pt x="1604" y="5374"/>
                </a:cubicBezTo>
                <a:cubicBezTo>
                  <a:pt x="2055" y="5123"/>
                  <a:pt x="2557" y="4923"/>
                  <a:pt x="3058" y="4747"/>
                </a:cubicBezTo>
                <a:cubicBezTo>
                  <a:pt x="3584" y="5123"/>
                  <a:pt x="4060" y="5524"/>
                  <a:pt x="4461" y="6025"/>
                </a:cubicBezTo>
                <a:cubicBezTo>
                  <a:pt x="4550" y="6123"/>
                  <a:pt x="4660" y="6165"/>
                  <a:pt x="4767" y="6165"/>
                </a:cubicBezTo>
                <a:cubicBezTo>
                  <a:pt x="4990" y="6165"/>
                  <a:pt x="5197" y="5979"/>
                  <a:pt x="5163" y="5725"/>
                </a:cubicBezTo>
                <a:cubicBezTo>
                  <a:pt x="5113" y="5173"/>
                  <a:pt x="5063" y="4597"/>
                  <a:pt x="5013" y="4020"/>
                </a:cubicBezTo>
                <a:cubicBezTo>
                  <a:pt x="5589" y="3770"/>
                  <a:pt x="6141" y="3469"/>
                  <a:pt x="6617" y="3018"/>
                </a:cubicBezTo>
                <a:cubicBezTo>
                  <a:pt x="6867" y="2817"/>
                  <a:pt x="6767" y="2366"/>
                  <a:pt x="6416" y="2341"/>
                </a:cubicBezTo>
                <a:cubicBezTo>
                  <a:pt x="5865" y="2291"/>
                  <a:pt x="5313" y="2191"/>
                  <a:pt x="4762" y="2116"/>
                </a:cubicBezTo>
                <a:cubicBezTo>
                  <a:pt x="4612" y="1439"/>
                  <a:pt x="4361" y="762"/>
                  <a:pt x="3960" y="161"/>
                </a:cubicBezTo>
                <a:cubicBezTo>
                  <a:pt x="3887" y="51"/>
                  <a:pt x="3773" y="1"/>
                  <a:pt x="3657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9"/>
          <p:cNvSpPr/>
          <p:nvPr/>
        </p:nvSpPr>
        <p:spPr>
          <a:xfrm>
            <a:off x="1406025" y="384600"/>
            <a:ext cx="94521" cy="84846"/>
          </a:xfrm>
          <a:custGeom>
            <a:rect b="b" l="l" r="r" t="t"/>
            <a:pathLst>
              <a:path extrusionOk="0" h="6165" w="6868">
                <a:moveTo>
                  <a:pt x="3657" y="1"/>
                </a:moveTo>
                <a:cubicBezTo>
                  <a:pt x="3535" y="1"/>
                  <a:pt x="3411" y="58"/>
                  <a:pt x="3334" y="161"/>
                </a:cubicBezTo>
                <a:cubicBezTo>
                  <a:pt x="2958" y="737"/>
                  <a:pt x="2632" y="1314"/>
                  <a:pt x="2331" y="1940"/>
                </a:cubicBezTo>
                <a:cubicBezTo>
                  <a:pt x="1654" y="1940"/>
                  <a:pt x="953" y="2015"/>
                  <a:pt x="301" y="2266"/>
                </a:cubicBezTo>
                <a:cubicBezTo>
                  <a:pt x="25" y="2366"/>
                  <a:pt x="0" y="2767"/>
                  <a:pt x="226" y="2943"/>
                </a:cubicBezTo>
                <a:cubicBezTo>
                  <a:pt x="652" y="3218"/>
                  <a:pt x="1078" y="3494"/>
                  <a:pt x="1504" y="3745"/>
                </a:cubicBezTo>
                <a:cubicBezTo>
                  <a:pt x="1329" y="4146"/>
                  <a:pt x="1128" y="4522"/>
                  <a:pt x="902" y="4898"/>
                </a:cubicBezTo>
                <a:cubicBezTo>
                  <a:pt x="731" y="5202"/>
                  <a:pt x="1008" y="5536"/>
                  <a:pt x="1272" y="5536"/>
                </a:cubicBezTo>
                <a:cubicBezTo>
                  <a:pt x="1355" y="5536"/>
                  <a:pt x="1438" y="5502"/>
                  <a:pt x="1504" y="5424"/>
                </a:cubicBezTo>
                <a:cubicBezTo>
                  <a:pt x="1529" y="5399"/>
                  <a:pt x="1554" y="5399"/>
                  <a:pt x="1604" y="5374"/>
                </a:cubicBezTo>
                <a:cubicBezTo>
                  <a:pt x="2055" y="5123"/>
                  <a:pt x="2557" y="4923"/>
                  <a:pt x="3058" y="4747"/>
                </a:cubicBezTo>
                <a:cubicBezTo>
                  <a:pt x="3584" y="5123"/>
                  <a:pt x="4060" y="5524"/>
                  <a:pt x="4461" y="6025"/>
                </a:cubicBezTo>
                <a:cubicBezTo>
                  <a:pt x="4550" y="6123"/>
                  <a:pt x="4660" y="6165"/>
                  <a:pt x="4767" y="6165"/>
                </a:cubicBezTo>
                <a:cubicBezTo>
                  <a:pt x="4990" y="6165"/>
                  <a:pt x="5197" y="5979"/>
                  <a:pt x="5163" y="5725"/>
                </a:cubicBezTo>
                <a:cubicBezTo>
                  <a:pt x="5113" y="5173"/>
                  <a:pt x="5063" y="4597"/>
                  <a:pt x="5013" y="4020"/>
                </a:cubicBezTo>
                <a:cubicBezTo>
                  <a:pt x="5589" y="3770"/>
                  <a:pt x="6141" y="3469"/>
                  <a:pt x="6617" y="3018"/>
                </a:cubicBezTo>
                <a:cubicBezTo>
                  <a:pt x="6867" y="2817"/>
                  <a:pt x="6767" y="2366"/>
                  <a:pt x="6416" y="2341"/>
                </a:cubicBezTo>
                <a:cubicBezTo>
                  <a:pt x="5865" y="2291"/>
                  <a:pt x="5313" y="2191"/>
                  <a:pt x="4762" y="2116"/>
                </a:cubicBezTo>
                <a:cubicBezTo>
                  <a:pt x="4612" y="1439"/>
                  <a:pt x="4361" y="762"/>
                  <a:pt x="3960" y="161"/>
                </a:cubicBezTo>
                <a:cubicBezTo>
                  <a:pt x="3887" y="51"/>
                  <a:pt x="3773" y="1"/>
                  <a:pt x="3657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713225" y="31029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05" name="Google Shape;205;p30"/>
          <p:cNvSpPr/>
          <p:nvPr/>
        </p:nvSpPr>
        <p:spPr>
          <a:xfrm>
            <a:off x="8088210" y="258788"/>
            <a:ext cx="109881" cy="103627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0"/>
          <p:cNvSpPr/>
          <p:nvPr/>
        </p:nvSpPr>
        <p:spPr>
          <a:xfrm>
            <a:off x="8664104" y="606380"/>
            <a:ext cx="164350" cy="154996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0"/>
          <p:cNvSpPr/>
          <p:nvPr/>
        </p:nvSpPr>
        <p:spPr>
          <a:xfrm>
            <a:off x="198329" y="1515980"/>
            <a:ext cx="164350" cy="154996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0"/>
          <p:cNvSpPr/>
          <p:nvPr/>
        </p:nvSpPr>
        <p:spPr>
          <a:xfrm>
            <a:off x="469601" y="1962801"/>
            <a:ext cx="109895" cy="103654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" name="Google Shape;209;p30"/>
          <p:cNvGrpSpPr/>
          <p:nvPr/>
        </p:nvGrpSpPr>
        <p:grpSpPr>
          <a:xfrm>
            <a:off x="401750" y="4192050"/>
            <a:ext cx="114050" cy="110950"/>
            <a:chOff x="4247650" y="2253150"/>
            <a:chExt cx="114050" cy="110950"/>
          </a:xfrm>
        </p:grpSpPr>
        <p:sp>
          <p:nvSpPr>
            <p:cNvPr id="210" name="Google Shape;210;p30"/>
            <p:cNvSpPr/>
            <p:nvPr/>
          </p:nvSpPr>
          <p:spPr>
            <a:xfrm>
              <a:off x="4247650" y="2319575"/>
              <a:ext cx="45750" cy="35125"/>
            </a:xfrm>
            <a:custGeom>
              <a:rect b="b" l="l" r="r" t="t"/>
              <a:pathLst>
                <a:path extrusionOk="0" h="1405" w="1830">
                  <a:moveTo>
                    <a:pt x="928" y="1"/>
                  </a:moveTo>
                  <a:cubicBezTo>
                    <a:pt x="0" y="1"/>
                    <a:pt x="0" y="1404"/>
                    <a:pt x="928" y="1404"/>
                  </a:cubicBezTo>
                  <a:cubicBezTo>
                    <a:pt x="1830" y="1404"/>
                    <a:pt x="1830" y="1"/>
                    <a:pt x="928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4285875" y="2253150"/>
              <a:ext cx="45125" cy="35750"/>
            </a:xfrm>
            <a:custGeom>
              <a:rect b="b" l="l" r="r" t="t"/>
              <a:pathLst>
                <a:path extrusionOk="0" h="1430" w="1805">
                  <a:moveTo>
                    <a:pt x="902" y="1"/>
                  </a:moveTo>
                  <a:cubicBezTo>
                    <a:pt x="0" y="1"/>
                    <a:pt x="0" y="1430"/>
                    <a:pt x="902" y="1430"/>
                  </a:cubicBezTo>
                  <a:cubicBezTo>
                    <a:pt x="1805" y="1430"/>
                    <a:pt x="1805" y="1"/>
                    <a:pt x="902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4316575" y="2328975"/>
              <a:ext cx="45125" cy="35125"/>
            </a:xfrm>
            <a:custGeom>
              <a:rect b="b" l="l" r="r" t="t"/>
              <a:pathLst>
                <a:path extrusionOk="0" h="1405" w="1805">
                  <a:moveTo>
                    <a:pt x="903" y="1"/>
                  </a:moveTo>
                  <a:cubicBezTo>
                    <a:pt x="0" y="1"/>
                    <a:pt x="0" y="1404"/>
                    <a:pt x="903" y="1404"/>
                  </a:cubicBezTo>
                  <a:cubicBezTo>
                    <a:pt x="1805" y="1404"/>
                    <a:pt x="1805" y="1"/>
                    <a:pt x="903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" name="Google Shape;213;p30"/>
          <p:cNvGrpSpPr/>
          <p:nvPr/>
        </p:nvGrpSpPr>
        <p:grpSpPr>
          <a:xfrm>
            <a:off x="8755825" y="1479150"/>
            <a:ext cx="114050" cy="110950"/>
            <a:chOff x="4247650" y="2253150"/>
            <a:chExt cx="114050" cy="110950"/>
          </a:xfrm>
        </p:grpSpPr>
        <p:sp>
          <p:nvSpPr>
            <p:cNvPr id="214" name="Google Shape;214;p30"/>
            <p:cNvSpPr/>
            <p:nvPr/>
          </p:nvSpPr>
          <p:spPr>
            <a:xfrm>
              <a:off x="4247650" y="2319575"/>
              <a:ext cx="45750" cy="35125"/>
            </a:xfrm>
            <a:custGeom>
              <a:rect b="b" l="l" r="r" t="t"/>
              <a:pathLst>
                <a:path extrusionOk="0" h="1405" w="1830">
                  <a:moveTo>
                    <a:pt x="928" y="1"/>
                  </a:moveTo>
                  <a:cubicBezTo>
                    <a:pt x="0" y="1"/>
                    <a:pt x="0" y="1404"/>
                    <a:pt x="928" y="1404"/>
                  </a:cubicBezTo>
                  <a:cubicBezTo>
                    <a:pt x="1830" y="1404"/>
                    <a:pt x="1830" y="1"/>
                    <a:pt x="928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4285875" y="2253150"/>
              <a:ext cx="45125" cy="35750"/>
            </a:xfrm>
            <a:custGeom>
              <a:rect b="b" l="l" r="r" t="t"/>
              <a:pathLst>
                <a:path extrusionOk="0" h="1430" w="1805">
                  <a:moveTo>
                    <a:pt x="902" y="1"/>
                  </a:moveTo>
                  <a:cubicBezTo>
                    <a:pt x="0" y="1"/>
                    <a:pt x="0" y="1430"/>
                    <a:pt x="902" y="1430"/>
                  </a:cubicBezTo>
                  <a:cubicBezTo>
                    <a:pt x="1805" y="1430"/>
                    <a:pt x="1805" y="1"/>
                    <a:pt x="902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4316575" y="2328975"/>
              <a:ext cx="45125" cy="35125"/>
            </a:xfrm>
            <a:custGeom>
              <a:rect b="b" l="l" r="r" t="t"/>
              <a:pathLst>
                <a:path extrusionOk="0" h="1405" w="1805">
                  <a:moveTo>
                    <a:pt x="903" y="1"/>
                  </a:moveTo>
                  <a:cubicBezTo>
                    <a:pt x="0" y="1"/>
                    <a:pt x="0" y="1404"/>
                    <a:pt x="903" y="1404"/>
                  </a:cubicBezTo>
                  <a:cubicBezTo>
                    <a:pt x="1805" y="1404"/>
                    <a:pt x="1805" y="1"/>
                    <a:pt x="903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713225" y="31029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9" name="Google Shape;219;p31"/>
          <p:cNvSpPr txBox="1"/>
          <p:nvPr>
            <p:ph idx="1" type="subTitle"/>
          </p:nvPr>
        </p:nvSpPr>
        <p:spPr>
          <a:xfrm>
            <a:off x="1351550" y="2065963"/>
            <a:ext cx="2328000" cy="15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/>
        </p:txBody>
      </p:sp>
      <p:sp>
        <p:nvSpPr>
          <p:cNvPr id="220" name="Google Shape;220;p31"/>
          <p:cNvSpPr/>
          <p:nvPr/>
        </p:nvSpPr>
        <p:spPr>
          <a:xfrm>
            <a:off x="7051797" y="1076613"/>
            <a:ext cx="109881" cy="103627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4464003" y="4058838"/>
            <a:ext cx="215956" cy="203651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1"/>
          <p:cNvSpPr/>
          <p:nvPr/>
        </p:nvSpPr>
        <p:spPr>
          <a:xfrm>
            <a:off x="658288" y="4158884"/>
            <a:ext cx="109881" cy="103614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" name="Google Shape;223;p31"/>
          <p:cNvGrpSpPr/>
          <p:nvPr/>
        </p:nvGrpSpPr>
        <p:grpSpPr>
          <a:xfrm>
            <a:off x="8328650" y="772975"/>
            <a:ext cx="326275" cy="303650"/>
            <a:chOff x="2395075" y="3016975"/>
            <a:chExt cx="326275" cy="303650"/>
          </a:xfrm>
        </p:grpSpPr>
        <p:sp>
          <p:nvSpPr>
            <p:cNvPr id="224" name="Google Shape;224;p31"/>
            <p:cNvSpPr/>
            <p:nvPr/>
          </p:nvSpPr>
          <p:spPr>
            <a:xfrm>
              <a:off x="2404700" y="3028075"/>
              <a:ext cx="311100" cy="284600"/>
            </a:xfrm>
            <a:custGeom>
              <a:rect b="b" l="l" r="r" t="t"/>
              <a:pathLst>
                <a:path extrusionOk="0" h="11384" w="12444">
                  <a:moveTo>
                    <a:pt x="9043" y="0"/>
                  </a:moveTo>
                  <a:cubicBezTo>
                    <a:pt x="8795" y="0"/>
                    <a:pt x="8549" y="88"/>
                    <a:pt x="8380" y="282"/>
                  </a:cubicBezTo>
                  <a:cubicBezTo>
                    <a:pt x="7878" y="834"/>
                    <a:pt x="7628" y="1485"/>
                    <a:pt x="7427" y="2137"/>
                  </a:cubicBezTo>
                  <a:cubicBezTo>
                    <a:pt x="7127" y="2663"/>
                    <a:pt x="6826" y="3165"/>
                    <a:pt x="6500" y="3691"/>
                  </a:cubicBezTo>
                  <a:cubicBezTo>
                    <a:pt x="5949" y="2789"/>
                    <a:pt x="5222" y="1987"/>
                    <a:pt x="5046" y="909"/>
                  </a:cubicBezTo>
                  <a:cubicBezTo>
                    <a:pt x="4972" y="439"/>
                    <a:pt x="4563" y="213"/>
                    <a:pt x="4143" y="213"/>
                  </a:cubicBezTo>
                  <a:cubicBezTo>
                    <a:pt x="3711" y="213"/>
                    <a:pt x="3268" y="452"/>
                    <a:pt x="3167" y="909"/>
                  </a:cubicBezTo>
                  <a:cubicBezTo>
                    <a:pt x="2841" y="2388"/>
                    <a:pt x="3392" y="3566"/>
                    <a:pt x="3994" y="4794"/>
                  </a:cubicBezTo>
                  <a:cubicBezTo>
                    <a:pt x="2991" y="5144"/>
                    <a:pt x="2064" y="5596"/>
                    <a:pt x="1036" y="5771"/>
                  </a:cubicBezTo>
                  <a:cubicBezTo>
                    <a:pt x="0" y="5964"/>
                    <a:pt x="169" y="7684"/>
                    <a:pt x="1162" y="7684"/>
                  </a:cubicBezTo>
                  <a:cubicBezTo>
                    <a:pt x="1202" y="7684"/>
                    <a:pt x="1244" y="7682"/>
                    <a:pt x="1287" y="7676"/>
                  </a:cubicBezTo>
                  <a:cubicBezTo>
                    <a:pt x="1362" y="7676"/>
                    <a:pt x="1462" y="7651"/>
                    <a:pt x="1538" y="7651"/>
                  </a:cubicBezTo>
                  <a:lnTo>
                    <a:pt x="1563" y="7651"/>
                  </a:lnTo>
                  <a:cubicBezTo>
                    <a:pt x="2640" y="7500"/>
                    <a:pt x="3718" y="7275"/>
                    <a:pt x="4746" y="6974"/>
                  </a:cubicBezTo>
                  <a:cubicBezTo>
                    <a:pt x="4771" y="6974"/>
                    <a:pt x="4796" y="6949"/>
                    <a:pt x="4796" y="6949"/>
                  </a:cubicBezTo>
                  <a:cubicBezTo>
                    <a:pt x="4871" y="8302"/>
                    <a:pt x="5172" y="9656"/>
                    <a:pt x="5698" y="10909"/>
                  </a:cubicBezTo>
                  <a:cubicBezTo>
                    <a:pt x="5836" y="11238"/>
                    <a:pt x="6146" y="11383"/>
                    <a:pt x="6470" y="11383"/>
                  </a:cubicBezTo>
                  <a:cubicBezTo>
                    <a:pt x="6910" y="11383"/>
                    <a:pt x="7376" y="11116"/>
                    <a:pt x="7477" y="10683"/>
                  </a:cubicBezTo>
                  <a:cubicBezTo>
                    <a:pt x="7803" y="9230"/>
                    <a:pt x="7427" y="7876"/>
                    <a:pt x="7427" y="6448"/>
                  </a:cubicBezTo>
                  <a:lnTo>
                    <a:pt x="7427" y="6448"/>
                  </a:lnTo>
                  <a:cubicBezTo>
                    <a:pt x="8630" y="6824"/>
                    <a:pt x="9833" y="7175"/>
                    <a:pt x="11112" y="7300"/>
                  </a:cubicBezTo>
                  <a:cubicBezTo>
                    <a:pt x="11135" y="7302"/>
                    <a:pt x="11158" y="7303"/>
                    <a:pt x="11181" y="7303"/>
                  </a:cubicBezTo>
                  <a:cubicBezTo>
                    <a:pt x="12083" y="7303"/>
                    <a:pt x="12444" y="5886"/>
                    <a:pt x="11613" y="5495"/>
                  </a:cubicBezTo>
                  <a:cubicBezTo>
                    <a:pt x="10635" y="5044"/>
                    <a:pt x="9708" y="4493"/>
                    <a:pt x="8680" y="4242"/>
                  </a:cubicBezTo>
                  <a:cubicBezTo>
                    <a:pt x="8731" y="4167"/>
                    <a:pt x="8806" y="4067"/>
                    <a:pt x="8831" y="3967"/>
                  </a:cubicBezTo>
                  <a:cubicBezTo>
                    <a:pt x="8956" y="3691"/>
                    <a:pt x="9031" y="3390"/>
                    <a:pt x="9106" y="3089"/>
                  </a:cubicBezTo>
                  <a:cubicBezTo>
                    <a:pt x="9407" y="2563"/>
                    <a:pt x="9683" y="2012"/>
                    <a:pt x="9908" y="1460"/>
                  </a:cubicBezTo>
                  <a:cubicBezTo>
                    <a:pt x="10084" y="1059"/>
                    <a:pt x="10109" y="608"/>
                    <a:pt x="9758" y="282"/>
                  </a:cubicBezTo>
                  <a:cubicBezTo>
                    <a:pt x="9577" y="101"/>
                    <a:pt x="9309" y="0"/>
                    <a:pt x="9043" y="0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2395075" y="3016975"/>
              <a:ext cx="326275" cy="303650"/>
            </a:xfrm>
            <a:custGeom>
              <a:rect b="b" l="l" r="r" t="t"/>
              <a:pathLst>
                <a:path extrusionOk="0" h="12146" w="13051">
                  <a:moveTo>
                    <a:pt x="9565" y="829"/>
                  </a:moveTo>
                  <a:cubicBezTo>
                    <a:pt x="9570" y="829"/>
                    <a:pt x="9579" y="835"/>
                    <a:pt x="9588" y="853"/>
                  </a:cubicBezTo>
                  <a:lnTo>
                    <a:pt x="9588" y="853"/>
                  </a:lnTo>
                  <a:cubicBezTo>
                    <a:pt x="9559" y="847"/>
                    <a:pt x="9557" y="829"/>
                    <a:pt x="9565" y="829"/>
                  </a:cubicBezTo>
                  <a:close/>
                  <a:moveTo>
                    <a:pt x="4004" y="843"/>
                  </a:moveTo>
                  <a:cubicBezTo>
                    <a:pt x="4004" y="843"/>
                    <a:pt x="4001" y="848"/>
                    <a:pt x="3995" y="853"/>
                  </a:cubicBezTo>
                  <a:lnTo>
                    <a:pt x="3995" y="853"/>
                  </a:lnTo>
                  <a:cubicBezTo>
                    <a:pt x="4000" y="846"/>
                    <a:pt x="4003" y="843"/>
                    <a:pt x="4004" y="843"/>
                  </a:cubicBezTo>
                  <a:close/>
                  <a:moveTo>
                    <a:pt x="9596" y="872"/>
                  </a:moveTo>
                  <a:lnTo>
                    <a:pt x="9596" y="872"/>
                  </a:lnTo>
                  <a:cubicBezTo>
                    <a:pt x="9604" y="894"/>
                    <a:pt x="9612" y="928"/>
                    <a:pt x="9617" y="977"/>
                  </a:cubicBezTo>
                  <a:cubicBezTo>
                    <a:pt x="9692" y="1428"/>
                    <a:pt x="9642" y="1829"/>
                    <a:pt x="9517" y="2280"/>
                  </a:cubicBezTo>
                  <a:cubicBezTo>
                    <a:pt x="9291" y="3132"/>
                    <a:pt x="8790" y="3934"/>
                    <a:pt x="8664" y="4812"/>
                  </a:cubicBezTo>
                  <a:cubicBezTo>
                    <a:pt x="8614" y="5037"/>
                    <a:pt x="8715" y="5263"/>
                    <a:pt x="8940" y="5313"/>
                  </a:cubicBezTo>
                  <a:cubicBezTo>
                    <a:pt x="9542" y="5463"/>
                    <a:pt x="10143" y="5588"/>
                    <a:pt x="10745" y="5764"/>
                  </a:cubicBezTo>
                  <a:cubicBezTo>
                    <a:pt x="11020" y="5864"/>
                    <a:pt x="12098" y="6140"/>
                    <a:pt x="12123" y="6541"/>
                  </a:cubicBezTo>
                  <a:cubicBezTo>
                    <a:pt x="12148" y="6792"/>
                    <a:pt x="11747" y="6942"/>
                    <a:pt x="11572" y="6967"/>
                  </a:cubicBezTo>
                  <a:cubicBezTo>
                    <a:pt x="11423" y="6993"/>
                    <a:pt x="11269" y="7004"/>
                    <a:pt x="11112" y="7004"/>
                  </a:cubicBezTo>
                  <a:cubicBezTo>
                    <a:pt x="10820" y="7004"/>
                    <a:pt x="10521" y="6966"/>
                    <a:pt x="10243" y="6917"/>
                  </a:cubicBezTo>
                  <a:cubicBezTo>
                    <a:pt x="9391" y="6792"/>
                    <a:pt x="8564" y="6541"/>
                    <a:pt x="7687" y="6441"/>
                  </a:cubicBezTo>
                  <a:cubicBezTo>
                    <a:pt x="7676" y="6439"/>
                    <a:pt x="7666" y="6439"/>
                    <a:pt x="7656" y="6439"/>
                  </a:cubicBezTo>
                  <a:cubicBezTo>
                    <a:pt x="7445" y="6439"/>
                    <a:pt x="7286" y="6676"/>
                    <a:pt x="7286" y="6867"/>
                  </a:cubicBezTo>
                  <a:cubicBezTo>
                    <a:pt x="7286" y="7669"/>
                    <a:pt x="7461" y="8471"/>
                    <a:pt x="7512" y="9273"/>
                  </a:cubicBezTo>
                  <a:cubicBezTo>
                    <a:pt x="7537" y="9624"/>
                    <a:pt x="7687" y="11303"/>
                    <a:pt x="7060" y="11328"/>
                  </a:cubicBezTo>
                  <a:cubicBezTo>
                    <a:pt x="6559" y="11328"/>
                    <a:pt x="6283" y="9799"/>
                    <a:pt x="6208" y="9448"/>
                  </a:cubicBezTo>
                  <a:cubicBezTo>
                    <a:pt x="6008" y="8621"/>
                    <a:pt x="5933" y="7794"/>
                    <a:pt x="5757" y="6942"/>
                  </a:cubicBezTo>
                  <a:cubicBezTo>
                    <a:pt x="5720" y="6758"/>
                    <a:pt x="5523" y="6642"/>
                    <a:pt x="5341" y="6642"/>
                  </a:cubicBezTo>
                  <a:cubicBezTo>
                    <a:pt x="5274" y="6642"/>
                    <a:pt x="5209" y="6658"/>
                    <a:pt x="5156" y="6691"/>
                  </a:cubicBezTo>
                  <a:cubicBezTo>
                    <a:pt x="4604" y="7067"/>
                    <a:pt x="3877" y="7243"/>
                    <a:pt x="3226" y="7418"/>
                  </a:cubicBezTo>
                  <a:cubicBezTo>
                    <a:pt x="2825" y="7543"/>
                    <a:pt x="2424" y="7619"/>
                    <a:pt x="1998" y="7669"/>
                  </a:cubicBezTo>
                  <a:cubicBezTo>
                    <a:pt x="1850" y="7695"/>
                    <a:pt x="1660" y="7722"/>
                    <a:pt x="1476" y="7722"/>
                  </a:cubicBezTo>
                  <a:cubicBezTo>
                    <a:pt x="1317" y="7722"/>
                    <a:pt x="1162" y="7702"/>
                    <a:pt x="1045" y="7644"/>
                  </a:cubicBezTo>
                  <a:cubicBezTo>
                    <a:pt x="895" y="7594"/>
                    <a:pt x="920" y="7518"/>
                    <a:pt x="1020" y="7318"/>
                  </a:cubicBezTo>
                  <a:cubicBezTo>
                    <a:pt x="1246" y="6917"/>
                    <a:pt x="1722" y="6716"/>
                    <a:pt x="2098" y="6541"/>
                  </a:cubicBezTo>
                  <a:cubicBezTo>
                    <a:pt x="2964" y="6145"/>
                    <a:pt x="3903" y="5993"/>
                    <a:pt x="4747" y="5580"/>
                  </a:cubicBezTo>
                  <a:lnTo>
                    <a:pt x="4747" y="5580"/>
                  </a:lnTo>
                  <a:cubicBezTo>
                    <a:pt x="4770" y="5571"/>
                    <a:pt x="4792" y="5560"/>
                    <a:pt x="4813" y="5547"/>
                  </a:cubicBezTo>
                  <a:lnTo>
                    <a:pt x="4813" y="5547"/>
                  </a:lnTo>
                  <a:cubicBezTo>
                    <a:pt x="5006" y="5443"/>
                    <a:pt x="5039" y="5256"/>
                    <a:pt x="4976" y="5096"/>
                  </a:cubicBezTo>
                  <a:lnTo>
                    <a:pt x="4976" y="5096"/>
                  </a:lnTo>
                  <a:cubicBezTo>
                    <a:pt x="4673" y="4000"/>
                    <a:pt x="4002" y="3027"/>
                    <a:pt x="3827" y="1929"/>
                  </a:cubicBezTo>
                  <a:cubicBezTo>
                    <a:pt x="3778" y="1631"/>
                    <a:pt x="3777" y="1134"/>
                    <a:pt x="3974" y="882"/>
                  </a:cubicBezTo>
                  <a:lnTo>
                    <a:pt x="3974" y="882"/>
                  </a:lnTo>
                  <a:cubicBezTo>
                    <a:pt x="4052" y="900"/>
                    <a:pt x="4115" y="960"/>
                    <a:pt x="4178" y="1002"/>
                  </a:cubicBezTo>
                  <a:cubicBezTo>
                    <a:pt x="4704" y="1428"/>
                    <a:pt x="5080" y="2080"/>
                    <a:pt x="5431" y="2631"/>
                  </a:cubicBezTo>
                  <a:cubicBezTo>
                    <a:pt x="5782" y="3157"/>
                    <a:pt x="6108" y="3734"/>
                    <a:pt x="6459" y="4260"/>
                  </a:cubicBezTo>
                  <a:cubicBezTo>
                    <a:pt x="6549" y="4388"/>
                    <a:pt x="6691" y="4458"/>
                    <a:pt x="6832" y="4458"/>
                  </a:cubicBezTo>
                  <a:cubicBezTo>
                    <a:pt x="6967" y="4458"/>
                    <a:pt x="7100" y="4395"/>
                    <a:pt x="7186" y="4260"/>
                  </a:cubicBezTo>
                  <a:cubicBezTo>
                    <a:pt x="7512" y="3734"/>
                    <a:pt x="7787" y="3208"/>
                    <a:pt x="8113" y="2681"/>
                  </a:cubicBezTo>
                  <a:cubicBezTo>
                    <a:pt x="8489" y="2105"/>
                    <a:pt x="8890" y="1353"/>
                    <a:pt x="9466" y="952"/>
                  </a:cubicBezTo>
                  <a:cubicBezTo>
                    <a:pt x="9497" y="921"/>
                    <a:pt x="9555" y="891"/>
                    <a:pt x="9596" y="872"/>
                  </a:cubicBezTo>
                  <a:close/>
                  <a:moveTo>
                    <a:pt x="9649" y="1"/>
                  </a:moveTo>
                  <a:cubicBezTo>
                    <a:pt x="9584" y="1"/>
                    <a:pt x="9515" y="8"/>
                    <a:pt x="9441" y="25"/>
                  </a:cubicBezTo>
                  <a:cubicBezTo>
                    <a:pt x="8689" y="200"/>
                    <a:pt x="8113" y="1177"/>
                    <a:pt x="7712" y="1779"/>
                  </a:cubicBezTo>
                  <a:cubicBezTo>
                    <a:pt x="7385" y="2270"/>
                    <a:pt x="7110" y="2774"/>
                    <a:pt x="6812" y="3272"/>
                  </a:cubicBezTo>
                  <a:lnTo>
                    <a:pt x="6812" y="3272"/>
                  </a:lnTo>
                  <a:cubicBezTo>
                    <a:pt x="6496" y="2774"/>
                    <a:pt x="6203" y="2270"/>
                    <a:pt x="5857" y="1779"/>
                  </a:cubicBezTo>
                  <a:cubicBezTo>
                    <a:pt x="5456" y="1177"/>
                    <a:pt x="4930" y="300"/>
                    <a:pt x="4203" y="75"/>
                  </a:cubicBezTo>
                  <a:cubicBezTo>
                    <a:pt x="4108" y="47"/>
                    <a:pt x="4019" y="34"/>
                    <a:pt x="3937" y="34"/>
                  </a:cubicBezTo>
                  <a:cubicBezTo>
                    <a:pt x="3282" y="34"/>
                    <a:pt x="3020" y="852"/>
                    <a:pt x="2975" y="1453"/>
                  </a:cubicBezTo>
                  <a:cubicBezTo>
                    <a:pt x="2883" y="2715"/>
                    <a:pt x="3674" y="3831"/>
                    <a:pt x="4078" y="4991"/>
                  </a:cubicBezTo>
                  <a:lnTo>
                    <a:pt x="4078" y="4991"/>
                  </a:lnTo>
                  <a:cubicBezTo>
                    <a:pt x="3355" y="5278"/>
                    <a:pt x="2572" y="5431"/>
                    <a:pt x="1847" y="5739"/>
                  </a:cubicBezTo>
                  <a:cubicBezTo>
                    <a:pt x="1121" y="6040"/>
                    <a:pt x="243" y="6541"/>
                    <a:pt x="118" y="7418"/>
                  </a:cubicBezTo>
                  <a:cubicBezTo>
                    <a:pt x="1" y="8292"/>
                    <a:pt x="684" y="8535"/>
                    <a:pt x="1483" y="8535"/>
                  </a:cubicBezTo>
                  <a:cubicBezTo>
                    <a:pt x="2220" y="8535"/>
                    <a:pt x="3055" y="8328"/>
                    <a:pt x="3451" y="8220"/>
                  </a:cubicBezTo>
                  <a:cubicBezTo>
                    <a:pt x="3964" y="8092"/>
                    <a:pt x="4544" y="7950"/>
                    <a:pt x="5054" y="7717"/>
                  </a:cubicBezTo>
                  <a:lnTo>
                    <a:pt x="5054" y="7717"/>
                  </a:lnTo>
                  <a:cubicBezTo>
                    <a:pt x="5148" y="8294"/>
                    <a:pt x="5223" y="8878"/>
                    <a:pt x="5356" y="9448"/>
                  </a:cubicBezTo>
                  <a:cubicBezTo>
                    <a:pt x="5507" y="10225"/>
                    <a:pt x="5707" y="11152"/>
                    <a:pt x="6233" y="11754"/>
                  </a:cubicBezTo>
                  <a:cubicBezTo>
                    <a:pt x="6469" y="12014"/>
                    <a:pt x="6765" y="12146"/>
                    <a:pt x="7062" y="12146"/>
                  </a:cubicBezTo>
                  <a:cubicBezTo>
                    <a:pt x="7367" y="12146"/>
                    <a:pt x="7672" y="12008"/>
                    <a:pt x="7913" y="11729"/>
                  </a:cubicBezTo>
                  <a:cubicBezTo>
                    <a:pt x="8414" y="11152"/>
                    <a:pt x="8389" y="10175"/>
                    <a:pt x="8364" y="9448"/>
                  </a:cubicBezTo>
                  <a:cubicBezTo>
                    <a:pt x="8343" y="8759"/>
                    <a:pt x="8208" y="8054"/>
                    <a:pt x="8144" y="7358"/>
                  </a:cubicBezTo>
                  <a:lnTo>
                    <a:pt x="8144" y="7358"/>
                  </a:lnTo>
                  <a:cubicBezTo>
                    <a:pt x="9059" y="7512"/>
                    <a:pt x="9949" y="7776"/>
                    <a:pt x="10895" y="7819"/>
                  </a:cubicBezTo>
                  <a:cubicBezTo>
                    <a:pt x="10963" y="7823"/>
                    <a:pt x="11033" y="7826"/>
                    <a:pt x="11104" y="7826"/>
                  </a:cubicBezTo>
                  <a:cubicBezTo>
                    <a:pt x="11880" y="7826"/>
                    <a:pt x="12835" y="7559"/>
                    <a:pt x="12950" y="6641"/>
                  </a:cubicBezTo>
                  <a:cubicBezTo>
                    <a:pt x="13050" y="5814"/>
                    <a:pt x="12098" y="5388"/>
                    <a:pt x="11471" y="5137"/>
                  </a:cubicBezTo>
                  <a:cubicBezTo>
                    <a:pt x="10847" y="4908"/>
                    <a:pt x="10204" y="4766"/>
                    <a:pt x="9559" y="4609"/>
                  </a:cubicBezTo>
                  <a:lnTo>
                    <a:pt x="9559" y="4609"/>
                  </a:lnTo>
                  <a:cubicBezTo>
                    <a:pt x="9802" y="3696"/>
                    <a:pt x="10292" y="2838"/>
                    <a:pt x="10444" y="1904"/>
                  </a:cubicBezTo>
                  <a:cubicBezTo>
                    <a:pt x="10537" y="1276"/>
                    <a:pt x="10479" y="1"/>
                    <a:pt x="9649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" name="Google Shape;226;p31"/>
          <p:cNvSpPr/>
          <p:nvPr/>
        </p:nvSpPr>
        <p:spPr>
          <a:xfrm>
            <a:off x="4679938" y="4447584"/>
            <a:ext cx="109881" cy="103614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1"/>
          <p:cNvSpPr/>
          <p:nvPr/>
        </p:nvSpPr>
        <p:spPr>
          <a:xfrm>
            <a:off x="6690603" y="927109"/>
            <a:ext cx="215956" cy="203665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" name="Google Shape;228;p31"/>
          <p:cNvGrpSpPr/>
          <p:nvPr/>
        </p:nvGrpSpPr>
        <p:grpSpPr>
          <a:xfrm>
            <a:off x="-46" y="-8752"/>
            <a:ext cx="1460556" cy="1415220"/>
            <a:chOff x="1190625" y="238125"/>
            <a:chExt cx="1131600" cy="1096475"/>
          </a:xfrm>
        </p:grpSpPr>
        <p:sp>
          <p:nvSpPr>
            <p:cNvPr id="229" name="Google Shape;229;p31"/>
            <p:cNvSpPr/>
            <p:nvPr/>
          </p:nvSpPr>
          <p:spPr>
            <a:xfrm>
              <a:off x="1190625" y="238125"/>
              <a:ext cx="842750" cy="694550"/>
            </a:xfrm>
            <a:custGeom>
              <a:rect b="b" l="l" r="r" t="t"/>
              <a:pathLst>
                <a:path extrusionOk="0" h="27782" w="33710">
                  <a:moveTo>
                    <a:pt x="0" y="0"/>
                  </a:moveTo>
                  <a:lnTo>
                    <a:pt x="0" y="25940"/>
                  </a:lnTo>
                  <a:cubicBezTo>
                    <a:pt x="2612" y="27120"/>
                    <a:pt x="5529" y="27781"/>
                    <a:pt x="8598" y="27781"/>
                  </a:cubicBezTo>
                  <a:cubicBezTo>
                    <a:pt x="12566" y="27781"/>
                    <a:pt x="16786" y="26676"/>
                    <a:pt x="20927" y="24161"/>
                  </a:cubicBezTo>
                  <a:cubicBezTo>
                    <a:pt x="31755" y="17770"/>
                    <a:pt x="33709" y="7970"/>
                    <a:pt x="30426" y="0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1231350" y="238125"/>
              <a:ext cx="393500" cy="313325"/>
            </a:xfrm>
            <a:custGeom>
              <a:rect b="b" l="l" r="r" t="t"/>
              <a:pathLst>
                <a:path extrusionOk="0" h="12533" w="15740">
                  <a:moveTo>
                    <a:pt x="13835" y="0"/>
                  </a:moveTo>
                  <a:cubicBezTo>
                    <a:pt x="14812" y="1754"/>
                    <a:pt x="15138" y="3835"/>
                    <a:pt x="14662" y="5840"/>
                  </a:cubicBezTo>
                  <a:cubicBezTo>
                    <a:pt x="13712" y="9593"/>
                    <a:pt x="9850" y="11697"/>
                    <a:pt x="6163" y="11697"/>
                  </a:cubicBezTo>
                  <a:cubicBezTo>
                    <a:pt x="5862" y="11697"/>
                    <a:pt x="5561" y="11683"/>
                    <a:pt x="5263" y="11654"/>
                  </a:cubicBezTo>
                  <a:cubicBezTo>
                    <a:pt x="3860" y="11529"/>
                    <a:pt x="2130" y="10952"/>
                    <a:pt x="1504" y="9549"/>
                  </a:cubicBezTo>
                  <a:cubicBezTo>
                    <a:pt x="752" y="7820"/>
                    <a:pt x="2105" y="5589"/>
                    <a:pt x="3308" y="4411"/>
                  </a:cubicBezTo>
                  <a:cubicBezTo>
                    <a:pt x="3805" y="3937"/>
                    <a:pt x="4444" y="3544"/>
                    <a:pt x="5152" y="3544"/>
                  </a:cubicBezTo>
                  <a:cubicBezTo>
                    <a:pt x="5230" y="3544"/>
                    <a:pt x="5309" y="3549"/>
                    <a:pt x="5389" y="3559"/>
                  </a:cubicBezTo>
                  <a:cubicBezTo>
                    <a:pt x="6040" y="3659"/>
                    <a:pt x="6592" y="4085"/>
                    <a:pt x="6968" y="4586"/>
                  </a:cubicBezTo>
                  <a:cubicBezTo>
                    <a:pt x="7644" y="5439"/>
                    <a:pt x="8246" y="7168"/>
                    <a:pt x="7268" y="8045"/>
                  </a:cubicBezTo>
                  <a:cubicBezTo>
                    <a:pt x="6926" y="8357"/>
                    <a:pt x="6467" y="8455"/>
                    <a:pt x="6001" y="8455"/>
                  </a:cubicBezTo>
                  <a:cubicBezTo>
                    <a:pt x="5716" y="8455"/>
                    <a:pt x="5429" y="8418"/>
                    <a:pt x="5163" y="8371"/>
                  </a:cubicBezTo>
                  <a:cubicBezTo>
                    <a:pt x="5132" y="8365"/>
                    <a:pt x="5102" y="8362"/>
                    <a:pt x="5074" y="8362"/>
                  </a:cubicBezTo>
                  <a:cubicBezTo>
                    <a:pt x="4613" y="8362"/>
                    <a:pt x="4442" y="9079"/>
                    <a:pt x="4937" y="9173"/>
                  </a:cubicBezTo>
                  <a:cubicBezTo>
                    <a:pt x="5275" y="9239"/>
                    <a:pt x="5629" y="9283"/>
                    <a:pt x="5982" y="9283"/>
                  </a:cubicBezTo>
                  <a:cubicBezTo>
                    <a:pt x="6573" y="9283"/>
                    <a:pt x="7158" y="9158"/>
                    <a:pt x="7644" y="8797"/>
                  </a:cubicBezTo>
                  <a:cubicBezTo>
                    <a:pt x="8271" y="8371"/>
                    <a:pt x="8572" y="7644"/>
                    <a:pt x="8597" y="6892"/>
                  </a:cubicBezTo>
                  <a:cubicBezTo>
                    <a:pt x="8647" y="5363"/>
                    <a:pt x="7694" y="3634"/>
                    <a:pt x="6291" y="2982"/>
                  </a:cubicBezTo>
                  <a:cubicBezTo>
                    <a:pt x="5893" y="2800"/>
                    <a:pt x="5505" y="2719"/>
                    <a:pt x="5131" y="2719"/>
                  </a:cubicBezTo>
                  <a:cubicBezTo>
                    <a:pt x="3506" y="2719"/>
                    <a:pt x="2148" y="4253"/>
                    <a:pt x="1353" y="5639"/>
                  </a:cubicBezTo>
                  <a:cubicBezTo>
                    <a:pt x="426" y="7243"/>
                    <a:pt x="0" y="9298"/>
                    <a:pt x="1353" y="10802"/>
                  </a:cubicBezTo>
                  <a:cubicBezTo>
                    <a:pt x="2520" y="12138"/>
                    <a:pt x="4487" y="12533"/>
                    <a:pt x="6204" y="12533"/>
                  </a:cubicBezTo>
                  <a:cubicBezTo>
                    <a:pt x="6259" y="12533"/>
                    <a:pt x="6312" y="12532"/>
                    <a:pt x="6366" y="12531"/>
                  </a:cubicBezTo>
                  <a:cubicBezTo>
                    <a:pt x="8521" y="12481"/>
                    <a:pt x="10727" y="11805"/>
                    <a:pt x="12456" y="10501"/>
                  </a:cubicBezTo>
                  <a:cubicBezTo>
                    <a:pt x="14511" y="8947"/>
                    <a:pt x="15664" y="6642"/>
                    <a:pt x="15714" y="4085"/>
                  </a:cubicBezTo>
                  <a:cubicBezTo>
                    <a:pt x="15740" y="2632"/>
                    <a:pt x="15389" y="1253"/>
                    <a:pt x="14762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1190625" y="238125"/>
              <a:ext cx="601525" cy="527425"/>
            </a:xfrm>
            <a:custGeom>
              <a:rect b="b" l="l" r="r" t="t"/>
              <a:pathLst>
                <a:path extrusionOk="0" h="21097" w="24061">
                  <a:moveTo>
                    <a:pt x="22356" y="0"/>
                  </a:moveTo>
                  <a:cubicBezTo>
                    <a:pt x="23333" y="3358"/>
                    <a:pt x="22807" y="7043"/>
                    <a:pt x="21504" y="10226"/>
                  </a:cubicBezTo>
                  <a:cubicBezTo>
                    <a:pt x="20075" y="13810"/>
                    <a:pt x="17494" y="17043"/>
                    <a:pt x="14035" y="18847"/>
                  </a:cubicBezTo>
                  <a:cubicBezTo>
                    <a:pt x="12283" y="19782"/>
                    <a:pt x="10342" y="20237"/>
                    <a:pt x="8394" y="20237"/>
                  </a:cubicBezTo>
                  <a:cubicBezTo>
                    <a:pt x="6219" y="20237"/>
                    <a:pt x="4036" y="19669"/>
                    <a:pt x="2105" y="18572"/>
                  </a:cubicBezTo>
                  <a:cubicBezTo>
                    <a:pt x="1328" y="18145"/>
                    <a:pt x="627" y="17594"/>
                    <a:pt x="0" y="17018"/>
                  </a:cubicBezTo>
                  <a:lnTo>
                    <a:pt x="0" y="18070"/>
                  </a:lnTo>
                  <a:cubicBezTo>
                    <a:pt x="2338" y="20008"/>
                    <a:pt x="5350" y="21097"/>
                    <a:pt x="8409" y="21097"/>
                  </a:cubicBezTo>
                  <a:cubicBezTo>
                    <a:pt x="8989" y="21097"/>
                    <a:pt x="9571" y="21057"/>
                    <a:pt x="10150" y="20978"/>
                  </a:cubicBezTo>
                  <a:cubicBezTo>
                    <a:pt x="14411" y="20401"/>
                    <a:pt x="18020" y="17619"/>
                    <a:pt x="20376" y="14110"/>
                  </a:cubicBezTo>
                  <a:cubicBezTo>
                    <a:pt x="22707" y="10652"/>
                    <a:pt x="24060" y="6291"/>
                    <a:pt x="23609" y="2105"/>
                  </a:cubicBezTo>
                  <a:cubicBezTo>
                    <a:pt x="23534" y="1378"/>
                    <a:pt x="23384" y="677"/>
                    <a:pt x="23183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1367925" y="1074125"/>
              <a:ext cx="21325" cy="187050"/>
            </a:xfrm>
            <a:custGeom>
              <a:rect b="b" l="l" r="r" t="t"/>
              <a:pathLst>
                <a:path extrusionOk="0" h="7482" w="853">
                  <a:moveTo>
                    <a:pt x="427" y="0"/>
                  </a:moveTo>
                  <a:cubicBezTo>
                    <a:pt x="214" y="0"/>
                    <a:pt x="1" y="132"/>
                    <a:pt x="1" y="395"/>
                  </a:cubicBezTo>
                  <a:lnTo>
                    <a:pt x="1" y="7087"/>
                  </a:lnTo>
                  <a:cubicBezTo>
                    <a:pt x="1" y="7350"/>
                    <a:pt x="214" y="7481"/>
                    <a:pt x="427" y="7481"/>
                  </a:cubicBezTo>
                  <a:cubicBezTo>
                    <a:pt x="640" y="7481"/>
                    <a:pt x="853" y="7350"/>
                    <a:pt x="853" y="7087"/>
                  </a:cubicBezTo>
                  <a:lnTo>
                    <a:pt x="853" y="395"/>
                  </a:lnTo>
                  <a:cubicBezTo>
                    <a:pt x="853" y="132"/>
                    <a:pt x="640" y="0"/>
                    <a:pt x="427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1854500" y="885525"/>
              <a:ext cx="134075" cy="125350"/>
            </a:xfrm>
            <a:custGeom>
              <a:rect b="b" l="l" r="r" t="t"/>
              <a:pathLst>
                <a:path extrusionOk="0" h="5014" w="5363">
                  <a:moveTo>
                    <a:pt x="617" y="0"/>
                  </a:moveTo>
                  <a:cubicBezTo>
                    <a:pt x="294" y="0"/>
                    <a:pt x="1" y="429"/>
                    <a:pt x="312" y="721"/>
                  </a:cubicBezTo>
                  <a:lnTo>
                    <a:pt x="4473" y="4881"/>
                  </a:lnTo>
                  <a:cubicBezTo>
                    <a:pt x="4560" y="4975"/>
                    <a:pt x="4660" y="5014"/>
                    <a:pt x="4757" y="5014"/>
                  </a:cubicBezTo>
                  <a:cubicBezTo>
                    <a:pt x="5076" y="5014"/>
                    <a:pt x="5362" y="4593"/>
                    <a:pt x="5074" y="4305"/>
                  </a:cubicBezTo>
                  <a:lnTo>
                    <a:pt x="889" y="119"/>
                  </a:lnTo>
                  <a:cubicBezTo>
                    <a:pt x="805" y="35"/>
                    <a:pt x="710" y="0"/>
                    <a:pt x="617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2117300" y="436725"/>
              <a:ext cx="162325" cy="20700"/>
            </a:xfrm>
            <a:custGeom>
              <a:rect b="b" l="l" r="r" t="t"/>
              <a:pathLst>
                <a:path extrusionOk="0" h="828" w="6493">
                  <a:moveTo>
                    <a:pt x="527" y="1"/>
                  </a:moveTo>
                  <a:cubicBezTo>
                    <a:pt x="1" y="1"/>
                    <a:pt x="1" y="828"/>
                    <a:pt x="527" y="828"/>
                  </a:cubicBezTo>
                  <a:lnTo>
                    <a:pt x="5966" y="828"/>
                  </a:lnTo>
                  <a:cubicBezTo>
                    <a:pt x="6492" y="828"/>
                    <a:pt x="6492" y="1"/>
                    <a:pt x="5966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1637225" y="1042625"/>
              <a:ext cx="108175" cy="291975"/>
            </a:xfrm>
            <a:custGeom>
              <a:rect b="b" l="l" r="r" t="t"/>
              <a:pathLst>
                <a:path extrusionOk="0" h="11679" w="4327">
                  <a:moveTo>
                    <a:pt x="509" y="0"/>
                  </a:moveTo>
                  <a:cubicBezTo>
                    <a:pt x="256" y="0"/>
                    <a:pt x="1" y="202"/>
                    <a:pt x="106" y="502"/>
                  </a:cubicBezTo>
                  <a:cubicBezTo>
                    <a:pt x="1309" y="4111"/>
                    <a:pt x="2612" y="7670"/>
                    <a:pt x="3464" y="11379"/>
                  </a:cubicBezTo>
                  <a:cubicBezTo>
                    <a:pt x="3504" y="11588"/>
                    <a:pt x="3655" y="11679"/>
                    <a:pt x="3816" y="11679"/>
                  </a:cubicBezTo>
                  <a:cubicBezTo>
                    <a:pt x="4060" y="11679"/>
                    <a:pt x="4327" y="11471"/>
                    <a:pt x="4266" y="11154"/>
                  </a:cubicBezTo>
                  <a:cubicBezTo>
                    <a:pt x="3439" y="7444"/>
                    <a:pt x="2111" y="3885"/>
                    <a:pt x="908" y="301"/>
                  </a:cubicBezTo>
                  <a:cubicBezTo>
                    <a:pt x="848" y="90"/>
                    <a:pt x="679" y="0"/>
                    <a:pt x="509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2052075" y="697975"/>
              <a:ext cx="270150" cy="146225"/>
            </a:xfrm>
            <a:custGeom>
              <a:rect b="b" l="l" r="r" t="t"/>
              <a:pathLst>
                <a:path extrusionOk="0" h="5849" w="10806">
                  <a:moveTo>
                    <a:pt x="631" y="0"/>
                  </a:moveTo>
                  <a:cubicBezTo>
                    <a:pt x="251" y="0"/>
                    <a:pt x="0" y="561"/>
                    <a:pt x="429" y="754"/>
                  </a:cubicBezTo>
                  <a:cubicBezTo>
                    <a:pt x="3663" y="2383"/>
                    <a:pt x="7071" y="3686"/>
                    <a:pt x="10028" y="5767"/>
                  </a:cubicBezTo>
                  <a:cubicBezTo>
                    <a:pt x="10104" y="5824"/>
                    <a:pt x="10179" y="5849"/>
                    <a:pt x="10250" y="5849"/>
                  </a:cubicBezTo>
                  <a:cubicBezTo>
                    <a:pt x="10578" y="5849"/>
                    <a:pt x="10805" y="5312"/>
                    <a:pt x="10455" y="5065"/>
                  </a:cubicBezTo>
                  <a:cubicBezTo>
                    <a:pt x="7472" y="2959"/>
                    <a:pt x="4064" y="1656"/>
                    <a:pt x="830" y="52"/>
                  </a:cubicBezTo>
                  <a:cubicBezTo>
                    <a:pt x="762" y="16"/>
                    <a:pt x="694" y="0"/>
                    <a:pt x="631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78200" y="1066550"/>
            <a:ext cx="7587600" cy="31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3969275" y="3424450"/>
            <a:ext cx="4104900" cy="3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omfortaa"/>
              <a:buNone/>
              <a:defRPr b="1" sz="14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omfortaa"/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omfortaa"/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omfortaa"/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omfortaa"/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omfortaa"/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omfortaa"/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omfortaa"/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omfortaa"/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239" name="Google Shape;239;p32"/>
          <p:cNvSpPr txBox="1"/>
          <p:nvPr>
            <p:ph idx="1" type="subTitle"/>
          </p:nvPr>
        </p:nvSpPr>
        <p:spPr>
          <a:xfrm>
            <a:off x="3969283" y="2132007"/>
            <a:ext cx="4104900" cy="13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2" name="Google Shape;242;p33"/>
          <p:cNvSpPr txBox="1"/>
          <p:nvPr>
            <p:ph idx="1" type="subTitle"/>
          </p:nvPr>
        </p:nvSpPr>
        <p:spPr>
          <a:xfrm>
            <a:off x="3121800" y="2739150"/>
            <a:ext cx="29004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3" name="Google Shape;243;p33"/>
          <p:cNvSpPr/>
          <p:nvPr/>
        </p:nvSpPr>
        <p:spPr>
          <a:xfrm>
            <a:off x="1824850" y="1610850"/>
            <a:ext cx="376675" cy="71450"/>
          </a:xfrm>
          <a:custGeom>
            <a:rect b="b" l="l" r="r" t="t"/>
            <a:pathLst>
              <a:path extrusionOk="0" h="2858" w="15067">
                <a:moveTo>
                  <a:pt x="1831" y="1"/>
                </a:moveTo>
                <a:cubicBezTo>
                  <a:pt x="1" y="1"/>
                  <a:pt x="1" y="2858"/>
                  <a:pt x="1831" y="2858"/>
                </a:cubicBezTo>
                <a:lnTo>
                  <a:pt x="13214" y="2858"/>
                </a:lnTo>
                <a:cubicBezTo>
                  <a:pt x="15066" y="2858"/>
                  <a:pt x="15066" y="1"/>
                  <a:pt x="13214" y="1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3"/>
          <p:cNvSpPr/>
          <p:nvPr/>
        </p:nvSpPr>
        <p:spPr>
          <a:xfrm>
            <a:off x="2035450" y="1424100"/>
            <a:ext cx="173225" cy="144225"/>
          </a:xfrm>
          <a:custGeom>
            <a:rect b="b" l="l" r="r" t="t"/>
            <a:pathLst>
              <a:path extrusionOk="0" h="5769" w="6929">
                <a:moveTo>
                  <a:pt x="2078" y="0"/>
                </a:moveTo>
                <a:cubicBezTo>
                  <a:pt x="982" y="0"/>
                  <a:pt x="0" y="1431"/>
                  <a:pt x="1018" y="2449"/>
                </a:cubicBezTo>
                <a:cubicBezTo>
                  <a:pt x="1977" y="3409"/>
                  <a:pt x="2959" y="4369"/>
                  <a:pt x="3919" y="5351"/>
                </a:cubicBezTo>
                <a:cubicBezTo>
                  <a:pt x="4214" y="5645"/>
                  <a:pt x="4545" y="5768"/>
                  <a:pt x="4866" y="5768"/>
                </a:cubicBezTo>
                <a:cubicBezTo>
                  <a:pt x="5956" y="5768"/>
                  <a:pt x="6928" y="4342"/>
                  <a:pt x="5928" y="3342"/>
                </a:cubicBezTo>
                <a:cubicBezTo>
                  <a:pt x="4968" y="2360"/>
                  <a:pt x="3986" y="1400"/>
                  <a:pt x="3026" y="418"/>
                </a:cubicBezTo>
                <a:cubicBezTo>
                  <a:pt x="2732" y="124"/>
                  <a:pt x="2400" y="0"/>
                  <a:pt x="2078" y="0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3"/>
          <p:cNvSpPr/>
          <p:nvPr/>
        </p:nvSpPr>
        <p:spPr>
          <a:xfrm>
            <a:off x="2013550" y="1744675"/>
            <a:ext cx="181050" cy="149500"/>
          </a:xfrm>
          <a:custGeom>
            <a:rect b="b" l="l" r="r" t="t"/>
            <a:pathLst>
              <a:path extrusionOk="0" h="5980" w="7242">
                <a:moveTo>
                  <a:pt x="5118" y="1"/>
                </a:moveTo>
                <a:cubicBezTo>
                  <a:pt x="4799" y="1"/>
                  <a:pt x="4469" y="114"/>
                  <a:pt x="4170" y="384"/>
                </a:cubicBezTo>
                <a:cubicBezTo>
                  <a:pt x="3054" y="1388"/>
                  <a:pt x="2050" y="2482"/>
                  <a:pt x="1001" y="3553"/>
                </a:cubicBezTo>
                <a:cubicBezTo>
                  <a:pt x="1" y="4553"/>
                  <a:pt x="972" y="5980"/>
                  <a:pt x="2063" y="5980"/>
                </a:cubicBezTo>
                <a:cubicBezTo>
                  <a:pt x="2384" y="5980"/>
                  <a:pt x="2715" y="5856"/>
                  <a:pt x="3010" y="5562"/>
                </a:cubicBezTo>
                <a:cubicBezTo>
                  <a:pt x="4059" y="4491"/>
                  <a:pt x="5063" y="3397"/>
                  <a:pt x="6179" y="2393"/>
                </a:cubicBezTo>
                <a:cubicBezTo>
                  <a:pt x="7241" y="1435"/>
                  <a:pt x="6251" y="1"/>
                  <a:pt x="5118" y="1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3"/>
          <p:cNvSpPr/>
          <p:nvPr/>
        </p:nvSpPr>
        <p:spPr>
          <a:xfrm>
            <a:off x="6943050" y="1623413"/>
            <a:ext cx="376100" cy="71450"/>
          </a:xfrm>
          <a:custGeom>
            <a:rect b="b" l="l" r="r" t="t"/>
            <a:pathLst>
              <a:path extrusionOk="0" h="2858" w="15044">
                <a:moveTo>
                  <a:pt x="1830" y="0"/>
                </a:moveTo>
                <a:cubicBezTo>
                  <a:pt x="0" y="0"/>
                  <a:pt x="0" y="2857"/>
                  <a:pt x="1830" y="2857"/>
                </a:cubicBezTo>
                <a:lnTo>
                  <a:pt x="13213" y="2857"/>
                </a:lnTo>
                <a:cubicBezTo>
                  <a:pt x="15043" y="2857"/>
                  <a:pt x="15043" y="0"/>
                  <a:pt x="13213" y="0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3"/>
          <p:cNvSpPr/>
          <p:nvPr/>
        </p:nvSpPr>
        <p:spPr>
          <a:xfrm>
            <a:off x="6935325" y="1737388"/>
            <a:ext cx="173350" cy="144225"/>
          </a:xfrm>
          <a:custGeom>
            <a:rect b="b" l="l" r="r" t="t"/>
            <a:pathLst>
              <a:path extrusionOk="0" h="5769" w="6934">
                <a:moveTo>
                  <a:pt x="2074" y="0"/>
                </a:moveTo>
                <a:cubicBezTo>
                  <a:pt x="973" y="0"/>
                  <a:pt x="1" y="1427"/>
                  <a:pt x="1001" y="2427"/>
                </a:cubicBezTo>
                <a:cubicBezTo>
                  <a:pt x="1983" y="3409"/>
                  <a:pt x="2943" y="4369"/>
                  <a:pt x="3925" y="5351"/>
                </a:cubicBezTo>
                <a:cubicBezTo>
                  <a:pt x="4219" y="5645"/>
                  <a:pt x="4551" y="5769"/>
                  <a:pt x="4872" y="5769"/>
                </a:cubicBezTo>
                <a:cubicBezTo>
                  <a:pt x="5962" y="5769"/>
                  <a:pt x="6934" y="4342"/>
                  <a:pt x="5934" y="3342"/>
                </a:cubicBezTo>
                <a:cubicBezTo>
                  <a:pt x="4952" y="2360"/>
                  <a:pt x="3992" y="1400"/>
                  <a:pt x="3032" y="418"/>
                </a:cubicBezTo>
                <a:cubicBezTo>
                  <a:pt x="2733" y="124"/>
                  <a:pt x="2398" y="0"/>
                  <a:pt x="2074" y="0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3"/>
          <p:cNvSpPr/>
          <p:nvPr/>
        </p:nvSpPr>
        <p:spPr>
          <a:xfrm>
            <a:off x="6949525" y="1411538"/>
            <a:ext cx="181475" cy="149500"/>
          </a:xfrm>
          <a:custGeom>
            <a:rect b="b" l="l" r="r" t="t"/>
            <a:pathLst>
              <a:path extrusionOk="0" h="5980" w="7259">
                <a:moveTo>
                  <a:pt x="5176" y="0"/>
                </a:moveTo>
                <a:cubicBezTo>
                  <a:pt x="4853" y="0"/>
                  <a:pt x="4521" y="124"/>
                  <a:pt x="4227" y="418"/>
                </a:cubicBezTo>
                <a:cubicBezTo>
                  <a:pt x="3178" y="1489"/>
                  <a:pt x="2174" y="2583"/>
                  <a:pt x="1080" y="3587"/>
                </a:cubicBezTo>
                <a:cubicBezTo>
                  <a:pt x="0" y="4545"/>
                  <a:pt x="1000" y="5979"/>
                  <a:pt x="2139" y="5979"/>
                </a:cubicBezTo>
                <a:cubicBezTo>
                  <a:pt x="2459" y="5979"/>
                  <a:pt x="2790" y="5866"/>
                  <a:pt x="3089" y="5596"/>
                </a:cubicBezTo>
                <a:cubicBezTo>
                  <a:pt x="4205" y="4614"/>
                  <a:pt x="5187" y="3498"/>
                  <a:pt x="6258" y="2449"/>
                </a:cubicBezTo>
                <a:cubicBezTo>
                  <a:pt x="7259" y="1431"/>
                  <a:pt x="6273" y="0"/>
                  <a:pt x="5176" y="0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3"/>
          <p:cNvSpPr/>
          <p:nvPr/>
        </p:nvSpPr>
        <p:spPr>
          <a:xfrm>
            <a:off x="3518150" y="3591128"/>
            <a:ext cx="2107450" cy="230200"/>
          </a:xfrm>
          <a:custGeom>
            <a:rect b="b" l="l" r="r" t="t"/>
            <a:pathLst>
              <a:path extrusionOk="0" h="9208" w="84298">
                <a:moveTo>
                  <a:pt x="5602" y="6447"/>
                </a:moveTo>
                <a:lnTo>
                  <a:pt x="5602" y="6447"/>
                </a:lnTo>
                <a:cubicBezTo>
                  <a:pt x="5607" y="6448"/>
                  <a:pt x="5611" y="6448"/>
                  <a:pt x="5616" y="6449"/>
                </a:cubicBezTo>
                <a:lnTo>
                  <a:pt x="5616" y="6449"/>
                </a:lnTo>
                <a:cubicBezTo>
                  <a:pt x="5657" y="6453"/>
                  <a:pt x="5690" y="6456"/>
                  <a:pt x="5694" y="6456"/>
                </a:cubicBezTo>
                <a:cubicBezTo>
                  <a:pt x="5698" y="6456"/>
                  <a:pt x="5674" y="6453"/>
                  <a:pt x="5602" y="6447"/>
                </a:cubicBezTo>
                <a:close/>
                <a:moveTo>
                  <a:pt x="82999" y="0"/>
                </a:moveTo>
                <a:cubicBezTo>
                  <a:pt x="82714" y="0"/>
                  <a:pt x="82426" y="124"/>
                  <a:pt x="82223" y="421"/>
                </a:cubicBezTo>
                <a:cubicBezTo>
                  <a:pt x="81598" y="1358"/>
                  <a:pt x="80840" y="2184"/>
                  <a:pt x="80148" y="3077"/>
                </a:cubicBezTo>
                <a:cubicBezTo>
                  <a:pt x="79523" y="3880"/>
                  <a:pt x="78876" y="4661"/>
                  <a:pt x="78139" y="5376"/>
                </a:cubicBezTo>
                <a:cubicBezTo>
                  <a:pt x="76964" y="6509"/>
                  <a:pt x="75599" y="7357"/>
                  <a:pt x="73990" y="7357"/>
                </a:cubicBezTo>
                <a:cubicBezTo>
                  <a:pt x="73857" y="7357"/>
                  <a:pt x="73722" y="7352"/>
                  <a:pt x="73586" y="7340"/>
                </a:cubicBezTo>
                <a:cubicBezTo>
                  <a:pt x="71867" y="7183"/>
                  <a:pt x="70461" y="6090"/>
                  <a:pt x="69189" y="4996"/>
                </a:cubicBezTo>
                <a:cubicBezTo>
                  <a:pt x="67828" y="3836"/>
                  <a:pt x="66533" y="2519"/>
                  <a:pt x="64904" y="1693"/>
                </a:cubicBezTo>
                <a:cubicBezTo>
                  <a:pt x="63995" y="1238"/>
                  <a:pt x="63002" y="980"/>
                  <a:pt x="62006" y="980"/>
                </a:cubicBezTo>
                <a:cubicBezTo>
                  <a:pt x="61290" y="980"/>
                  <a:pt x="60573" y="1114"/>
                  <a:pt x="59882" y="1403"/>
                </a:cubicBezTo>
                <a:cubicBezTo>
                  <a:pt x="58342" y="2028"/>
                  <a:pt x="57137" y="3188"/>
                  <a:pt x="55999" y="4371"/>
                </a:cubicBezTo>
                <a:cubicBezTo>
                  <a:pt x="55441" y="4929"/>
                  <a:pt x="54905" y="5487"/>
                  <a:pt x="54302" y="6001"/>
                </a:cubicBezTo>
                <a:cubicBezTo>
                  <a:pt x="54035" y="6246"/>
                  <a:pt x="53901" y="6358"/>
                  <a:pt x="53588" y="6558"/>
                </a:cubicBezTo>
                <a:cubicBezTo>
                  <a:pt x="53298" y="6737"/>
                  <a:pt x="52874" y="6983"/>
                  <a:pt x="52673" y="7050"/>
                </a:cubicBezTo>
                <a:cubicBezTo>
                  <a:pt x="52225" y="7218"/>
                  <a:pt x="51779" y="7293"/>
                  <a:pt x="51337" y="7293"/>
                </a:cubicBezTo>
                <a:cubicBezTo>
                  <a:pt x="50371" y="7293"/>
                  <a:pt x="49425" y="6931"/>
                  <a:pt x="48522" y="6380"/>
                </a:cubicBezTo>
                <a:cubicBezTo>
                  <a:pt x="47049" y="5487"/>
                  <a:pt x="45799" y="4260"/>
                  <a:pt x="44415" y="3233"/>
                </a:cubicBezTo>
                <a:cubicBezTo>
                  <a:pt x="42987" y="2139"/>
                  <a:pt x="41424" y="1447"/>
                  <a:pt x="39639" y="1247"/>
                </a:cubicBezTo>
                <a:cubicBezTo>
                  <a:pt x="39402" y="1217"/>
                  <a:pt x="39167" y="1202"/>
                  <a:pt x="38934" y="1202"/>
                </a:cubicBezTo>
                <a:cubicBezTo>
                  <a:pt x="37601" y="1202"/>
                  <a:pt x="36324" y="1676"/>
                  <a:pt x="35242" y="2474"/>
                </a:cubicBezTo>
                <a:cubicBezTo>
                  <a:pt x="34037" y="3389"/>
                  <a:pt x="33032" y="4550"/>
                  <a:pt x="31827" y="5487"/>
                </a:cubicBezTo>
                <a:cubicBezTo>
                  <a:pt x="30848" y="6230"/>
                  <a:pt x="29590" y="6841"/>
                  <a:pt x="28267" y="6841"/>
                </a:cubicBezTo>
                <a:cubicBezTo>
                  <a:pt x="27961" y="6841"/>
                  <a:pt x="27651" y="6808"/>
                  <a:pt x="27341" y="6737"/>
                </a:cubicBezTo>
                <a:cubicBezTo>
                  <a:pt x="25533" y="6335"/>
                  <a:pt x="24060" y="5041"/>
                  <a:pt x="22609" y="3969"/>
                </a:cubicBezTo>
                <a:cubicBezTo>
                  <a:pt x="21806" y="3389"/>
                  <a:pt x="21025" y="2831"/>
                  <a:pt x="20110" y="2452"/>
                </a:cubicBezTo>
                <a:cubicBezTo>
                  <a:pt x="19462" y="2206"/>
                  <a:pt x="18815" y="2005"/>
                  <a:pt x="18123" y="1916"/>
                </a:cubicBezTo>
                <a:cubicBezTo>
                  <a:pt x="17760" y="1865"/>
                  <a:pt x="17394" y="1840"/>
                  <a:pt x="17029" y="1840"/>
                </a:cubicBezTo>
                <a:cubicBezTo>
                  <a:pt x="16117" y="1840"/>
                  <a:pt x="15206" y="1999"/>
                  <a:pt x="14329" y="2318"/>
                </a:cubicBezTo>
                <a:cubicBezTo>
                  <a:pt x="12164" y="3121"/>
                  <a:pt x="10423" y="4639"/>
                  <a:pt x="8414" y="5733"/>
                </a:cubicBezTo>
                <a:cubicBezTo>
                  <a:pt x="8191" y="5867"/>
                  <a:pt x="7968" y="5978"/>
                  <a:pt x="7745" y="6090"/>
                </a:cubicBezTo>
                <a:cubicBezTo>
                  <a:pt x="7674" y="6122"/>
                  <a:pt x="7652" y="6132"/>
                  <a:pt x="7649" y="6132"/>
                </a:cubicBezTo>
                <a:cubicBezTo>
                  <a:pt x="7646" y="6132"/>
                  <a:pt x="7696" y="6105"/>
                  <a:pt x="7682" y="6105"/>
                </a:cubicBezTo>
                <a:cubicBezTo>
                  <a:pt x="7674" y="6105"/>
                  <a:pt x="7649" y="6113"/>
                  <a:pt x="7589" y="6134"/>
                </a:cubicBezTo>
                <a:cubicBezTo>
                  <a:pt x="7455" y="6201"/>
                  <a:pt x="7343" y="6246"/>
                  <a:pt x="7209" y="6268"/>
                </a:cubicBezTo>
                <a:cubicBezTo>
                  <a:pt x="6986" y="6358"/>
                  <a:pt x="6741" y="6402"/>
                  <a:pt x="6517" y="6447"/>
                </a:cubicBezTo>
                <a:cubicBezTo>
                  <a:pt x="6449" y="6458"/>
                  <a:pt x="6425" y="6464"/>
                  <a:pt x="6421" y="6466"/>
                </a:cubicBezTo>
                <a:lnTo>
                  <a:pt x="6421" y="6466"/>
                </a:lnTo>
                <a:cubicBezTo>
                  <a:pt x="6410" y="6467"/>
                  <a:pt x="6398" y="6468"/>
                  <a:pt x="6383" y="6469"/>
                </a:cubicBezTo>
                <a:lnTo>
                  <a:pt x="6004" y="6469"/>
                </a:lnTo>
                <a:cubicBezTo>
                  <a:pt x="5875" y="6469"/>
                  <a:pt x="5745" y="6469"/>
                  <a:pt x="5616" y="6449"/>
                </a:cubicBezTo>
                <a:lnTo>
                  <a:pt x="5616" y="6449"/>
                </a:lnTo>
                <a:cubicBezTo>
                  <a:pt x="5558" y="6443"/>
                  <a:pt x="5483" y="6434"/>
                  <a:pt x="5446" y="6425"/>
                </a:cubicBezTo>
                <a:cubicBezTo>
                  <a:pt x="5201" y="6380"/>
                  <a:pt x="4955" y="6291"/>
                  <a:pt x="4710" y="6201"/>
                </a:cubicBezTo>
                <a:lnTo>
                  <a:pt x="4710" y="6201"/>
                </a:lnTo>
                <a:cubicBezTo>
                  <a:pt x="4741" y="6212"/>
                  <a:pt x="4757" y="6216"/>
                  <a:pt x="4763" y="6216"/>
                </a:cubicBezTo>
                <a:cubicBezTo>
                  <a:pt x="4794" y="6216"/>
                  <a:pt x="4498" y="6083"/>
                  <a:pt x="4442" y="6045"/>
                </a:cubicBezTo>
                <a:cubicBezTo>
                  <a:pt x="4330" y="6001"/>
                  <a:pt x="4196" y="5911"/>
                  <a:pt x="4085" y="5844"/>
                </a:cubicBezTo>
                <a:cubicBezTo>
                  <a:pt x="3750" y="5643"/>
                  <a:pt x="3683" y="5576"/>
                  <a:pt x="3415" y="5353"/>
                </a:cubicBezTo>
                <a:cubicBezTo>
                  <a:pt x="2768" y="4795"/>
                  <a:pt x="2232" y="4170"/>
                  <a:pt x="1719" y="3523"/>
                </a:cubicBezTo>
                <a:cubicBezTo>
                  <a:pt x="1570" y="3331"/>
                  <a:pt x="1334" y="3246"/>
                  <a:pt x="1094" y="3246"/>
                </a:cubicBezTo>
                <a:cubicBezTo>
                  <a:pt x="832" y="3246"/>
                  <a:pt x="565" y="3348"/>
                  <a:pt x="402" y="3523"/>
                </a:cubicBezTo>
                <a:cubicBezTo>
                  <a:pt x="0" y="3903"/>
                  <a:pt x="90" y="4438"/>
                  <a:pt x="402" y="4840"/>
                </a:cubicBezTo>
                <a:cubicBezTo>
                  <a:pt x="1837" y="6676"/>
                  <a:pt x="3780" y="8333"/>
                  <a:pt x="6119" y="8333"/>
                </a:cubicBezTo>
                <a:cubicBezTo>
                  <a:pt x="6509" y="8333"/>
                  <a:pt x="6910" y="8287"/>
                  <a:pt x="7321" y="8188"/>
                </a:cubicBezTo>
                <a:cubicBezTo>
                  <a:pt x="9486" y="7652"/>
                  <a:pt x="11227" y="6067"/>
                  <a:pt x="13101" y="4974"/>
                </a:cubicBezTo>
                <a:cubicBezTo>
                  <a:pt x="13347" y="4818"/>
                  <a:pt x="13592" y="4684"/>
                  <a:pt x="13860" y="4550"/>
                </a:cubicBezTo>
                <a:cubicBezTo>
                  <a:pt x="13972" y="4505"/>
                  <a:pt x="14084" y="4438"/>
                  <a:pt x="14195" y="4371"/>
                </a:cubicBezTo>
                <a:cubicBezTo>
                  <a:pt x="14262" y="4349"/>
                  <a:pt x="14329" y="4327"/>
                  <a:pt x="14418" y="4282"/>
                </a:cubicBezTo>
                <a:cubicBezTo>
                  <a:pt x="14495" y="4243"/>
                  <a:pt x="14517" y="4231"/>
                  <a:pt x="14518" y="4230"/>
                </a:cubicBezTo>
                <a:lnTo>
                  <a:pt x="14518" y="4230"/>
                </a:lnTo>
                <a:cubicBezTo>
                  <a:pt x="14526" y="4226"/>
                  <a:pt x="14537" y="4221"/>
                  <a:pt x="14552" y="4215"/>
                </a:cubicBezTo>
                <a:cubicBezTo>
                  <a:pt x="15066" y="4014"/>
                  <a:pt x="15624" y="3858"/>
                  <a:pt x="16181" y="3746"/>
                </a:cubicBezTo>
                <a:cubicBezTo>
                  <a:pt x="16192" y="3746"/>
                  <a:pt x="16255" y="3737"/>
                  <a:pt x="16297" y="3731"/>
                </a:cubicBezTo>
                <a:lnTo>
                  <a:pt x="16297" y="3731"/>
                </a:lnTo>
                <a:cubicBezTo>
                  <a:pt x="16280" y="3734"/>
                  <a:pt x="16263" y="3739"/>
                  <a:pt x="16248" y="3746"/>
                </a:cubicBezTo>
                <a:cubicBezTo>
                  <a:pt x="16323" y="3731"/>
                  <a:pt x="16343" y="3726"/>
                  <a:pt x="16335" y="3726"/>
                </a:cubicBezTo>
                <a:cubicBezTo>
                  <a:pt x="16331" y="3726"/>
                  <a:pt x="16316" y="3728"/>
                  <a:pt x="16297" y="3731"/>
                </a:cubicBezTo>
                <a:lnTo>
                  <a:pt x="16297" y="3731"/>
                </a:lnTo>
                <a:cubicBezTo>
                  <a:pt x="16334" y="3724"/>
                  <a:pt x="16375" y="3724"/>
                  <a:pt x="16405" y="3724"/>
                </a:cubicBezTo>
                <a:cubicBezTo>
                  <a:pt x="16561" y="3702"/>
                  <a:pt x="16717" y="3702"/>
                  <a:pt x="16896" y="3679"/>
                </a:cubicBezTo>
                <a:cubicBezTo>
                  <a:pt x="17175" y="3679"/>
                  <a:pt x="17476" y="3700"/>
                  <a:pt x="17777" y="3722"/>
                </a:cubicBezTo>
                <a:lnTo>
                  <a:pt x="17777" y="3722"/>
                </a:lnTo>
                <a:cubicBezTo>
                  <a:pt x="17828" y="3731"/>
                  <a:pt x="18100" y="3774"/>
                  <a:pt x="18168" y="3791"/>
                </a:cubicBezTo>
                <a:cubicBezTo>
                  <a:pt x="18302" y="3836"/>
                  <a:pt x="18458" y="3858"/>
                  <a:pt x="18592" y="3903"/>
                </a:cubicBezTo>
                <a:cubicBezTo>
                  <a:pt x="18927" y="3992"/>
                  <a:pt x="19373" y="4148"/>
                  <a:pt x="19574" y="4237"/>
                </a:cubicBezTo>
                <a:cubicBezTo>
                  <a:pt x="21360" y="5041"/>
                  <a:pt x="22766" y="6514"/>
                  <a:pt x="24417" y="7518"/>
                </a:cubicBezTo>
                <a:cubicBezTo>
                  <a:pt x="25654" y="8245"/>
                  <a:pt x="26998" y="8682"/>
                  <a:pt x="28382" y="8682"/>
                </a:cubicBezTo>
                <a:cubicBezTo>
                  <a:pt x="28996" y="8682"/>
                  <a:pt x="29618" y="8596"/>
                  <a:pt x="30242" y="8411"/>
                </a:cubicBezTo>
                <a:cubicBezTo>
                  <a:pt x="31894" y="7920"/>
                  <a:pt x="33233" y="6782"/>
                  <a:pt x="34461" y="5643"/>
                </a:cubicBezTo>
                <a:cubicBezTo>
                  <a:pt x="34996" y="5152"/>
                  <a:pt x="35510" y="4639"/>
                  <a:pt x="36068" y="4170"/>
                </a:cubicBezTo>
                <a:cubicBezTo>
                  <a:pt x="36469" y="3858"/>
                  <a:pt x="37206" y="3412"/>
                  <a:pt x="37697" y="3255"/>
                </a:cubicBezTo>
                <a:cubicBezTo>
                  <a:pt x="38115" y="3116"/>
                  <a:pt x="38525" y="3046"/>
                  <a:pt x="38954" y="3046"/>
                </a:cubicBezTo>
                <a:cubicBezTo>
                  <a:pt x="39211" y="3046"/>
                  <a:pt x="39474" y="3071"/>
                  <a:pt x="39750" y="3121"/>
                </a:cubicBezTo>
                <a:cubicBezTo>
                  <a:pt x="40554" y="3255"/>
                  <a:pt x="41335" y="3478"/>
                  <a:pt x="41982" y="3836"/>
                </a:cubicBezTo>
                <a:cubicBezTo>
                  <a:pt x="43500" y="4661"/>
                  <a:pt x="44705" y="5867"/>
                  <a:pt x="46067" y="6916"/>
                </a:cubicBezTo>
                <a:cubicBezTo>
                  <a:pt x="47517" y="8032"/>
                  <a:pt x="49102" y="9014"/>
                  <a:pt x="50977" y="9147"/>
                </a:cubicBezTo>
                <a:cubicBezTo>
                  <a:pt x="51107" y="9158"/>
                  <a:pt x="51237" y="9162"/>
                  <a:pt x="51364" y="9162"/>
                </a:cubicBezTo>
                <a:cubicBezTo>
                  <a:pt x="52944" y="9162"/>
                  <a:pt x="54332" y="8417"/>
                  <a:pt x="55530" y="7384"/>
                </a:cubicBezTo>
                <a:cubicBezTo>
                  <a:pt x="56735" y="6380"/>
                  <a:pt x="57739" y="5130"/>
                  <a:pt x="58945" y="4126"/>
                </a:cubicBezTo>
                <a:cubicBezTo>
                  <a:pt x="59858" y="3358"/>
                  <a:pt x="60952" y="2815"/>
                  <a:pt x="62090" y="2815"/>
                </a:cubicBezTo>
                <a:cubicBezTo>
                  <a:pt x="62342" y="2815"/>
                  <a:pt x="62596" y="2842"/>
                  <a:pt x="62851" y="2898"/>
                </a:cubicBezTo>
                <a:cubicBezTo>
                  <a:pt x="64457" y="3255"/>
                  <a:pt x="65774" y="4461"/>
                  <a:pt x="67002" y="5554"/>
                </a:cubicBezTo>
                <a:cubicBezTo>
                  <a:pt x="68386" y="6782"/>
                  <a:pt x="69814" y="8054"/>
                  <a:pt x="71577" y="8746"/>
                </a:cubicBezTo>
                <a:cubicBezTo>
                  <a:pt x="72358" y="9056"/>
                  <a:pt x="73182" y="9208"/>
                  <a:pt x="74005" y="9208"/>
                </a:cubicBezTo>
                <a:cubicBezTo>
                  <a:pt x="75134" y="9208"/>
                  <a:pt x="76261" y="8922"/>
                  <a:pt x="77269" y="8366"/>
                </a:cubicBezTo>
                <a:cubicBezTo>
                  <a:pt x="79054" y="7384"/>
                  <a:pt x="80416" y="5755"/>
                  <a:pt x="81643" y="4170"/>
                </a:cubicBezTo>
                <a:cubicBezTo>
                  <a:pt x="82000" y="3702"/>
                  <a:pt x="82424" y="3278"/>
                  <a:pt x="82804" y="2809"/>
                </a:cubicBezTo>
                <a:cubicBezTo>
                  <a:pt x="83161" y="2340"/>
                  <a:pt x="83496" y="1849"/>
                  <a:pt x="83830" y="1358"/>
                </a:cubicBezTo>
                <a:cubicBezTo>
                  <a:pt x="84297" y="658"/>
                  <a:pt x="83657" y="0"/>
                  <a:pt x="82999" y="0"/>
                </a:cubicBezTo>
                <a:close/>
              </a:path>
            </a:pathLst>
          </a:custGeom>
          <a:solidFill>
            <a:srgbClr val="FFD0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3"/>
          <p:cNvSpPr/>
          <p:nvPr/>
        </p:nvSpPr>
        <p:spPr>
          <a:xfrm flipH="1">
            <a:off x="7479625" y="667200"/>
            <a:ext cx="196425" cy="174475"/>
          </a:xfrm>
          <a:custGeom>
            <a:rect b="b" l="l" r="r" t="t"/>
            <a:pathLst>
              <a:path extrusionOk="0" h="6979" w="7857">
                <a:moveTo>
                  <a:pt x="2535" y="1"/>
                </a:moveTo>
                <a:cubicBezTo>
                  <a:pt x="2203" y="1"/>
                  <a:pt x="1881" y="202"/>
                  <a:pt x="1898" y="603"/>
                </a:cubicBezTo>
                <a:cubicBezTo>
                  <a:pt x="1942" y="1206"/>
                  <a:pt x="2009" y="1808"/>
                  <a:pt x="2076" y="2411"/>
                </a:cubicBezTo>
                <a:cubicBezTo>
                  <a:pt x="1518" y="2701"/>
                  <a:pt x="983" y="2991"/>
                  <a:pt x="469" y="3326"/>
                </a:cubicBezTo>
                <a:cubicBezTo>
                  <a:pt x="1" y="3616"/>
                  <a:pt x="90" y="4308"/>
                  <a:pt x="603" y="4464"/>
                </a:cubicBezTo>
                <a:cubicBezTo>
                  <a:pt x="1206" y="4643"/>
                  <a:pt x="1831" y="4822"/>
                  <a:pt x="2456" y="4955"/>
                </a:cubicBezTo>
                <a:cubicBezTo>
                  <a:pt x="2545" y="5491"/>
                  <a:pt x="2657" y="6027"/>
                  <a:pt x="2813" y="6540"/>
                </a:cubicBezTo>
                <a:cubicBezTo>
                  <a:pt x="2899" y="6847"/>
                  <a:pt x="3134" y="6979"/>
                  <a:pt x="3376" y="6979"/>
                </a:cubicBezTo>
                <a:cubicBezTo>
                  <a:pt x="3574" y="6979"/>
                  <a:pt x="3776" y="6891"/>
                  <a:pt x="3906" y="6741"/>
                </a:cubicBezTo>
                <a:cubicBezTo>
                  <a:pt x="3973" y="6696"/>
                  <a:pt x="4040" y="6629"/>
                  <a:pt x="4085" y="6562"/>
                </a:cubicBezTo>
                <a:cubicBezTo>
                  <a:pt x="4308" y="6183"/>
                  <a:pt x="4554" y="5804"/>
                  <a:pt x="4777" y="5424"/>
                </a:cubicBezTo>
                <a:cubicBezTo>
                  <a:pt x="5536" y="5536"/>
                  <a:pt x="6295" y="5603"/>
                  <a:pt x="7053" y="5625"/>
                </a:cubicBezTo>
                <a:cubicBezTo>
                  <a:pt x="7500" y="5625"/>
                  <a:pt x="7857" y="5067"/>
                  <a:pt x="7589" y="4665"/>
                </a:cubicBezTo>
                <a:cubicBezTo>
                  <a:pt x="7210" y="4107"/>
                  <a:pt x="6786" y="3527"/>
                  <a:pt x="6339" y="2969"/>
                </a:cubicBezTo>
                <a:cubicBezTo>
                  <a:pt x="6741" y="2411"/>
                  <a:pt x="7076" y="1831"/>
                  <a:pt x="7277" y="1139"/>
                </a:cubicBezTo>
                <a:cubicBezTo>
                  <a:pt x="7417" y="682"/>
                  <a:pt x="7060" y="377"/>
                  <a:pt x="6673" y="377"/>
                </a:cubicBezTo>
                <a:cubicBezTo>
                  <a:pt x="6568" y="377"/>
                  <a:pt x="6461" y="400"/>
                  <a:pt x="6362" y="447"/>
                </a:cubicBezTo>
                <a:cubicBezTo>
                  <a:pt x="5781" y="693"/>
                  <a:pt x="5201" y="938"/>
                  <a:pt x="4643" y="1184"/>
                </a:cubicBezTo>
                <a:cubicBezTo>
                  <a:pt x="4085" y="737"/>
                  <a:pt x="3505" y="335"/>
                  <a:pt x="2857" y="68"/>
                </a:cubicBezTo>
                <a:cubicBezTo>
                  <a:pt x="2757" y="23"/>
                  <a:pt x="2645" y="1"/>
                  <a:pt x="2535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3"/>
          <p:cNvSpPr/>
          <p:nvPr/>
        </p:nvSpPr>
        <p:spPr>
          <a:xfrm flipH="1">
            <a:off x="7940500" y="568975"/>
            <a:ext cx="137850" cy="121850"/>
          </a:xfrm>
          <a:custGeom>
            <a:rect b="b" l="l" r="r" t="t"/>
            <a:pathLst>
              <a:path extrusionOk="0" h="4874" w="5514">
                <a:moveTo>
                  <a:pt x="2584" y="0"/>
                </a:moveTo>
                <a:cubicBezTo>
                  <a:pt x="2457" y="0"/>
                  <a:pt x="2339" y="59"/>
                  <a:pt x="2277" y="202"/>
                </a:cubicBezTo>
                <a:cubicBezTo>
                  <a:pt x="2099" y="582"/>
                  <a:pt x="1942" y="939"/>
                  <a:pt x="1764" y="1318"/>
                </a:cubicBezTo>
                <a:cubicBezTo>
                  <a:pt x="1563" y="1307"/>
                  <a:pt x="1362" y="1302"/>
                  <a:pt x="1158" y="1302"/>
                </a:cubicBezTo>
                <a:cubicBezTo>
                  <a:pt x="955" y="1302"/>
                  <a:pt x="748" y="1307"/>
                  <a:pt x="536" y="1318"/>
                </a:cubicBezTo>
                <a:cubicBezTo>
                  <a:pt x="179" y="1341"/>
                  <a:pt x="1" y="1787"/>
                  <a:pt x="246" y="2033"/>
                </a:cubicBezTo>
                <a:cubicBezTo>
                  <a:pt x="536" y="2345"/>
                  <a:pt x="849" y="2635"/>
                  <a:pt x="1161" y="2925"/>
                </a:cubicBezTo>
                <a:cubicBezTo>
                  <a:pt x="1050" y="3282"/>
                  <a:pt x="938" y="3617"/>
                  <a:pt x="849" y="3974"/>
                </a:cubicBezTo>
                <a:cubicBezTo>
                  <a:pt x="776" y="4283"/>
                  <a:pt x="1029" y="4474"/>
                  <a:pt x="1270" y="4474"/>
                </a:cubicBezTo>
                <a:cubicBezTo>
                  <a:pt x="1325" y="4474"/>
                  <a:pt x="1379" y="4464"/>
                  <a:pt x="1429" y="4443"/>
                </a:cubicBezTo>
                <a:cubicBezTo>
                  <a:pt x="1474" y="4443"/>
                  <a:pt x="1541" y="4421"/>
                  <a:pt x="1585" y="4398"/>
                </a:cubicBezTo>
                <a:cubicBezTo>
                  <a:pt x="1853" y="4264"/>
                  <a:pt x="2099" y="4108"/>
                  <a:pt x="2366" y="3952"/>
                </a:cubicBezTo>
                <a:cubicBezTo>
                  <a:pt x="2768" y="4264"/>
                  <a:pt x="3192" y="4555"/>
                  <a:pt x="3616" y="4822"/>
                </a:cubicBezTo>
                <a:cubicBezTo>
                  <a:pt x="3677" y="4858"/>
                  <a:pt x="3744" y="4874"/>
                  <a:pt x="3811" y="4874"/>
                </a:cubicBezTo>
                <a:cubicBezTo>
                  <a:pt x="4042" y="4874"/>
                  <a:pt x="4276" y="4685"/>
                  <a:pt x="4241" y="4443"/>
                </a:cubicBezTo>
                <a:cubicBezTo>
                  <a:pt x="4219" y="3997"/>
                  <a:pt x="4152" y="3528"/>
                  <a:pt x="4085" y="3059"/>
                </a:cubicBezTo>
                <a:cubicBezTo>
                  <a:pt x="4487" y="2858"/>
                  <a:pt x="4888" y="2613"/>
                  <a:pt x="5223" y="2278"/>
                </a:cubicBezTo>
                <a:cubicBezTo>
                  <a:pt x="5513" y="2010"/>
                  <a:pt x="5268" y="1608"/>
                  <a:pt x="4911" y="1564"/>
                </a:cubicBezTo>
                <a:cubicBezTo>
                  <a:pt x="4509" y="1519"/>
                  <a:pt x="4085" y="1475"/>
                  <a:pt x="3661" y="1452"/>
                </a:cubicBezTo>
                <a:cubicBezTo>
                  <a:pt x="3505" y="1006"/>
                  <a:pt x="3282" y="582"/>
                  <a:pt x="2991" y="202"/>
                </a:cubicBezTo>
                <a:cubicBezTo>
                  <a:pt x="2895" y="82"/>
                  <a:pt x="2733" y="0"/>
                  <a:pt x="258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3"/>
          <p:cNvSpPr/>
          <p:nvPr/>
        </p:nvSpPr>
        <p:spPr>
          <a:xfrm flipH="1">
            <a:off x="7423250" y="237325"/>
            <a:ext cx="137850" cy="121575"/>
          </a:xfrm>
          <a:custGeom>
            <a:rect b="b" l="l" r="r" t="t"/>
            <a:pathLst>
              <a:path extrusionOk="0" h="4863" w="5514">
                <a:moveTo>
                  <a:pt x="2611" y="1"/>
                </a:moveTo>
                <a:cubicBezTo>
                  <a:pt x="2478" y="1"/>
                  <a:pt x="2350" y="64"/>
                  <a:pt x="2277" y="211"/>
                </a:cubicBezTo>
                <a:cubicBezTo>
                  <a:pt x="2098" y="568"/>
                  <a:pt x="1942" y="947"/>
                  <a:pt x="1786" y="1327"/>
                </a:cubicBezTo>
                <a:cubicBezTo>
                  <a:pt x="1574" y="1316"/>
                  <a:pt x="1367" y="1310"/>
                  <a:pt x="1161" y="1310"/>
                </a:cubicBezTo>
                <a:cubicBezTo>
                  <a:pt x="954" y="1310"/>
                  <a:pt x="748" y="1316"/>
                  <a:pt x="536" y="1327"/>
                </a:cubicBezTo>
                <a:cubicBezTo>
                  <a:pt x="179" y="1349"/>
                  <a:pt x="0" y="1773"/>
                  <a:pt x="246" y="2041"/>
                </a:cubicBezTo>
                <a:cubicBezTo>
                  <a:pt x="558" y="2354"/>
                  <a:pt x="848" y="2644"/>
                  <a:pt x="1161" y="2934"/>
                </a:cubicBezTo>
                <a:cubicBezTo>
                  <a:pt x="1049" y="3269"/>
                  <a:pt x="938" y="3626"/>
                  <a:pt x="871" y="3961"/>
                </a:cubicBezTo>
                <a:cubicBezTo>
                  <a:pt x="779" y="4274"/>
                  <a:pt x="1036" y="4480"/>
                  <a:pt x="1279" y="4480"/>
                </a:cubicBezTo>
                <a:cubicBezTo>
                  <a:pt x="1331" y="4480"/>
                  <a:pt x="1382" y="4471"/>
                  <a:pt x="1429" y="4452"/>
                </a:cubicBezTo>
                <a:cubicBezTo>
                  <a:pt x="1496" y="4452"/>
                  <a:pt x="1540" y="4429"/>
                  <a:pt x="1585" y="4407"/>
                </a:cubicBezTo>
                <a:cubicBezTo>
                  <a:pt x="1853" y="4251"/>
                  <a:pt x="2121" y="4117"/>
                  <a:pt x="2366" y="3961"/>
                </a:cubicBezTo>
                <a:cubicBezTo>
                  <a:pt x="2768" y="4273"/>
                  <a:pt x="3192" y="4563"/>
                  <a:pt x="3638" y="4809"/>
                </a:cubicBezTo>
                <a:cubicBezTo>
                  <a:pt x="3702" y="4846"/>
                  <a:pt x="3772" y="4863"/>
                  <a:pt x="3842" y="4863"/>
                </a:cubicBezTo>
                <a:cubicBezTo>
                  <a:pt x="4064" y="4863"/>
                  <a:pt x="4280" y="4690"/>
                  <a:pt x="4263" y="4452"/>
                </a:cubicBezTo>
                <a:cubicBezTo>
                  <a:pt x="4219" y="4005"/>
                  <a:pt x="4174" y="3514"/>
                  <a:pt x="4085" y="3045"/>
                </a:cubicBezTo>
                <a:cubicBezTo>
                  <a:pt x="4509" y="2845"/>
                  <a:pt x="4888" y="2621"/>
                  <a:pt x="5223" y="2287"/>
                </a:cubicBezTo>
                <a:cubicBezTo>
                  <a:pt x="5513" y="1996"/>
                  <a:pt x="5268" y="1595"/>
                  <a:pt x="4933" y="1572"/>
                </a:cubicBezTo>
                <a:cubicBezTo>
                  <a:pt x="4509" y="1528"/>
                  <a:pt x="4085" y="1483"/>
                  <a:pt x="3683" y="1438"/>
                </a:cubicBezTo>
                <a:cubicBezTo>
                  <a:pt x="3504" y="992"/>
                  <a:pt x="3281" y="568"/>
                  <a:pt x="3013" y="211"/>
                </a:cubicBezTo>
                <a:cubicBezTo>
                  <a:pt x="2919" y="81"/>
                  <a:pt x="2762" y="1"/>
                  <a:pt x="2611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3"/>
          <p:cNvSpPr/>
          <p:nvPr/>
        </p:nvSpPr>
        <p:spPr>
          <a:xfrm flipH="1">
            <a:off x="8323625" y="1486550"/>
            <a:ext cx="107150" cy="82600"/>
          </a:xfrm>
          <a:custGeom>
            <a:rect b="b" l="l" r="r" t="t"/>
            <a:pathLst>
              <a:path extrusionOk="0" h="3304" w="4286">
                <a:moveTo>
                  <a:pt x="2143" y="1"/>
                </a:moveTo>
                <a:cubicBezTo>
                  <a:pt x="1" y="1"/>
                  <a:pt x="1" y="3304"/>
                  <a:pt x="2143" y="3304"/>
                </a:cubicBezTo>
                <a:cubicBezTo>
                  <a:pt x="4286" y="3304"/>
                  <a:pt x="4286" y="1"/>
                  <a:pt x="2143" y="1"/>
                </a:cubicBezTo>
                <a:close/>
              </a:path>
            </a:pathLst>
          </a:custGeom>
          <a:solidFill>
            <a:srgbClr val="FFD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3"/>
          <p:cNvSpPr/>
          <p:nvPr/>
        </p:nvSpPr>
        <p:spPr>
          <a:xfrm flipH="1">
            <a:off x="6986625" y="4509150"/>
            <a:ext cx="106600" cy="83175"/>
          </a:xfrm>
          <a:custGeom>
            <a:rect b="b" l="l" r="r" t="t"/>
            <a:pathLst>
              <a:path extrusionOk="0" h="3327" w="4264">
                <a:moveTo>
                  <a:pt x="2121" y="1"/>
                </a:moveTo>
                <a:cubicBezTo>
                  <a:pt x="1" y="1"/>
                  <a:pt x="1" y="3326"/>
                  <a:pt x="2121" y="3326"/>
                </a:cubicBezTo>
                <a:cubicBezTo>
                  <a:pt x="4264" y="3326"/>
                  <a:pt x="4264" y="1"/>
                  <a:pt x="2121" y="1"/>
                </a:cubicBezTo>
                <a:close/>
              </a:path>
            </a:pathLst>
          </a:custGeom>
          <a:solidFill>
            <a:srgbClr val="FFD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3"/>
          <p:cNvSpPr/>
          <p:nvPr/>
        </p:nvSpPr>
        <p:spPr>
          <a:xfrm flipH="1">
            <a:off x="770250" y="4407350"/>
            <a:ext cx="196325" cy="174725"/>
          </a:xfrm>
          <a:custGeom>
            <a:rect b="b" l="l" r="r" t="t"/>
            <a:pathLst>
              <a:path extrusionOk="0" h="6989" w="7853">
                <a:moveTo>
                  <a:pt x="2560" y="0"/>
                </a:moveTo>
                <a:cubicBezTo>
                  <a:pt x="2221" y="0"/>
                  <a:pt x="1886" y="201"/>
                  <a:pt x="1920" y="613"/>
                </a:cubicBezTo>
                <a:cubicBezTo>
                  <a:pt x="1965" y="1215"/>
                  <a:pt x="2010" y="1818"/>
                  <a:pt x="2077" y="2421"/>
                </a:cubicBezTo>
                <a:cubicBezTo>
                  <a:pt x="1541" y="2688"/>
                  <a:pt x="983" y="3001"/>
                  <a:pt x="470" y="3313"/>
                </a:cubicBezTo>
                <a:cubicBezTo>
                  <a:pt x="1" y="3603"/>
                  <a:pt x="90" y="4318"/>
                  <a:pt x="626" y="4474"/>
                </a:cubicBezTo>
                <a:cubicBezTo>
                  <a:pt x="1229" y="4652"/>
                  <a:pt x="1831" y="4809"/>
                  <a:pt x="2456" y="4965"/>
                </a:cubicBezTo>
                <a:cubicBezTo>
                  <a:pt x="2545" y="5501"/>
                  <a:pt x="2679" y="6014"/>
                  <a:pt x="2813" y="6550"/>
                </a:cubicBezTo>
                <a:cubicBezTo>
                  <a:pt x="2899" y="6857"/>
                  <a:pt x="3141" y="6988"/>
                  <a:pt x="3386" y="6988"/>
                </a:cubicBezTo>
                <a:cubicBezTo>
                  <a:pt x="3585" y="6988"/>
                  <a:pt x="3786" y="6901"/>
                  <a:pt x="3907" y="6750"/>
                </a:cubicBezTo>
                <a:cubicBezTo>
                  <a:pt x="3974" y="6706"/>
                  <a:pt x="4041" y="6639"/>
                  <a:pt x="4085" y="6572"/>
                </a:cubicBezTo>
                <a:cubicBezTo>
                  <a:pt x="4331" y="6192"/>
                  <a:pt x="4554" y="5813"/>
                  <a:pt x="4777" y="5434"/>
                </a:cubicBezTo>
                <a:cubicBezTo>
                  <a:pt x="5536" y="5545"/>
                  <a:pt x="6295" y="5612"/>
                  <a:pt x="7054" y="5612"/>
                </a:cubicBezTo>
                <a:cubicBezTo>
                  <a:pt x="7062" y="5613"/>
                  <a:pt x="7071" y="5613"/>
                  <a:pt x="7080" y="5613"/>
                </a:cubicBezTo>
                <a:cubicBezTo>
                  <a:pt x="7514" y="5613"/>
                  <a:pt x="7852" y="5069"/>
                  <a:pt x="7589" y="4675"/>
                </a:cubicBezTo>
                <a:cubicBezTo>
                  <a:pt x="7210" y="4117"/>
                  <a:pt x="6808" y="3536"/>
                  <a:pt x="6362" y="2979"/>
                </a:cubicBezTo>
                <a:cubicBezTo>
                  <a:pt x="6741" y="2421"/>
                  <a:pt x="7076" y="1818"/>
                  <a:pt x="7277" y="1148"/>
                </a:cubicBezTo>
                <a:cubicBezTo>
                  <a:pt x="7420" y="683"/>
                  <a:pt x="7047" y="376"/>
                  <a:pt x="6651" y="376"/>
                </a:cubicBezTo>
                <a:cubicBezTo>
                  <a:pt x="6554" y="376"/>
                  <a:pt x="6455" y="394"/>
                  <a:pt x="6362" y="434"/>
                </a:cubicBezTo>
                <a:cubicBezTo>
                  <a:pt x="5782" y="680"/>
                  <a:pt x="5201" y="947"/>
                  <a:pt x="4643" y="1193"/>
                </a:cubicBezTo>
                <a:cubicBezTo>
                  <a:pt x="4085" y="724"/>
                  <a:pt x="3505" y="345"/>
                  <a:pt x="2858" y="55"/>
                </a:cubicBezTo>
                <a:cubicBezTo>
                  <a:pt x="2765" y="19"/>
                  <a:pt x="2662" y="0"/>
                  <a:pt x="2560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3"/>
          <p:cNvSpPr/>
          <p:nvPr/>
        </p:nvSpPr>
        <p:spPr>
          <a:xfrm flipH="1">
            <a:off x="1231025" y="4309350"/>
            <a:ext cx="137850" cy="121625"/>
          </a:xfrm>
          <a:custGeom>
            <a:rect b="b" l="l" r="r" t="t"/>
            <a:pathLst>
              <a:path extrusionOk="0" h="4865" w="5514">
                <a:moveTo>
                  <a:pt x="2600" y="1"/>
                </a:moveTo>
                <a:cubicBezTo>
                  <a:pt x="2473" y="1"/>
                  <a:pt x="2349" y="59"/>
                  <a:pt x="2278" y="203"/>
                </a:cubicBezTo>
                <a:cubicBezTo>
                  <a:pt x="2099" y="582"/>
                  <a:pt x="1943" y="939"/>
                  <a:pt x="1786" y="1319"/>
                </a:cubicBezTo>
                <a:cubicBezTo>
                  <a:pt x="1574" y="1308"/>
                  <a:pt x="1368" y="1302"/>
                  <a:pt x="1162" y="1302"/>
                </a:cubicBezTo>
                <a:cubicBezTo>
                  <a:pt x="955" y="1302"/>
                  <a:pt x="749" y="1308"/>
                  <a:pt x="537" y="1319"/>
                </a:cubicBezTo>
                <a:cubicBezTo>
                  <a:pt x="180" y="1341"/>
                  <a:pt x="1" y="1765"/>
                  <a:pt x="246" y="2033"/>
                </a:cubicBezTo>
                <a:cubicBezTo>
                  <a:pt x="537" y="2345"/>
                  <a:pt x="849" y="2636"/>
                  <a:pt x="1162" y="2926"/>
                </a:cubicBezTo>
                <a:cubicBezTo>
                  <a:pt x="1050" y="3261"/>
                  <a:pt x="938" y="3618"/>
                  <a:pt x="849" y="3952"/>
                </a:cubicBezTo>
                <a:cubicBezTo>
                  <a:pt x="775" y="4265"/>
                  <a:pt x="1036" y="4472"/>
                  <a:pt x="1280" y="4472"/>
                </a:cubicBezTo>
                <a:cubicBezTo>
                  <a:pt x="1332" y="4472"/>
                  <a:pt x="1383" y="4463"/>
                  <a:pt x="1429" y="4443"/>
                </a:cubicBezTo>
                <a:cubicBezTo>
                  <a:pt x="1496" y="4443"/>
                  <a:pt x="1541" y="4421"/>
                  <a:pt x="1586" y="4399"/>
                </a:cubicBezTo>
                <a:cubicBezTo>
                  <a:pt x="1853" y="4243"/>
                  <a:pt x="2121" y="4109"/>
                  <a:pt x="2367" y="3952"/>
                </a:cubicBezTo>
                <a:cubicBezTo>
                  <a:pt x="2769" y="4265"/>
                  <a:pt x="3193" y="4555"/>
                  <a:pt x="3639" y="4823"/>
                </a:cubicBezTo>
                <a:cubicBezTo>
                  <a:pt x="3692" y="4852"/>
                  <a:pt x="3752" y="4865"/>
                  <a:pt x="3814" y="4865"/>
                </a:cubicBezTo>
                <a:cubicBezTo>
                  <a:pt x="4038" y="4865"/>
                  <a:pt x="4281" y="4689"/>
                  <a:pt x="4264" y="4443"/>
                </a:cubicBezTo>
                <a:cubicBezTo>
                  <a:pt x="4219" y="3997"/>
                  <a:pt x="4175" y="3506"/>
                  <a:pt x="4085" y="3037"/>
                </a:cubicBezTo>
                <a:cubicBezTo>
                  <a:pt x="4487" y="2836"/>
                  <a:pt x="4889" y="2613"/>
                  <a:pt x="5224" y="2278"/>
                </a:cubicBezTo>
                <a:cubicBezTo>
                  <a:pt x="5514" y="1988"/>
                  <a:pt x="5268" y="1609"/>
                  <a:pt x="4933" y="1564"/>
                </a:cubicBezTo>
                <a:cubicBezTo>
                  <a:pt x="4509" y="1520"/>
                  <a:pt x="4085" y="1475"/>
                  <a:pt x="3661" y="1430"/>
                </a:cubicBezTo>
                <a:cubicBezTo>
                  <a:pt x="3505" y="984"/>
                  <a:pt x="3282" y="582"/>
                  <a:pt x="2992" y="203"/>
                </a:cubicBezTo>
                <a:cubicBezTo>
                  <a:pt x="2907" y="82"/>
                  <a:pt x="2751" y="1"/>
                  <a:pt x="2600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3"/>
          <p:cNvSpPr/>
          <p:nvPr/>
        </p:nvSpPr>
        <p:spPr>
          <a:xfrm flipH="1">
            <a:off x="713225" y="3977450"/>
            <a:ext cx="138400" cy="121825"/>
          </a:xfrm>
          <a:custGeom>
            <a:rect b="b" l="l" r="r" t="t"/>
            <a:pathLst>
              <a:path extrusionOk="0" h="4873" w="5536">
                <a:moveTo>
                  <a:pt x="2612" y="0"/>
                </a:moveTo>
                <a:cubicBezTo>
                  <a:pt x="2479" y="0"/>
                  <a:pt x="2351" y="64"/>
                  <a:pt x="2277" y="221"/>
                </a:cubicBezTo>
                <a:cubicBezTo>
                  <a:pt x="2121" y="578"/>
                  <a:pt x="1942" y="958"/>
                  <a:pt x="1786" y="1315"/>
                </a:cubicBezTo>
                <a:cubicBezTo>
                  <a:pt x="1384" y="1315"/>
                  <a:pt x="960" y="1315"/>
                  <a:pt x="559" y="1337"/>
                </a:cubicBezTo>
                <a:cubicBezTo>
                  <a:pt x="179" y="1337"/>
                  <a:pt x="1" y="1784"/>
                  <a:pt x="268" y="2052"/>
                </a:cubicBezTo>
                <a:cubicBezTo>
                  <a:pt x="559" y="2342"/>
                  <a:pt x="849" y="2654"/>
                  <a:pt x="1161" y="2944"/>
                </a:cubicBezTo>
                <a:cubicBezTo>
                  <a:pt x="1050" y="3279"/>
                  <a:pt x="960" y="3614"/>
                  <a:pt x="871" y="3971"/>
                </a:cubicBezTo>
                <a:cubicBezTo>
                  <a:pt x="798" y="4280"/>
                  <a:pt x="1036" y="4470"/>
                  <a:pt x="1284" y="4470"/>
                </a:cubicBezTo>
                <a:cubicBezTo>
                  <a:pt x="1340" y="4470"/>
                  <a:pt x="1397" y="4460"/>
                  <a:pt x="1451" y="4440"/>
                </a:cubicBezTo>
                <a:cubicBezTo>
                  <a:pt x="1496" y="4440"/>
                  <a:pt x="1541" y="4440"/>
                  <a:pt x="1608" y="4395"/>
                </a:cubicBezTo>
                <a:cubicBezTo>
                  <a:pt x="1853" y="4261"/>
                  <a:pt x="2121" y="4105"/>
                  <a:pt x="2366" y="3971"/>
                </a:cubicBezTo>
                <a:cubicBezTo>
                  <a:pt x="2791" y="4283"/>
                  <a:pt x="3192" y="4574"/>
                  <a:pt x="3639" y="4819"/>
                </a:cubicBezTo>
                <a:cubicBezTo>
                  <a:pt x="3702" y="4856"/>
                  <a:pt x="3771" y="4873"/>
                  <a:pt x="3840" y="4873"/>
                </a:cubicBezTo>
                <a:cubicBezTo>
                  <a:pt x="4063" y="4873"/>
                  <a:pt x="4281" y="4695"/>
                  <a:pt x="4264" y="4440"/>
                </a:cubicBezTo>
                <a:cubicBezTo>
                  <a:pt x="4219" y="3993"/>
                  <a:pt x="4174" y="3525"/>
                  <a:pt x="4085" y="3056"/>
                </a:cubicBezTo>
                <a:cubicBezTo>
                  <a:pt x="4509" y="2855"/>
                  <a:pt x="4889" y="2609"/>
                  <a:pt x="5246" y="2297"/>
                </a:cubicBezTo>
                <a:cubicBezTo>
                  <a:pt x="5536" y="2007"/>
                  <a:pt x="5268" y="1605"/>
                  <a:pt x="4933" y="1583"/>
                </a:cubicBezTo>
                <a:cubicBezTo>
                  <a:pt x="4509" y="1538"/>
                  <a:pt x="4107" y="1494"/>
                  <a:pt x="3683" y="1449"/>
                </a:cubicBezTo>
                <a:cubicBezTo>
                  <a:pt x="3505" y="1003"/>
                  <a:pt x="3304" y="578"/>
                  <a:pt x="3014" y="199"/>
                </a:cubicBezTo>
                <a:cubicBezTo>
                  <a:pt x="2919" y="81"/>
                  <a:pt x="2762" y="0"/>
                  <a:pt x="2612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/>
          <p:nvPr>
            <p:ph type="title"/>
          </p:nvPr>
        </p:nvSpPr>
        <p:spPr>
          <a:xfrm>
            <a:off x="2336400" y="891750"/>
            <a:ext cx="4470900" cy="21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400"/>
            </a:lvl9pPr>
          </a:lstStyle>
          <a:p/>
        </p:txBody>
      </p:sp>
      <p:sp>
        <p:nvSpPr>
          <p:cNvPr id="260" name="Google Shape;260;p34"/>
          <p:cNvSpPr txBox="1"/>
          <p:nvPr>
            <p:ph idx="1" type="subTitle"/>
          </p:nvPr>
        </p:nvSpPr>
        <p:spPr>
          <a:xfrm>
            <a:off x="2527225" y="3017550"/>
            <a:ext cx="4089300" cy="11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261" name="Google Shape;261;p34"/>
          <p:cNvSpPr/>
          <p:nvPr/>
        </p:nvSpPr>
        <p:spPr>
          <a:xfrm>
            <a:off x="3518150" y="2739578"/>
            <a:ext cx="2107450" cy="230200"/>
          </a:xfrm>
          <a:custGeom>
            <a:rect b="b" l="l" r="r" t="t"/>
            <a:pathLst>
              <a:path extrusionOk="0" h="9208" w="84298">
                <a:moveTo>
                  <a:pt x="5602" y="6447"/>
                </a:moveTo>
                <a:lnTo>
                  <a:pt x="5602" y="6447"/>
                </a:lnTo>
                <a:cubicBezTo>
                  <a:pt x="5607" y="6448"/>
                  <a:pt x="5611" y="6448"/>
                  <a:pt x="5616" y="6449"/>
                </a:cubicBezTo>
                <a:lnTo>
                  <a:pt x="5616" y="6449"/>
                </a:lnTo>
                <a:cubicBezTo>
                  <a:pt x="5657" y="6453"/>
                  <a:pt x="5690" y="6456"/>
                  <a:pt x="5694" y="6456"/>
                </a:cubicBezTo>
                <a:cubicBezTo>
                  <a:pt x="5698" y="6456"/>
                  <a:pt x="5674" y="6453"/>
                  <a:pt x="5602" y="6447"/>
                </a:cubicBezTo>
                <a:close/>
                <a:moveTo>
                  <a:pt x="82999" y="0"/>
                </a:moveTo>
                <a:cubicBezTo>
                  <a:pt x="82714" y="0"/>
                  <a:pt x="82426" y="124"/>
                  <a:pt x="82223" y="421"/>
                </a:cubicBezTo>
                <a:cubicBezTo>
                  <a:pt x="81598" y="1358"/>
                  <a:pt x="80840" y="2184"/>
                  <a:pt x="80148" y="3077"/>
                </a:cubicBezTo>
                <a:cubicBezTo>
                  <a:pt x="79523" y="3880"/>
                  <a:pt x="78876" y="4661"/>
                  <a:pt x="78139" y="5376"/>
                </a:cubicBezTo>
                <a:cubicBezTo>
                  <a:pt x="76964" y="6509"/>
                  <a:pt x="75599" y="7357"/>
                  <a:pt x="73990" y="7357"/>
                </a:cubicBezTo>
                <a:cubicBezTo>
                  <a:pt x="73857" y="7357"/>
                  <a:pt x="73722" y="7352"/>
                  <a:pt x="73586" y="7340"/>
                </a:cubicBezTo>
                <a:cubicBezTo>
                  <a:pt x="71867" y="7183"/>
                  <a:pt x="70461" y="6090"/>
                  <a:pt x="69189" y="4996"/>
                </a:cubicBezTo>
                <a:cubicBezTo>
                  <a:pt x="67828" y="3836"/>
                  <a:pt x="66533" y="2519"/>
                  <a:pt x="64904" y="1693"/>
                </a:cubicBezTo>
                <a:cubicBezTo>
                  <a:pt x="63995" y="1238"/>
                  <a:pt x="63002" y="980"/>
                  <a:pt x="62006" y="980"/>
                </a:cubicBezTo>
                <a:cubicBezTo>
                  <a:pt x="61290" y="980"/>
                  <a:pt x="60573" y="1114"/>
                  <a:pt x="59882" y="1403"/>
                </a:cubicBezTo>
                <a:cubicBezTo>
                  <a:pt x="58342" y="2028"/>
                  <a:pt x="57137" y="3188"/>
                  <a:pt x="55999" y="4371"/>
                </a:cubicBezTo>
                <a:cubicBezTo>
                  <a:pt x="55441" y="4929"/>
                  <a:pt x="54905" y="5487"/>
                  <a:pt x="54302" y="6001"/>
                </a:cubicBezTo>
                <a:cubicBezTo>
                  <a:pt x="54035" y="6246"/>
                  <a:pt x="53901" y="6358"/>
                  <a:pt x="53588" y="6558"/>
                </a:cubicBezTo>
                <a:cubicBezTo>
                  <a:pt x="53298" y="6737"/>
                  <a:pt x="52874" y="6983"/>
                  <a:pt x="52673" y="7050"/>
                </a:cubicBezTo>
                <a:cubicBezTo>
                  <a:pt x="52225" y="7218"/>
                  <a:pt x="51779" y="7293"/>
                  <a:pt x="51337" y="7293"/>
                </a:cubicBezTo>
                <a:cubicBezTo>
                  <a:pt x="50371" y="7293"/>
                  <a:pt x="49425" y="6931"/>
                  <a:pt x="48522" y="6380"/>
                </a:cubicBezTo>
                <a:cubicBezTo>
                  <a:pt x="47049" y="5487"/>
                  <a:pt x="45799" y="4260"/>
                  <a:pt x="44415" y="3233"/>
                </a:cubicBezTo>
                <a:cubicBezTo>
                  <a:pt x="42987" y="2139"/>
                  <a:pt x="41424" y="1447"/>
                  <a:pt x="39639" y="1247"/>
                </a:cubicBezTo>
                <a:cubicBezTo>
                  <a:pt x="39402" y="1217"/>
                  <a:pt x="39167" y="1202"/>
                  <a:pt x="38934" y="1202"/>
                </a:cubicBezTo>
                <a:cubicBezTo>
                  <a:pt x="37601" y="1202"/>
                  <a:pt x="36324" y="1676"/>
                  <a:pt x="35242" y="2474"/>
                </a:cubicBezTo>
                <a:cubicBezTo>
                  <a:pt x="34037" y="3389"/>
                  <a:pt x="33032" y="4550"/>
                  <a:pt x="31827" y="5487"/>
                </a:cubicBezTo>
                <a:cubicBezTo>
                  <a:pt x="30848" y="6230"/>
                  <a:pt x="29590" y="6841"/>
                  <a:pt x="28267" y="6841"/>
                </a:cubicBezTo>
                <a:cubicBezTo>
                  <a:pt x="27961" y="6841"/>
                  <a:pt x="27651" y="6808"/>
                  <a:pt x="27341" y="6737"/>
                </a:cubicBezTo>
                <a:cubicBezTo>
                  <a:pt x="25533" y="6335"/>
                  <a:pt x="24060" y="5041"/>
                  <a:pt x="22609" y="3969"/>
                </a:cubicBezTo>
                <a:cubicBezTo>
                  <a:pt x="21806" y="3389"/>
                  <a:pt x="21025" y="2831"/>
                  <a:pt x="20110" y="2452"/>
                </a:cubicBezTo>
                <a:cubicBezTo>
                  <a:pt x="19462" y="2206"/>
                  <a:pt x="18815" y="2005"/>
                  <a:pt x="18123" y="1916"/>
                </a:cubicBezTo>
                <a:cubicBezTo>
                  <a:pt x="17760" y="1865"/>
                  <a:pt x="17394" y="1840"/>
                  <a:pt x="17029" y="1840"/>
                </a:cubicBezTo>
                <a:cubicBezTo>
                  <a:pt x="16117" y="1840"/>
                  <a:pt x="15206" y="1999"/>
                  <a:pt x="14329" y="2318"/>
                </a:cubicBezTo>
                <a:cubicBezTo>
                  <a:pt x="12164" y="3121"/>
                  <a:pt x="10423" y="4639"/>
                  <a:pt x="8414" y="5733"/>
                </a:cubicBezTo>
                <a:cubicBezTo>
                  <a:pt x="8191" y="5867"/>
                  <a:pt x="7968" y="5978"/>
                  <a:pt x="7745" y="6090"/>
                </a:cubicBezTo>
                <a:cubicBezTo>
                  <a:pt x="7674" y="6122"/>
                  <a:pt x="7652" y="6132"/>
                  <a:pt x="7649" y="6132"/>
                </a:cubicBezTo>
                <a:cubicBezTo>
                  <a:pt x="7646" y="6132"/>
                  <a:pt x="7696" y="6105"/>
                  <a:pt x="7682" y="6105"/>
                </a:cubicBezTo>
                <a:cubicBezTo>
                  <a:pt x="7674" y="6105"/>
                  <a:pt x="7649" y="6113"/>
                  <a:pt x="7589" y="6134"/>
                </a:cubicBezTo>
                <a:cubicBezTo>
                  <a:pt x="7455" y="6201"/>
                  <a:pt x="7343" y="6246"/>
                  <a:pt x="7209" y="6268"/>
                </a:cubicBezTo>
                <a:cubicBezTo>
                  <a:pt x="6986" y="6358"/>
                  <a:pt x="6741" y="6402"/>
                  <a:pt x="6517" y="6447"/>
                </a:cubicBezTo>
                <a:cubicBezTo>
                  <a:pt x="6449" y="6458"/>
                  <a:pt x="6425" y="6464"/>
                  <a:pt x="6421" y="6466"/>
                </a:cubicBezTo>
                <a:lnTo>
                  <a:pt x="6421" y="6466"/>
                </a:lnTo>
                <a:cubicBezTo>
                  <a:pt x="6410" y="6467"/>
                  <a:pt x="6398" y="6468"/>
                  <a:pt x="6383" y="6469"/>
                </a:cubicBezTo>
                <a:lnTo>
                  <a:pt x="6004" y="6469"/>
                </a:lnTo>
                <a:cubicBezTo>
                  <a:pt x="5875" y="6469"/>
                  <a:pt x="5745" y="6469"/>
                  <a:pt x="5616" y="6449"/>
                </a:cubicBezTo>
                <a:lnTo>
                  <a:pt x="5616" y="6449"/>
                </a:lnTo>
                <a:cubicBezTo>
                  <a:pt x="5558" y="6443"/>
                  <a:pt x="5483" y="6434"/>
                  <a:pt x="5446" y="6425"/>
                </a:cubicBezTo>
                <a:cubicBezTo>
                  <a:pt x="5201" y="6380"/>
                  <a:pt x="4955" y="6291"/>
                  <a:pt x="4710" y="6201"/>
                </a:cubicBezTo>
                <a:lnTo>
                  <a:pt x="4710" y="6201"/>
                </a:lnTo>
                <a:cubicBezTo>
                  <a:pt x="4741" y="6212"/>
                  <a:pt x="4757" y="6216"/>
                  <a:pt x="4763" y="6216"/>
                </a:cubicBezTo>
                <a:cubicBezTo>
                  <a:pt x="4794" y="6216"/>
                  <a:pt x="4498" y="6083"/>
                  <a:pt x="4442" y="6045"/>
                </a:cubicBezTo>
                <a:cubicBezTo>
                  <a:pt x="4330" y="6001"/>
                  <a:pt x="4196" y="5911"/>
                  <a:pt x="4085" y="5844"/>
                </a:cubicBezTo>
                <a:cubicBezTo>
                  <a:pt x="3750" y="5643"/>
                  <a:pt x="3683" y="5576"/>
                  <a:pt x="3415" y="5353"/>
                </a:cubicBezTo>
                <a:cubicBezTo>
                  <a:pt x="2768" y="4795"/>
                  <a:pt x="2232" y="4170"/>
                  <a:pt x="1719" y="3523"/>
                </a:cubicBezTo>
                <a:cubicBezTo>
                  <a:pt x="1570" y="3331"/>
                  <a:pt x="1334" y="3246"/>
                  <a:pt x="1094" y="3246"/>
                </a:cubicBezTo>
                <a:cubicBezTo>
                  <a:pt x="832" y="3246"/>
                  <a:pt x="565" y="3348"/>
                  <a:pt x="402" y="3523"/>
                </a:cubicBezTo>
                <a:cubicBezTo>
                  <a:pt x="0" y="3903"/>
                  <a:pt x="90" y="4438"/>
                  <a:pt x="402" y="4840"/>
                </a:cubicBezTo>
                <a:cubicBezTo>
                  <a:pt x="1837" y="6676"/>
                  <a:pt x="3780" y="8333"/>
                  <a:pt x="6119" y="8333"/>
                </a:cubicBezTo>
                <a:cubicBezTo>
                  <a:pt x="6509" y="8333"/>
                  <a:pt x="6910" y="8287"/>
                  <a:pt x="7321" y="8188"/>
                </a:cubicBezTo>
                <a:cubicBezTo>
                  <a:pt x="9486" y="7652"/>
                  <a:pt x="11227" y="6067"/>
                  <a:pt x="13101" y="4974"/>
                </a:cubicBezTo>
                <a:cubicBezTo>
                  <a:pt x="13347" y="4818"/>
                  <a:pt x="13592" y="4684"/>
                  <a:pt x="13860" y="4550"/>
                </a:cubicBezTo>
                <a:cubicBezTo>
                  <a:pt x="13972" y="4505"/>
                  <a:pt x="14084" y="4438"/>
                  <a:pt x="14195" y="4371"/>
                </a:cubicBezTo>
                <a:cubicBezTo>
                  <a:pt x="14262" y="4349"/>
                  <a:pt x="14329" y="4327"/>
                  <a:pt x="14418" y="4282"/>
                </a:cubicBezTo>
                <a:cubicBezTo>
                  <a:pt x="14495" y="4243"/>
                  <a:pt x="14517" y="4231"/>
                  <a:pt x="14518" y="4230"/>
                </a:cubicBezTo>
                <a:lnTo>
                  <a:pt x="14518" y="4230"/>
                </a:lnTo>
                <a:cubicBezTo>
                  <a:pt x="14526" y="4226"/>
                  <a:pt x="14537" y="4221"/>
                  <a:pt x="14552" y="4215"/>
                </a:cubicBezTo>
                <a:cubicBezTo>
                  <a:pt x="15066" y="4014"/>
                  <a:pt x="15624" y="3858"/>
                  <a:pt x="16181" y="3746"/>
                </a:cubicBezTo>
                <a:cubicBezTo>
                  <a:pt x="16192" y="3746"/>
                  <a:pt x="16255" y="3737"/>
                  <a:pt x="16297" y="3731"/>
                </a:cubicBezTo>
                <a:lnTo>
                  <a:pt x="16297" y="3731"/>
                </a:lnTo>
                <a:cubicBezTo>
                  <a:pt x="16280" y="3734"/>
                  <a:pt x="16263" y="3739"/>
                  <a:pt x="16248" y="3746"/>
                </a:cubicBezTo>
                <a:cubicBezTo>
                  <a:pt x="16323" y="3731"/>
                  <a:pt x="16343" y="3726"/>
                  <a:pt x="16335" y="3726"/>
                </a:cubicBezTo>
                <a:cubicBezTo>
                  <a:pt x="16331" y="3726"/>
                  <a:pt x="16316" y="3728"/>
                  <a:pt x="16297" y="3731"/>
                </a:cubicBezTo>
                <a:lnTo>
                  <a:pt x="16297" y="3731"/>
                </a:lnTo>
                <a:cubicBezTo>
                  <a:pt x="16334" y="3724"/>
                  <a:pt x="16375" y="3724"/>
                  <a:pt x="16405" y="3724"/>
                </a:cubicBezTo>
                <a:cubicBezTo>
                  <a:pt x="16561" y="3702"/>
                  <a:pt x="16717" y="3702"/>
                  <a:pt x="16896" y="3679"/>
                </a:cubicBezTo>
                <a:cubicBezTo>
                  <a:pt x="17175" y="3679"/>
                  <a:pt x="17476" y="3700"/>
                  <a:pt x="17777" y="3722"/>
                </a:cubicBezTo>
                <a:lnTo>
                  <a:pt x="17777" y="3722"/>
                </a:lnTo>
                <a:cubicBezTo>
                  <a:pt x="17828" y="3731"/>
                  <a:pt x="18100" y="3774"/>
                  <a:pt x="18168" y="3791"/>
                </a:cubicBezTo>
                <a:cubicBezTo>
                  <a:pt x="18302" y="3836"/>
                  <a:pt x="18458" y="3858"/>
                  <a:pt x="18592" y="3903"/>
                </a:cubicBezTo>
                <a:cubicBezTo>
                  <a:pt x="18927" y="3992"/>
                  <a:pt x="19373" y="4148"/>
                  <a:pt x="19574" y="4237"/>
                </a:cubicBezTo>
                <a:cubicBezTo>
                  <a:pt x="21360" y="5041"/>
                  <a:pt x="22766" y="6514"/>
                  <a:pt x="24417" y="7518"/>
                </a:cubicBezTo>
                <a:cubicBezTo>
                  <a:pt x="25654" y="8245"/>
                  <a:pt x="26998" y="8682"/>
                  <a:pt x="28382" y="8682"/>
                </a:cubicBezTo>
                <a:cubicBezTo>
                  <a:pt x="28996" y="8682"/>
                  <a:pt x="29618" y="8596"/>
                  <a:pt x="30242" y="8411"/>
                </a:cubicBezTo>
                <a:cubicBezTo>
                  <a:pt x="31894" y="7920"/>
                  <a:pt x="33233" y="6782"/>
                  <a:pt x="34461" y="5643"/>
                </a:cubicBezTo>
                <a:cubicBezTo>
                  <a:pt x="34996" y="5152"/>
                  <a:pt x="35510" y="4639"/>
                  <a:pt x="36068" y="4170"/>
                </a:cubicBezTo>
                <a:cubicBezTo>
                  <a:pt x="36469" y="3858"/>
                  <a:pt x="37206" y="3412"/>
                  <a:pt x="37697" y="3255"/>
                </a:cubicBezTo>
                <a:cubicBezTo>
                  <a:pt x="38115" y="3116"/>
                  <a:pt x="38525" y="3046"/>
                  <a:pt x="38954" y="3046"/>
                </a:cubicBezTo>
                <a:cubicBezTo>
                  <a:pt x="39211" y="3046"/>
                  <a:pt x="39474" y="3071"/>
                  <a:pt x="39750" y="3121"/>
                </a:cubicBezTo>
                <a:cubicBezTo>
                  <a:pt x="40554" y="3255"/>
                  <a:pt x="41335" y="3478"/>
                  <a:pt x="41982" y="3836"/>
                </a:cubicBezTo>
                <a:cubicBezTo>
                  <a:pt x="43500" y="4661"/>
                  <a:pt x="44705" y="5867"/>
                  <a:pt x="46067" y="6916"/>
                </a:cubicBezTo>
                <a:cubicBezTo>
                  <a:pt x="47517" y="8032"/>
                  <a:pt x="49102" y="9014"/>
                  <a:pt x="50977" y="9147"/>
                </a:cubicBezTo>
                <a:cubicBezTo>
                  <a:pt x="51107" y="9158"/>
                  <a:pt x="51237" y="9162"/>
                  <a:pt x="51364" y="9162"/>
                </a:cubicBezTo>
                <a:cubicBezTo>
                  <a:pt x="52944" y="9162"/>
                  <a:pt x="54332" y="8417"/>
                  <a:pt x="55530" y="7384"/>
                </a:cubicBezTo>
                <a:cubicBezTo>
                  <a:pt x="56735" y="6380"/>
                  <a:pt x="57739" y="5130"/>
                  <a:pt x="58945" y="4126"/>
                </a:cubicBezTo>
                <a:cubicBezTo>
                  <a:pt x="59858" y="3358"/>
                  <a:pt x="60952" y="2815"/>
                  <a:pt x="62090" y="2815"/>
                </a:cubicBezTo>
                <a:cubicBezTo>
                  <a:pt x="62342" y="2815"/>
                  <a:pt x="62596" y="2842"/>
                  <a:pt x="62851" y="2898"/>
                </a:cubicBezTo>
                <a:cubicBezTo>
                  <a:pt x="64457" y="3255"/>
                  <a:pt x="65774" y="4461"/>
                  <a:pt x="67002" y="5554"/>
                </a:cubicBezTo>
                <a:cubicBezTo>
                  <a:pt x="68386" y="6782"/>
                  <a:pt x="69814" y="8054"/>
                  <a:pt x="71577" y="8746"/>
                </a:cubicBezTo>
                <a:cubicBezTo>
                  <a:pt x="72358" y="9056"/>
                  <a:pt x="73182" y="9208"/>
                  <a:pt x="74005" y="9208"/>
                </a:cubicBezTo>
                <a:cubicBezTo>
                  <a:pt x="75134" y="9208"/>
                  <a:pt x="76261" y="8922"/>
                  <a:pt x="77269" y="8366"/>
                </a:cubicBezTo>
                <a:cubicBezTo>
                  <a:pt x="79054" y="7384"/>
                  <a:pt x="80416" y="5755"/>
                  <a:pt x="81643" y="4170"/>
                </a:cubicBezTo>
                <a:cubicBezTo>
                  <a:pt x="82000" y="3702"/>
                  <a:pt x="82424" y="3278"/>
                  <a:pt x="82804" y="2809"/>
                </a:cubicBezTo>
                <a:cubicBezTo>
                  <a:pt x="83161" y="2340"/>
                  <a:pt x="83496" y="1849"/>
                  <a:pt x="83830" y="1358"/>
                </a:cubicBezTo>
                <a:cubicBezTo>
                  <a:pt x="84297" y="658"/>
                  <a:pt x="83657" y="0"/>
                  <a:pt x="82999" y="0"/>
                </a:cubicBezTo>
                <a:close/>
              </a:path>
            </a:pathLst>
          </a:custGeom>
          <a:solidFill>
            <a:srgbClr val="FFD0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4"/>
          <p:cNvSpPr/>
          <p:nvPr/>
        </p:nvSpPr>
        <p:spPr>
          <a:xfrm>
            <a:off x="1824850" y="2119000"/>
            <a:ext cx="376675" cy="71450"/>
          </a:xfrm>
          <a:custGeom>
            <a:rect b="b" l="l" r="r" t="t"/>
            <a:pathLst>
              <a:path extrusionOk="0" h="2858" w="15067">
                <a:moveTo>
                  <a:pt x="1831" y="1"/>
                </a:moveTo>
                <a:cubicBezTo>
                  <a:pt x="1" y="1"/>
                  <a:pt x="1" y="2858"/>
                  <a:pt x="1831" y="2858"/>
                </a:cubicBezTo>
                <a:lnTo>
                  <a:pt x="13214" y="2858"/>
                </a:lnTo>
                <a:cubicBezTo>
                  <a:pt x="15066" y="2858"/>
                  <a:pt x="15066" y="1"/>
                  <a:pt x="13214" y="1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4"/>
          <p:cNvSpPr/>
          <p:nvPr/>
        </p:nvSpPr>
        <p:spPr>
          <a:xfrm>
            <a:off x="2035450" y="1932250"/>
            <a:ext cx="173225" cy="144225"/>
          </a:xfrm>
          <a:custGeom>
            <a:rect b="b" l="l" r="r" t="t"/>
            <a:pathLst>
              <a:path extrusionOk="0" h="5769" w="6929">
                <a:moveTo>
                  <a:pt x="2078" y="0"/>
                </a:moveTo>
                <a:cubicBezTo>
                  <a:pt x="982" y="0"/>
                  <a:pt x="0" y="1431"/>
                  <a:pt x="1018" y="2449"/>
                </a:cubicBezTo>
                <a:cubicBezTo>
                  <a:pt x="1977" y="3409"/>
                  <a:pt x="2959" y="4369"/>
                  <a:pt x="3919" y="5351"/>
                </a:cubicBezTo>
                <a:cubicBezTo>
                  <a:pt x="4214" y="5645"/>
                  <a:pt x="4545" y="5768"/>
                  <a:pt x="4866" y="5768"/>
                </a:cubicBezTo>
                <a:cubicBezTo>
                  <a:pt x="5956" y="5768"/>
                  <a:pt x="6928" y="4342"/>
                  <a:pt x="5928" y="3342"/>
                </a:cubicBezTo>
                <a:cubicBezTo>
                  <a:pt x="4968" y="2360"/>
                  <a:pt x="3986" y="1400"/>
                  <a:pt x="3026" y="418"/>
                </a:cubicBezTo>
                <a:cubicBezTo>
                  <a:pt x="2732" y="124"/>
                  <a:pt x="2400" y="0"/>
                  <a:pt x="2078" y="0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4"/>
          <p:cNvSpPr/>
          <p:nvPr/>
        </p:nvSpPr>
        <p:spPr>
          <a:xfrm>
            <a:off x="2013550" y="2252825"/>
            <a:ext cx="181050" cy="149500"/>
          </a:xfrm>
          <a:custGeom>
            <a:rect b="b" l="l" r="r" t="t"/>
            <a:pathLst>
              <a:path extrusionOk="0" h="5980" w="7242">
                <a:moveTo>
                  <a:pt x="5118" y="1"/>
                </a:moveTo>
                <a:cubicBezTo>
                  <a:pt x="4799" y="1"/>
                  <a:pt x="4469" y="114"/>
                  <a:pt x="4170" y="384"/>
                </a:cubicBezTo>
                <a:cubicBezTo>
                  <a:pt x="3054" y="1388"/>
                  <a:pt x="2050" y="2482"/>
                  <a:pt x="1001" y="3553"/>
                </a:cubicBezTo>
                <a:cubicBezTo>
                  <a:pt x="1" y="4553"/>
                  <a:pt x="972" y="5980"/>
                  <a:pt x="2063" y="5980"/>
                </a:cubicBezTo>
                <a:cubicBezTo>
                  <a:pt x="2384" y="5980"/>
                  <a:pt x="2715" y="5856"/>
                  <a:pt x="3010" y="5562"/>
                </a:cubicBezTo>
                <a:cubicBezTo>
                  <a:pt x="4059" y="4491"/>
                  <a:pt x="5063" y="3397"/>
                  <a:pt x="6179" y="2393"/>
                </a:cubicBezTo>
                <a:cubicBezTo>
                  <a:pt x="7241" y="1435"/>
                  <a:pt x="6251" y="1"/>
                  <a:pt x="5118" y="1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4"/>
          <p:cNvSpPr/>
          <p:nvPr/>
        </p:nvSpPr>
        <p:spPr>
          <a:xfrm>
            <a:off x="6943050" y="2131563"/>
            <a:ext cx="376100" cy="71450"/>
          </a:xfrm>
          <a:custGeom>
            <a:rect b="b" l="l" r="r" t="t"/>
            <a:pathLst>
              <a:path extrusionOk="0" h="2858" w="15044">
                <a:moveTo>
                  <a:pt x="1830" y="0"/>
                </a:moveTo>
                <a:cubicBezTo>
                  <a:pt x="0" y="0"/>
                  <a:pt x="0" y="2857"/>
                  <a:pt x="1830" y="2857"/>
                </a:cubicBezTo>
                <a:lnTo>
                  <a:pt x="13213" y="2857"/>
                </a:lnTo>
                <a:cubicBezTo>
                  <a:pt x="15043" y="2857"/>
                  <a:pt x="15043" y="0"/>
                  <a:pt x="13213" y="0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4"/>
          <p:cNvSpPr/>
          <p:nvPr/>
        </p:nvSpPr>
        <p:spPr>
          <a:xfrm>
            <a:off x="6935325" y="2245538"/>
            <a:ext cx="173350" cy="144225"/>
          </a:xfrm>
          <a:custGeom>
            <a:rect b="b" l="l" r="r" t="t"/>
            <a:pathLst>
              <a:path extrusionOk="0" h="5769" w="6934">
                <a:moveTo>
                  <a:pt x="2074" y="0"/>
                </a:moveTo>
                <a:cubicBezTo>
                  <a:pt x="973" y="0"/>
                  <a:pt x="1" y="1427"/>
                  <a:pt x="1001" y="2427"/>
                </a:cubicBezTo>
                <a:cubicBezTo>
                  <a:pt x="1983" y="3409"/>
                  <a:pt x="2943" y="4369"/>
                  <a:pt x="3925" y="5351"/>
                </a:cubicBezTo>
                <a:cubicBezTo>
                  <a:pt x="4219" y="5645"/>
                  <a:pt x="4551" y="5769"/>
                  <a:pt x="4872" y="5769"/>
                </a:cubicBezTo>
                <a:cubicBezTo>
                  <a:pt x="5962" y="5769"/>
                  <a:pt x="6934" y="4342"/>
                  <a:pt x="5934" y="3342"/>
                </a:cubicBezTo>
                <a:cubicBezTo>
                  <a:pt x="4952" y="2360"/>
                  <a:pt x="3992" y="1400"/>
                  <a:pt x="3032" y="418"/>
                </a:cubicBezTo>
                <a:cubicBezTo>
                  <a:pt x="2733" y="124"/>
                  <a:pt x="2398" y="0"/>
                  <a:pt x="2074" y="0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4"/>
          <p:cNvSpPr/>
          <p:nvPr/>
        </p:nvSpPr>
        <p:spPr>
          <a:xfrm>
            <a:off x="6949525" y="1919688"/>
            <a:ext cx="181475" cy="149500"/>
          </a:xfrm>
          <a:custGeom>
            <a:rect b="b" l="l" r="r" t="t"/>
            <a:pathLst>
              <a:path extrusionOk="0" h="5980" w="7259">
                <a:moveTo>
                  <a:pt x="5176" y="0"/>
                </a:moveTo>
                <a:cubicBezTo>
                  <a:pt x="4853" y="0"/>
                  <a:pt x="4521" y="124"/>
                  <a:pt x="4227" y="418"/>
                </a:cubicBezTo>
                <a:cubicBezTo>
                  <a:pt x="3178" y="1489"/>
                  <a:pt x="2174" y="2583"/>
                  <a:pt x="1080" y="3587"/>
                </a:cubicBezTo>
                <a:cubicBezTo>
                  <a:pt x="0" y="4545"/>
                  <a:pt x="1000" y="5979"/>
                  <a:pt x="2139" y="5979"/>
                </a:cubicBezTo>
                <a:cubicBezTo>
                  <a:pt x="2459" y="5979"/>
                  <a:pt x="2790" y="5866"/>
                  <a:pt x="3089" y="5596"/>
                </a:cubicBezTo>
                <a:cubicBezTo>
                  <a:pt x="4205" y="4614"/>
                  <a:pt x="5187" y="3498"/>
                  <a:pt x="6258" y="2449"/>
                </a:cubicBezTo>
                <a:cubicBezTo>
                  <a:pt x="7259" y="1431"/>
                  <a:pt x="6273" y="0"/>
                  <a:pt x="5176" y="0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4"/>
          <p:cNvSpPr/>
          <p:nvPr/>
        </p:nvSpPr>
        <p:spPr>
          <a:xfrm>
            <a:off x="5539400" y="306138"/>
            <a:ext cx="1853682" cy="896595"/>
          </a:xfrm>
          <a:custGeom>
            <a:rect b="b" l="l" r="r" t="t"/>
            <a:pathLst>
              <a:path extrusionOk="0" h="18838" w="38947">
                <a:moveTo>
                  <a:pt x="23078" y="1"/>
                </a:moveTo>
                <a:cubicBezTo>
                  <a:pt x="20310" y="1"/>
                  <a:pt x="17431" y="2188"/>
                  <a:pt x="17119" y="6942"/>
                </a:cubicBezTo>
                <a:cubicBezTo>
                  <a:pt x="14998" y="3393"/>
                  <a:pt x="12566" y="1875"/>
                  <a:pt x="10579" y="1875"/>
                </a:cubicBezTo>
                <a:cubicBezTo>
                  <a:pt x="7321" y="1875"/>
                  <a:pt x="5267" y="5982"/>
                  <a:pt x="7678" y="11852"/>
                </a:cubicBezTo>
                <a:cubicBezTo>
                  <a:pt x="6606" y="11495"/>
                  <a:pt x="5691" y="11339"/>
                  <a:pt x="4933" y="11339"/>
                </a:cubicBezTo>
                <a:cubicBezTo>
                  <a:pt x="0" y="11339"/>
                  <a:pt x="1518" y="17878"/>
                  <a:pt x="8079" y="18436"/>
                </a:cubicBezTo>
                <a:cubicBezTo>
                  <a:pt x="10914" y="18726"/>
                  <a:pt x="14150" y="18838"/>
                  <a:pt x="17409" y="18838"/>
                </a:cubicBezTo>
                <a:cubicBezTo>
                  <a:pt x="20846" y="18838"/>
                  <a:pt x="24305" y="18704"/>
                  <a:pt x="27296" y="18503"/>
                </a:cubicBezTo>
                <a:cubicBezTo>
                  <a:pt x="27943" y="18503"/>
                  <a:pt x="28702" y="18525"/>
                  <a:pt x="29506" y="18525"/>
                </a:cubicBezTo>
                <a:cubicBezTo>
                  <a:pt x="32987" y="18525"/>
                  <a:pt x="37295" y="18124"/>
                  <a:pt x="37965" y="14642"/>
                </a:cubicBezTo>
                <a:cubicBezTo>
                  <a:pt x="38947" y="9977"/>
                  <a:pt x="35532" y="7924"/>
                  <a:pt x="32005" y="7924"/>
                </a:cubicBezTo>
                <a:cubicBezTo>
                  <a:pt x="30577" y="7924"/>
                  <a:pt x="29149" y="8259"/>
                  <a:pt x="27966" y="8906"/>
                </a:cubicBezTo>
                <a:cubicBezTo>
                  <a:pt x="29729" y="3237"/>
                  <a:pt x="26470" y="1"/>
                  <a:pt x="23078" y="1"/>
                </a:cubicBezTo>
                <a:close/>
              </a:path>
            </a:pathLst>
          </a:custGeom>
          <a:solidFill>
            <a:srgbClr val="C6E9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4"/>
          <p:cNvSpPr/>
          <p:nvPr/>
        </p:nvSpPr>
        <p:spPr>
          <a:xfrm>
            <a:off x="1467950" y="667200"/>
            <a:ext cx="196425" cy="174475"/>
          </a:xfrm>
          <a:custGeom>
            <a:rect b="b" l="l" r="r" t="t"/>
            <a:pathLst>
              <a:path extrusionOk="0" h="6979" w="7857">
                <a:moveTo>
                  <a:pt x="2535" y="1"/>
                </a:moveTo>
                <a:cubicBezTo>
                  <a:pt x="2203" y="1"/>
                  <a:pt x="1881" y="202"/>
                  <a:pt x="1898" y="603"/>
                </a:cubicBezTo>
                <a:cubicBezTo>
                  <a:pt x="1942" y="1206"/>
                  <a:pt x="2009" y="1808"/>
                  <a:pt x="2076" y="2411"/>
                </a:cubicBezTo>
                <a:cubicBezTo>
                  <a:pt x="1518" y="2701"/>
                  <a:pt x="983" y="2991"/>
                  <a:pt x="469" y="3326"/>
                </a:cubicBezTo>
                <a:cubicBezTo>
                  <a:pt x="1" y="3616"/>
                  <a:pt x="90" y="4308"/>
                  <a:pt x="603" y="4464"/>
                </a:cubicBezTo>
                <a:cubicBezTo>
                  <a:pt x="1206" y="4643"/>
                  <a:pt x="1831" y="4822"/>
                  <a:pt x="2456" y="4955"/>
                </a:cubicBezTo>
                <a:cubicBezTo>
                  <a:pt x="2545" y="5491"/>
                  <a:pt x="2657" y="6027"/>
                  <a:pt x="2813" y="6540"/>
                </a:cubicBezTo>
                <a:cubicBezTo>
                  <a:pt x="2899" y="6847"/>
                  <a:pt x="3134" y="6979"/>
                  <a:pt x="3376" y="6979"/>
                </a:cubicBezTo>
                <a:cubicBezTo>
                  <a:pt x="3574" y="6979"/>
                  <a:pt x="3776" y="6891"/>
                  <a:pt x="3906" y="6741"/>
                </a:cubicBezTo>
                <a:cubicBezTo>
                  <a:pt x="3973" y="6696"/>
                  <a:pt x="4040" y="6629"/>
                  <a:pt x="4085" y="6562"/>
                </a:cubicBezTo>
                <a:cubicBezTo>
                  <a:pt x="4308" y="6183"/>
                  <a:pt x="4554" y="5804"/>
                  <a:pt x="4777" y="5424"/>
                </a:cubicBezTo>
                <a:cubicBezTo>
                  <a:pt x="5536" y="5536"/>
                  <a:pt x="6295" y="5603"/>
                  <a:pt x="7053" y="5625"/>
                </a:cubicBezTo>
                <a:cubicBezTo>
                  <a:pt x="7500" y="5625"/>
                  <a:pt x="7857" y="5067"/>
                  <a:pt x="7589" y="4665"/>
                </a:cubicBezTo>
                <a:cubicBezTo>
                  <a:pt x="7210" y="4107"/>
                  <a:pt x="6786" y="3527"/>
                  <a:pt x="6339" y="2969"/>
                </a:cubicBezTo>
                <a:cubicBezTo>
                  <a:pt x="6741" y="2411"/>
                  <a:pt x="7076" y="1831"/>
                  <a:pt x="7277" y="1139"/>
                </a:cubicBezTo>
                <a:cubicBezTo>
                  <a:pt x="7417" y="682"/>
                  <a:pt x="7060" y="377"/>
                  <a:pt x="6673" y="377"/>
                </a:cubicBezTo>
                <a:cubicBezTo>
                  <a:pt x="6568" y="377"/>
                  <a:pt x="6461" y="400"/>
                  <a:pt x="6362" y="447"/>
                </a:cubicBezTo>
                <a:cubicBezTo>
                  <a:pt x="5781" y="693"/>
                  <a:pt x="5201" y="938"/>
                  <a:pt x="4643" y="1184"/>
                </a:cubicBezTo>
                <a:cubicBezTo>
                  <a:pt x="4085" y="737"/>
                  <a:pt x="3505" y="335"/>
                  <a:pt x="2857" y="68"/>
                </a:cubicBezTo>
                <a:cubicBezTo>
                  <a:pt x="2757" y="23"/>
                  <a:pt x="2645" y="1"/>
                  <a:pt x="2535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1065650" y="568975"/>
            <a:ext cx="137850" cy="121850"/>
          </a:xfrm>
          <a:custGeom>
            <a:rect b="b" l="l" r="r" t="t"/>
            <a:pathLst>
              <a:path extrusionOk="0" h="4874" w="5514">
                <a:moveTo>
                  <a:pt x="2584" y="0"/>
                </a:moveTo>
                <a:cubicBezTo>
                  <a:pt x="2457" y="0"/>
                  <a:pt x="2339" y="59"/>
                  <a:pt x="2277" y="202"/>
                </a:cubicBezTo>
                <a:cubicBezTo>
                  <a:pt x="2099" y="582"/>
                  <a:pt x="1942" y="939"/>
                  <a:pt x="1764" y="1318"/>
                </a:cubicBezTo>
                <a:cubicBezTo>
                  <a:pt x="1563" y="1307"/>
                  <a:pt x="1362" y="1302"/>
                  <a:pt x="1158" y="1302"/>
                </a:cubicBezTo>
                <a:cubicBezTo>
                  <a:pt x="955" y="1302"/>
                  <a:pt x="748" y="1307"/>
                  <a:pt x="536" y="1318"/>
                </a:cubicBezTo>
                <a:cubicBezTo>
                  <a:pt x="179" y="1341"/>
                  <a:pt x="1" y="1787"/>
                  <a:pt x="246" y="2033"/>
                </a:cubicBezTo>
                <a:cubicBezTo>
                  <a:pt x="536" y="2345"/>
                  <a:pt x="849" y="2635"/>
                  <a:pt x="1161" y="2925"/>
                </a:cubicBezTo>
                <a:cubicBezTo>
                  <a:pt x="1050" y="3282"/>
                  <a:pt x="938" y="3617"/>
                  <a:pt x="849" y="3974"/>
                </a:cubicBezTo>
                <a:cubicBezTo>
                  <a:pt x="776" y="4283"/>
                  <a:pt x="1029" y="4474"/>
                  <a:pt x="1270" y="4474"/>
                </a:cubicBezTo>
                <a:cubicBezTo>
                  <a:pt x="1325" y="4474"/>
                  <a:pt x="1379" y="4464"/>
                  <a:pt x="1429" y="4443"/>
                </a:cubicBezTo>
                <a:cubicBezTo>
                  <a:pt x="1474" y="4443"/>
                  <a:pt x="1541" y="4421"/>
                  <a:pt x="1585" y="4398"/>
                </a:cubicBezTo>
                <a:cubicBezTo>
                  <a:pt x="1853" y="4264"/>
                  <a:pt x="2099" y="4108"/>
                  <a:pt x="2366" y="3952"/>
                </a:cubicBezTo>
                <a:cubicBezTo>
                  <a:pt x="2768" y="4264"/>
                  <a:pt x="3192" y="4555"/>
                  <a:pt x="3616" y="4822"/>
                </a:cubicBezTo>
                <a:cubicBezTo>
                  <a:pt x="3677" y="4858"/>
                  <a:pt x="3744" y="4874"/>
                  <a:pt x="3811" y="4874"/>
                </a:cubicBezTo>
                <a:cubicBezTo>
                  <a:pt x="4042" y="4874"/>
                  <a:pt x="4276" y="4685"/>
                  <a:pt x="4241" y="4443"/>
                </a:cubicBezTo>
                <a:cubicBezTo>
                  <a:pt x="4219" y="3997"/>
                  <a:pt x="4152" y="3528"/>
                  <a:pt x="4085" y="3059"/>
                </a:cubicBezTo>
                <a:cubicBezTo>
                  <a:pt x="4487" y="2858"/>
                  <a:pt x="4888" y="2613"/>
                  <a:pt x="5223" y="2278"/>
                </a:cubicBezTo>
                <a:cubicBezTo>
                  <a:pt x="5513" y="2010"/>
                  <a:pt x="5268" y="1608"/>
                  <a:pt x="4911" y="1564"/>
                </a:cubicBezTo>
                <a:cubicBezTo>
                  <a:pt x="4509" y="1519"/>
                  <a:pt x="4085" y="1475"/>
                  <a:pt x="3661" y="1452"/>
                </a:cubicBezTo>
                <a:cubicBezTo>
                  <a:pt x="3505" y="1006"/>
                  <a:pt x="3282" y="582"/>
                  <a:pt x="2991" y="202"/>
                </a:cubicBezTo>
                <a:cubicBezTo>
                  <a:pt x="2895" y="82"/>
                  <a:pt x="2733" y="0"/>
                  <a:pt x="258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"/>
          <p:cNvSpPr/>
          <p:nvPr/>
        </p:nvSpPr>
        <p:spPr>
          <a:xfrm>
            <a:off x="1582900" y="237325"/>
            <a:ext cx="137850" cy="121575"/>
          </a:xfrm>
          <a:custGeom>
            <a:rect b="b" l="l" r="r" t="t"/>
            <a:pathLst>
              <a:path extrusionOk="0" h="4863" w="5514">
                <a:moveTo>
                  <a:pt x="2611" y="1"/>
                </a:moveTo>
                <a:cubicBezTo>
                  <a:pt x="2478" y="1"/>
                  <a:pt x="2350" y="64"/>
                  <a:pt x="2277" y="211"/>
                </a:cubicBezTo>
                <a:cubicBezTo>
                  <a:pt x="2098" y="568"/>
                  <a:pt x="1942" y="947"/>
                  <a:pt x="1786" y="1327"/>
                </a:cubicBezTo>
                <a:cubicBezTo>
                  <a:pt x="1574" y="1316"/>
                  <a:pt x="1367" y="1310"/>
                  <a:pt x="1161" y="1310"/>
                </a:cubicBezTo>
                <a:cubicBezTo>
                  <a:pt x="954" y="1310"/>
                  <a:pt x="748" y="1316"/>
                  <a:pt x="536" y="1327"/>
                </a:cubicBezTo>
                <a:cubicBezTo>
                  <a:pt x="179" y="1349"/>
                  <a:pt x="0" y="1773"/>
                  <a:pt x="246" y="2041"/>
                </a:cubicBezTo>
                <a:cubicBezTo>
                  <a:pt x="558" y="2354"/>
                  <a:pt x="848" y="2644"/>
                  <a:pt x="1161" y="2934"/>
                </a:cubicBezTo>
                <a:cubicBezTo>
                  <a:pt x="1049" y="3269"/>
                  <a:pt x="938" y="3626"/>
                  <a:pt x="871" y="3961"/>
                </a:cubicBezTo>
                <a:cubicBezTo>
                  <a:pt x="779" y="4274"/>
                  <a:pt x="1036" y="4480"/>
                  <a:pt x="1279" y="4480"/>
                </a:cubicBezTo>
                <a:cubicBezTo>
                  <a:pt x="1331" y="4480"/>
                  <a:pt x="1382" y="4471"/>
                  <a:pt x="1429" y="4452"/>
                </a:cubicBezTo>
                <a:cubicBezTo>
                  <a:pt x="1496" y="4452"/>
                  <a:pt x="1540" y="4429"/>
                  <a:pt x="1585" y="4407"/>
                </a:cubicBezTo>
                <a:cubicBezTo>
                  <a:pt x="1853" y="4251"/>
                  <a:pt x="2121" y="4117"/>
                  <a:pt x="2366" y="3961"/>
                </a:cubicBezTo>
                <a:cubicBezTo>
                  <a:pt x="2768" y="4273"/>
                  <a:pt x="3192" y="4563"/>
                  <a:pt x="3638" y="4809"/>
                </a:cubicBezTo>
                <a:cubicBezTo>
                  <a:pt x="3702" y="4846"/>
                  <a:pt x="3772" y="4863"/>
                  <a:pt x="3842" y="4863"/>
                </a:cubicBezTo>
                <a:cubicBezTo>
                  <a:pt x="4064" y="4863"/>
                  <a:pt x="4280" y="4690"/>
                  <a:pt x="4263" y="4452"/>
                </a:cubicBezTo>
                <a:cubicBezTo>
                  <a:pt x="4219" y="4005"/>
                  <a:pt x="4174" y="3514"/>
                  <a:pt x="4085" y="3045"/>
                </a:cubicBezTo>
                <a:cubicBezTo>
                  <a:pt x="4509" y="2845"/>
                  <a:pt x="4888" y="2621"/>
                  <a:pt x="5223" y="2287"/>
                </a:cubicBezTo>
                <a:cubicBezTo>
                  <a:pt x="5513" y="1996"/>
                  <a:pt x="5268" y="1595"/>
                  <a:pt x="4933" y="1572"/>
                </a:cubicBezTo>
                <a:cubicBezTo>
                  <a:pt x="4509" y="1528"/>
                  <a:pt x="4085" y="1483"/>
                  <a:pt x="3683" y="1438"/>
                </a:cubicBezTo>
                <a:cubicBezTo>
                  <a:pt x="3504" y="992"/>
                  <a:pt x="3281" y="568"/>
                  <a:pt x="3013" y="211"/>
                </a:cubicBezTo>
                <a:cubicBezTo>
                  <a:pt x="2919" y="81"/>
                  <a:pt x="2762" y="1"/>
                  <a:pt x="2611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4"/>
          <p:cNvSpPr/>
          <p:nvPr/>
        </p:nvSpPr>
        <p:spPr>
          <a:xfrm>
            <a:off x="2599338" y="4378413"/>
            <a:ext cx="98225" cy="86750"/>
          </a:xfrm>
          <a:custGeom>
            <a:rect b="b" l="l" r="r" t="t"/>
            <a:pathLst>
              <a:path extrusionOk="0" h="3470" w="3929">
                <a:moveTo>
                  <a:pt x="1848" y="1"/>
                </a:moveTo>
                <a:cubicBezTo>
                  <a:pt x="1753" y="1"/>
                  <a:pt x="1661" y="46"/>
                  <a:pt x="1608" y="152"/>
                </a:cubicBezTo>
                <a:cubicBezTo>
                  <a:pt x="1496" y="397"/>
                  <a:pt x="1385" y="665"/>
                  <a:pt x="1273" y="933"/>
                </a:cubicBezTo>
                <a:lnTo>
                  <a:pt x="380" y="933"/>
                </a:lnTo>
                <a:cubicBezTo>
                  <a:pt x="112" y="955"/>
                  <a:pt x="1" y="1268"/>
                  <a:pt x="179" y="1446"/>
                </a:cubicBezTo>
                <a:cubicBezTo>
                  <a:pt x="380" y="1669"/>
                  <a:pt x="603" y="1870"/>
                  <a:pt x="827" y="2093"/>
                </a:cubicBezTo>
                <a:cubicBezTo>
                  <a:pt x="737" y="2317"/>
                  <a:pt x="670" y="2562"/>
                  <a:pt x="603" y="2830"/>
                </a:cubicBezTo>
                <a:cubicBezTo>
                  <a:pt x="548" y="3052"/>
                  <a:pt x="738" y="3182"/>
                  <a:pt x="919" y="3182"/>
                </a:cubicBezTo>
                <a:cubicBezTo>
                  <a:pt x="956" y="3182"/>
                  <a:pt x="993" y="3176"/>
                  <a:pt x="1028" y="3165"/>
                </a:cubicBezTo>
                <a:cubicBezTo>
                  <a:pt x="1050" y="3165"/>
                  <a:pt x="1094" y="3142"/>
                  <a:pt x="1139" y="3120"/>
                </a:cubicBezTo>
                <a:cubicBezTo>
                  <a:pt x="1318" y="3031"/>
                  <a:pt x="1496" y="2919"/>
                  <a:pt x="1675" y="2808"/>
                </a:cubicBezTo>
                <a:cubicBezTo>
                  <a:pt x="1965" y="3031"/>
                  <a:pt x="2277" y="3254"/>
                  <a:pt x="2590" y="3433"/>
                </a:cubicBezTo>
                <a:cubicBezTo>
                  <a:pt x="2631" y="3458"/>
                  <a:pt x="2676" y="3470"/>
                  <a:pt x="2721" y="3470"/>
                </a:cubicBezTo>
                <a:cubicBezTo>
                  <a:pt x="2875" y="3470"/>
                  <a:pt x="3031" y="3337"/>
                  <a:pt x="3014" y="3165"/>
                </a:cubicBezTo>
                <a:cubicBezTo>
                  <a:pt x="2992" y="2830"/>
                  <a:pt x="2969" y="2495"/>
                  <a:pt x="2902" y="2160"/>
                </a:cubicBezTo>
                <a:cubicBezTo>
                  <a:pt x="3192" y="2027"/>
                  <a:pt x="3483" y="1848"/>
                  <a:pt x="3706" y="1625"/>
                </a:cubicBezTo>
                <a:cubicBezTo>
                  <a:pt x="3929" y="1424"/>
                  <a:pt x="3750" y="1134"/>
                  <a:pt x="3505" y="1111"/>
                </a:cubicBezTo>
                <a:cubicBezTo>
                  <a:pt x="3192" y="1089"/>
                  <a:pt x="2902" y="1044"/>
                  <a:pt x="2612" y="1022"/>
                </a:cubicBezTo>
                <a:cubicBezTo>
                  <a:pt x="2478" y="710"/>
                  <a:pt x="2344" y="397"/>
                  <a:pt x="2121" y="152"/>
                </a:cubicBezTo>
                <a:cubicBezTo>
                  <a:pt x="2062" y="58"/>
                  <a:pt x="1954" y="1"/>
                  <a:pt x="1848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" name="Google Shape;273;p34"/>
          <p:cNvGrpSpPr/>
          <p:nvPr/>
        </p:nvGrpSpPr>
        <p:grpSpPr>
          <a:xfrm>
            <a:off x="7214775" y="752625"/>
            <a:ext cx="232700" cy="226575"/>
            <a:chOff x="4457525" y="1209500"/>
            <a:chExt cx="232700" cy="226575"/>
          </a:xfrm>
        </p:grpSpPr>
        <p:sp>
          <p:nvSpPr>
            <p:cNvPr id="274" name="Google Shape;274;p34"/>
            <p:cNvSpPr/>
            <p:nvPr/>
          </p:nvSpPr>
          <p:spPr>
            <a:xfrm>
              <a:off x="4457525" y="1351225"/>
              <a:ext cx="90975" cy="70900"/>
            </a:xfrm>
            <a:custGeom>
              <a:rect b="b" l="l" r="r" t="t"/>
              <a:pathLst>
                <a:path extrusionOk="0" h="2836" w="3639">
                  <a:moveTo>
                    <a:pt x="1830" y="1"/>
                  </a:moveTo>
                  <a:cubicBezTo>
                    <a:pt x="0" y="1"/>
                    <a:pt x="0" y="2835"/>
                    <a:pt x="1830" y="2835"/>
                  </a:cubicBezTo>
                  <a:cubicBezTo>
                    <a:pt x="3638" y="2835"/>
                    <a:pt x="3638" y="1"/>
                    <a:pt x="1830" y="1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4542325" y="1209500"/>
              <a:ext cx="91525" cy="70900"/>
            </a:xfrm>
            <a:custGeom>
              <a:rect b="b" l="l" r="r" t="t"/>
              <a:pathLst>
                <a:path extrusionOk="0" h="2836" w="3661">
                  <a:moveTo>
                    <a:pt x="1831" y="1"/>
                  </a:moveTo>
                  <a:cubicBezTo>
                    <a:pt x="1" y="1"/>
                    <a:pt x="1" y="2835"/>
                    <a:pt x="1831" y="2835"/>
                  </a:cubicBezTo>
                  <a:cubicBezTo>
                    <a:pt x="3661" y="2835"/>
                    <a:pt x="3661" y="1"/>
                    <a:pt x="1831" y="1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4599250" y="1365175"/>
              <a:ext cx="90975" cy="70900"/>
            </a:xfrm>
            <a:custGeom>
              <a:rect b="b" l="l" r="r" t="t"/>
              <a:pathLst>
                <a:path extrusionOk="0" h="2836" w="3639">
                  <a:moveTo>
                    <a:pt x="1808" y="1"/>
                  </a:moveTo>
                  <a:cubicBezTo>
                    <a:pt x="0" y="1"/>
                    <a:pt x="0" y="2835"/>
                    <a:pt x="1808" y="2835"/>
                  </a:cubicBezTo>
                  <a:cubicBezTo>
                    <a:pt x="3638" y="2835"/>
                    <a:pt x="3638" y="1"/>
                    <a:pt x="1808" y="1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" name="Google Shape;277;p34"/>
          <p:cNvSpPr/>
          <p:nvPr/>
        </p:nvSpPr>
        <p:spPr>
          <a:xfrm>
            <a:off x="713225" y="1486550"/>
            <a:ext cx="107150" cy="82600"/>
          </a:xfrm>
          <a:custGeom>
            <a:rect b="b" l="l" r="r" t="t"/>
            <a:pathLst>
              <a:path extrusionOk="0" h="3304" w="4286">
                <a:moveTo>
                  <a:pt x="2143" y="1"/>
                </a:moveTo>
                <a:cubicBezTo>
                  <a:pt x="1" y="1"/>
                  <a:pt x="1" y="3304"/>
                  <a:pt x="2143" y="3304"/>
                </a:cubicBezTo>
                <a:cubicBezTo>
                  <a:pt x="4286" y="3304"/>
                  <a:pt x="4286" y="1"/>
                  <a:pt x="2143" y="1"/>
                </a:cubicBezTo>
                <a:close/>
              </a:path>
            </a:pathLst>
          </a:custGeom>
          <a:solidFill>
            <a:srgbClr val="FFD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4"/>
          <p:cNvSpPr/>
          <p:nvPr/>
        </p:nvSpPr>
        <p:spPr>
          <a:xfrm>
            <a:off x="2050775" y="4509150"/>
            <a:ext cx="106600" cy="83175"/>
          </a:xfrm>
          <a:custGeom>
            <a:rect b="b" l="l" r="r" t="t"/>
            <a:pathLst>
              <a:path extrusionOk="0" h="3327" w="4264">
                <a:moveTo>
                  <a:pt x="2121" y="1"/>
                </a:moveTo>
                <a:cubicBezTo>
                  <a:pt x="1" y="1"/>
                  <a:pt x="1" y="3326"/>
                  <a:pt x="2121" y="3326"/>
                </a:cubicBezTo>
                <a:cubicBezTo>
                  <a:pt x="4264" y="3326"/>
                  <a:pt x="4264" y="1"/>
                  <a:pt x="2121" y="1"/>
                </a:cubicBezTo>
                <a:close/>
              </a:path>
            </a:pathLst>
          </a:custGeom>
          <a:solidFill>
            <a:srgbClr val="FFD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9" name="Google Shape;279;p34"/>
          <p:cNvGrpSpPr/>
          <p:nvPr/>
        </p:nvGrpSpPr>
        <p:grpSpPr>
          <a:xfrm>
            <a:off x="1365375" y="4012375"/>
            <a:ext cx="355375" cy="569700"/>
            <a:chOff x="1890925" y="3755425"/>
            <a:chExt cx="355375" cy="569700"/>
          </a:xfrm>
        </p:grpSpPr>
        <p:sp>
          <p:nvSpPr>
            <p:cNvPr id="280" name="Google Shape;280;p34"/>
            <p:cNvSpPr/>
            <p:nvPr/>
          </p:nvSpPr>
          <p:spPr>
            <a:xfrm>
              <a:off x="1925975" y="3755425"/>
              <a:ext cx="320325" cy="402450"/>
            </a:xfrm>
            <a:custGeom>
              <a:rect b="b" l="l" r="r" t="t"/>
              <a:pathLst>
                <a:path extrusionOk="0" h="16098" w="12813">
                  <a:moveTo>
                    <a:pt x="5007" y="1"/>
                  </a:moveTo>
                  <a:cubicBezTo>
                    <a:pt x="2401" y="1"/>
                    <a:pt x="289" y="1599"/>
                    <a:pt x="135" y="4536"/>
                  </a:cubicBezTo>
                  <a:cubicBezTo>
                    <a:pt x="1" y="8107"/>
                    <a:pt x="3393" y="11433"/>
                    <a:pt x="2635" y="14803"/>
                  </a:cubicBezTo>
                  <a:lnTo>
                    <a:pt x="6429" y="16097"/>
                  </a:lnTo>
                  <a:cubicBezTo>
                    <a:pt x="6808" y="15249"/>
                    <a:pt x="7322" y="14624"/>
                    <a:pt x="7947" y="13955"/>
                  </a:cubicBezTo>
                  <a:cubicBezTo>
                    <a:pt x="9754" y="12102"/>
                    <a:pt x="12142" y="10562"/>
                    <a:pt x="12410" y="7705"/>
                  </a:cubicBezTo>
                  <a:cubicBezTo>
                    <a:pt x="12812" y="3621"/>
                    <a:pt x="9933" y="876"/>
                    <a:pt x="6250" y="117"/>
                  </a:cubicBezTo>
                  <a:cubicBezTo>
                    <a:pt x="5828" y="39"/>
                    <a:pt x="5411" y="1"/>
                    <a:pt x="5007" y="1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1890925" y="4119125"/>
              <a:ext cx="238750" cy="206000"/>
            </a:xfrm>
            <a:custGeom>
              <a:rect b="b" l="l" r="r" t="t"/>
              <a:pathLst>
                <a:path extrusionOk="0" h="8240" w="9550">
                  <a:moveTo>
                    <a:pt x="2699" y="453"/>
                  </a:moveTo>
                  <a:cubicBezTo>
                    <a:pt x="2857" y="453"/>
                    <a:pt x="3006" y="464"/>
                    <a:pt x="3122" y="478"/>
                  </a:cubicBezTo>
                  <a:cubicBezTo>
                    <a:pt x="3813" y="545"/>
                    <a:pt x="4438" y="857"/>
                    <a:pt x="5086" y="1081"/>
                  </a:cubicBezTo>
                  <a:cubicBezTo>
                    <a:pt x="5861" y="1369"/>
                    <a:pt x="6658" y="1591"/>
                    <a:pt x="7434" y="1856"/>
                  </a:cubicBezTo>
                  <a:lnTo>
                    <a:pt x="7434" y="1856"/>
                  </a:lnTo>
                  <a:cubicBezTo>
                    <a:pt x="7440" y="1858"/>
                    <a:pt x="7446" y="1860"/>
                    <a:pt x="7451" y="1862"/>
                  </a:cubicBezTo>
                  <a:cubicBezTo>
                    <a:pt x="7451" y="1862"/>
                    <a:pt x="7451" y="1862"/>
                    <a:pt x="7451" y="1862"/>
                  </a:cubicBezTo>
                  <a:lnTo>
                    <a:pt x="7451" y="1862"/>
                  </a:lnTo>
                  <a:cubicBezTo>
                    <a:pt x="7454" y="1863"/>
                    <a:pt x="7456" y="1863"/>
                    <a:pt x="7458" y="1864"/>
                  </a:cubicBezTo>
                  <a:lnTo>
                    <a:pt x="7458" y="1864"/>
                  </a:lnTo>
                  <a:cubicBezTo>
                    <a:pt x="7836" y="1975"/>
                    <a:pt x="8235" y="2131"/>
                    <a:pt x="8567" y="2397"/>
                  </a:cubicBezTo>
                  <a:cubicBezTo>
                    <a:pt x="8701" y="2509"/>
                    <a:pt x="8969" y="2732"/>
                    <a:pt x="8947" y="2955"/>
                  </a:cubicBezTo>
                  <a:cubicBezTo>
                    <a:pt x="8918" y="3213"/>
                    <a:pt x="8625" y="3291"/>
                    <a:pt x="8278" y="3291"/>
                  </a:cubicBezTo>
                  <a:cubicBezTo>
                    <a:pt x="7812" y="3291"/>
                    <a:pt x="7248" y="3150"/>
                    <a:pt x="7094" y="3112"/>
                  </a:cubicBezTo>
                  <a:cubicBezTo>
                    <a:pt x="7074" y="3106"/>
                    <a:pt x="7053" y="3103"/>
                    <a:pt x="7034" y="3103"/>
                  </a:cubicBezTo>
                  <a:cubicBezTo>
                    <a:pt x="6822" y="3103"/>
                    <a:pt x="6691" y="3413"/>
                    <a:pt x="6916" y="3536"/>
                  </a:cubicBezTo>
                  <a:cubicBezTo>
                    <a:pt x="7407" y="3781"/>
                    <a:pt x="8009" y="4205"/>
                    <a:pt x="8099" y="4786"/>
                  </a:cubicBezTo>
                  <a:cubicBezTo>
                    <a:pt x="8233" y="5522"/>
                    <a:pt x="7184" y="5589"/>
                    <a:pt x="6693" y="5611"/>
                  </a:cubicBezTo>
                  <a:cubicBezTo>
                    <a:pt x="6469" y="5611"/>
                    <a:pt x="6380" y="5924"/>
                    <a:pt x="6581" y="6035"/>
                  </a:cubicBezTo>
                  <a:cubicBezTo>
                    <a:pt x="6983" y="6303"/>
                    <a:pt x="7541" y="6750"/>
                    <a:pt x="7563" y="7263"/>
                  </a:cubicBezTo>
                  <a:cubicBezTo>
                    <a:pt x="7563" y="7680"/>
                    <a:pt x="7136" y="7779"/>
                    <a:pt x="6740" y="7779"/>
                  </a:cubicBezTo>
                  <a:cubicBezTo>
                    <a:pt x="6541" y="7779"/>
                    <a:pt x="6350" y="7754"/>
                    <a:pt x="6224" y="7732"/>
                  </a:cubicBezTo>
                  <a:cubicBezTo>
                    <a:pt x="5331" y="7620"/>
                    <a:pt x="4416" y="7308"/>
                    <a:pt x="3568" y="7040"/>
                  </a:cubicBezTo>
                  <a:cubicBezTo>
                    <a:pt x="2742" y="6772"/>
                    <a:pt x="1827" y="6460"/>
                    <a:pt x="1113" y="5924"/>
                  </a:cubicBezTo>
                  <a:cubicBezTo>
                    <a:pt x="912" y="5790"/>
                    <a:pt x="622" y="5544"/>
                    <a:pt x="756" y="5277"/>
                  </a:cubicBezTo>
                  <a:cubicBezTo>
                    <a:pt x="957" y="4853"/>
                    <a:pt x="1671" y="4652"/>
                    <a:pt x="2050" y="4495"/>
                  </a:cubicBezTo>
                  <a:cubicBezTo>
                    <a:pt x="2273" y="4406"/>
                    <a:pt x="2273" y="4138"/>
                    <a:pt x="2050" y="4049"/>
                  </a:cubicBezTo>
                  <a:cubicBezTo>
                    <a:pt x="1738" y="3915"/>
                    <a:pt x="577" y="3469"/>
                    <a:pt x="1024" y="2955"/>
                  </a:cubicBezTo>
                  <a:cubicBezTo>
                    <a:pt x="1403" y="2509"/>
                    <a:pt x="2095" y="2353"/>
                    <a:pt x="2630" y="2241"/>
                  </a:cubicBezTo>
                  <a:cubicBezTo>
                    <a:pt x="2831" y="2197"/>
                    <a:pt x="2854" y="1906"/>
                    <a:pt x="2675" y="1817"/>
                  </a:cubicBezTo>
                  <a:cubicBezTo>
                    <a:pt x="2452" y="1683"/>
                    <a:pt x="1448" y="1170"/>
                    <a:pt x="1738" y="746"/>
                  </a:cubicBezTo>
                  <a:cubicBezTo>
                    <a:pt x="1924" y="513"/>
                    <a:pt x="2337" y="453"/>
                    <a:pt x="2699" y="453"/>
                  </a:cubicBezTo>
                  <a:close/>
                  <a:moveTo>
                    <a:pt x="2796" y="0"/>
                  </a:moveTo>
                  <a:cubicBezTo>
                    <a:pt x="2646" y="0"/>
                    <a:pt x="2494" y="10"/>
                    <a:pt x="2340" y="32"/>
                  </a:cubicBezTo>
                  <a:cubicBezTo>
                    <a:pt x="1894" y="99"/>
                    <a:pt x="1314" y="277"/>
                    <a:pt x="1247" y="791"/>
                  </a:cubicBezTo>
                  <a:cubicBezTo>
                    <a:pt x="1168" y="1262"/>
                    <a:pt x="1554" y="1645"/>
                    <a:pt x="1961" y="1924"/>
                  </a:cubicBezTo>
                  <a:lnTo>
                    <a:pt x="1961" y="1924"/>
                  </a:lnTo>
                  <a:cubicBezTo>
                    <a:pt x="1384" y="2088"/>
                    <a:pt x="745" y="2368"/>
                    <a:pt x="510" y="2888"/>
                  </a:cubicBezTo>
                  <a:cubicBezTo>
                    <a:pt x="227" y="3522"/>
                    <a:pt x="839" y="3968"/>
                    <a:pt x="1409" y="4256"/>
                  </a:cubicBezTo>
                  <a:lnTo>
                    <a:pt x="1409" y="4256"/>
                  </a:lnTo>
                  <a:cubicBezTo>
                    <a:pt x="758" y="4542"/>
                    <a:pt x="1" y="5020"/>
                    <a:pt x="309" y="5723"/>
                  </a:cubicBezTo>
                  <a:cubicBezTo>
                    <a:pt x="466" y="6080"/>
                    <a:pt x="845" y="6348"/>
                    <a:pt x="1180" y="6526"/>
                  </a:cubicBezTo>
                  <a:cubicBezTo>
                    <a:pt x="1693" y="6817"/>
                    <a:pt x="2229" y="7040"/>
                    <a:pt x="2764" y="7263"/>
                  </a:cubicBezTo>
                  <a:cubicBezTo>
                    <a:pt x="3858" y="7665"/>
                    <a:pt x="5041" y="8044"/>
                    <a:pt x="6202" y="8200"/>
                  </a:cubicBezTo>
                  <a:cubicBezTo>
                    <a:pt x="6359" y="8223"/>
                    <a:pt x="6540" y="8240"/>
                    <a:pt x="6725" y="8240"/>
                  </a:cubicBezTo>
                  <a:cubicBezTo>
                    <a:pt x="7271" y="8240"/>
                    <a:pt x="7854" y="8092"/>
                    <a:pt x="7987" y="7509"/>
                  </a:cubicBezTo>
                  <a:cubicBezTo>
                    <a:pt x="8133" y="6942"/>
                    <a:pt x="7762" y="6411"/>
                    <a:pt x="7326" y="6017"/>
                  </a:cubicBezTo>
                  <a:lnTo>
                    <a:pt x="7326" y="6017"/>
                  </a:lnTo>
                  <a:cubicBezTo>
                    <a:pt x="7960" y="5903"/>
                    <a:pt x="8584" y="5605"/>
                    <a:pt x="8567" y="4875"/>
                  </a:cubicBezTo>
                  <a:cubicBezTo>
                    <a:pt x="8567" y="4441"/>
                    <a:pt x="8334" y="4049"/>
                    <a:pt x="8011" y="3732"/>
                  </a:cubicBezTo>
                  <a:lnTo>
                    <a:pt x="8011" y="3732"/>
                  </a:lnTo>
                  <a:cubicBezTo>
                    <a:pt x="8083" y="3737"/>
                    <a:pt x="8155" y="3739"/>
                    <a:pt x="8227" y="3739"/>
                  </a:cubicBezTo>
                  <a:cubicBezTo>
                    <a:pt x="8787" y="3739"/>
                    <a:pt x="9309" y="3588"/>
                    <a:pt x="9393" y="3045"/>
                  </a:cubicBezTo>
                  <a:cubicBezTo>
                    <a:pt x="9549" y="2152"/>
                    <a:pt x="8233" y="1594"/>
                    <a:pt x="7563" y="1393"/>
                  </a:cubicBezTo>
                  <a:cubicBezTo>
                    <a:pt x="6581" y="1081"/>
                    <a:pt x="5577" y="813"/>
                    <a:pt x="4617" y="411"/>
                  </a:cubicBezTo>
                  <a:cubicBezTo>
                    <a:pt x="4022" y="177"/>
                    <a:pt x="3426" y="0"/>
                    <a:pt x="279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1936125" y="4161450"/>
              <a:ext cx="108500" cy="43175"/>
            </a:xfrm>
            <a:custGeom>
              <a:rect b="b" l="l" r="r" t="t"/>
              <a:pathLst>
                <a:path extrusionOk="0" h="1727" w="4340">
                  <a:moveTo>
                    <a:pt x="324" y="1"/>
                  </a:moveTo>
                  <a:cubicBezTo>
                    <a:pt x="88" y="1"/>
                    <a:pt x="1" y="378"/>
                    <a:pt x="265" y="459"/>
                  </a:cubicBezTo>
                  <a:cubicBezTo>
                    <a:pt x="1492" y="883"/>
                    <a:pt x="2742" y="1307"/>
                    <a:pt x="3969" y="1709"/>
                  </a:cubicBezTo>
                  <a:cubicBezTo>
                    <a:pt x="4001" y="1721"/>
                    <a:pt x="4031" y="1727"/>
                    <a:pt x="4058" y="1727"/>
                  </a:cubicBezTo>
                  <a:cubicBezTo>
                    <a:pt x="4279" y="1727"/>
                    <a:pt x="4339" y="1362"/>
                    <a:pt x="4081" y="1262"/>
                  </a:cubicBezTo>
                  <a:cubicBezTo>
                    <a:pt x="2854" y="861"/>
                    <a:pt x="1626" y="437"/>
                    <a:pt x="398" y="13"/>
                  </a:cubicBezTo>
                  <a:cubicBezTo>
                    <a:pt x="372" y="5"/>
                    <a:pt x="347" y="1"/>
                    <a:pt x="32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1974175" y="4233300"/>
              <a:ext cx="92250" cy="37700"/>
            </a:xfrm>
            <a:custGeom>
              <a:rect b="b" l="l" r="r" t="t"/>
              <a:pathLst>
                <a:path extrusionOk="0" h="1508" w="3690">
                  <a:moveTo>
                    <a:pt x="292" y="1"/>
                  </a:moveTo>
                  <a:cubicBezTo>
                    <a:pt x="80" y="1"/>
                    <a:pt x="1" y="384"/>
                    <a:pt x="260" y="464"/>
                  </a:cubicBezTo>
                  <a:cubicBezTo>
                    <a:pt x="1265" y="799"/>
                    <a:pt x="2291" y="1156"/>
                    <a:pt x="3318" y="1491"/>
                  </a:cubicBezTo>
                  <a:cubicBezTo>
                    <a:pt x="3346" y="1503"/>
                    <a:pt x="3373" y="1508"/>
                    <a:pt x="3398" y="1508"/>
                  </a:cubicBezTo>
                  <a:cubicBezTo>
                    <a:pt x="3609" y="1508"/>
                    <a:pt x="3689" y="1124"/>
                    <a:pt x="3429" y="1044"/>
                  </a:cubicBezTo>
                  <a:cubicBezTo>
                    <a:pt x="2425" y="710"/>
                    <a:pt x="1398" y="353"/>
                    <a:pt x="372" y="18"/>
                  </a:cubicBezTo>
                  <a:cubicBezTo>
                    <a:pt x="344" y="6"/>
                    <a:pt x="317" y="1"/>
                    <a:pt x="29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1969500" y="3905125"/>
              <a:ext cx="210250" cy="250650"/>
            </a:xfrm>
            <a:custGeom>
              <a:rect b="b" l="l" r="r" t="t"/>
              <a:pathLst>
                <a:path extrusionOk="0" h="10026" w="8410">
                  <a:moveTo>
                    <a:pt x="1839" y="460"/>
                  </a:moveTo>
                  <a:cubicBezTo>
                    <a:pt x="2023" y="460"/>
                    <a:pt x="2200" y="512"/>
                    <a:pt x="2322" y="624"/>
                  </a:cubicBezTo>
                  <a:cubicBezTo>
                    <a:pt x="2590" y="869"/>
                    <a:pt x="2679" y="1316"/>
                    <a:pt x="2724" y="1650"/>
                  </a:cubicBezTo>
                  <a:cubicBezTo>
                    <a:pt x="2797" y="2147"/>
                    <a:pt x="2784" y="2654"/>
                    <a:pt x="2753" y="3158"/>
                  </a:cubicBezTo>
                  <a:lnTo>
                    <a:pt x="2753" y="3158"/>
                  </a:lnTo>
                  <a:cubicBezTo>
                    <a:pt x="2735" y="3158"/>
                    <a:pt x="2717" y="3159"/>
                    <a:pt x="2699" y="3159"/>
                  </a:cubicBezTo>
                  <a:cubicBezTo>
                    <a:pt x="2537" y="3159"/>
                    <a:pt x="2367" y="3127"/>
                    <a:pt x="2188" y="3057"/>
                  </a:cubicBezTo>
                  <a:cubicBezTo>
                    <a:pt x="1697" y="2878"/>
                    <a:pt x="1318" y="2409"/>
                    <a:pt x="1117" y="1918"/>
                  </a:cubicBezTo>
                  <a:cubicBezTo>
                    <a:pt x="983" y="1539"/>
                    <a:pt x="871" y="959"/>
                    <a:pt x="1228" y="668"/>
                  </a:cubicBezTo>
                  <a:cubicBezTo>
                    <a:pt x="1387" y="535"/>
                    <a:pt x="1618" y="460"/>
                    <a:pt x="1839" y="460"/>
                  </a:cubicBezTo>
                  <a:close/>
                  <a:moveTo>
                    <a:pt x="7665" y="2003"/>
                  </a:moveTo>
                  <a:cubicBezTo>
                    <a:pt x="7801" y="2003"/>
                    <a:pt x="7883" y="2125"/>
                    <a:pt x="7857" y="2454"/>
                  </a:cubicBezTo>
                  <a:cubicBezTo>
                    <a:pt x="7814" y="3161"/>
                    <a:pt x="7258" y="3909"/>
                    <a:pt x="6503" y="3909"/>
                  </a:cubicBezTo>
                  <a:cubicBezTo>
                    <a:pt x="6471" y="3909"/>
                    <a:pt x="6439" y="3907"/>
                    <a:pt x="6406" y="3905"/>
                  </a:cubicBezTo>
                  <a:cubicBezTo>
                    <a:pt x="6238" y="3895"/>
                    <a:pt x="6094" y="3847"/>
                    <a:pt x="5972" y="3769"/>
                  </a:cubicBezTo>
                  <a:lnTo>
                    <a:pt x="5972" y="3769"/>
                  </a:lnTo>
                  <a:cubicBezTo>
                    <a:pt x="6133" y="3492"/>
                    <a:pt x="6306" y="3223"/>
                    <a:pt x="6496" y="2967"/>
                  </a:cubicBezTo>
                  <a:cubicBezTo>
                    <a:pt x="6670" y="2745"/>
                    <a:pt x="7331" y="2003"/>
                    <a:pt x="7665" y="2003"/>
                  </a:cubicBezTo>
                  <a:close/>
                  <a:moveTo>
                    <a:pt x="1846" y="1"/>
                  </a:moveTo>
                  <a:cubicBezTo>
                    <a:pt x="1480" y="1"/>
                    <a:pt x="1090" y="138"/>
                    <a:pt x="849" y="378"/>
                  </a:cubicBezTo>
                  <a:cubicBezTo>
                    <a:pt x="1" y="1249"/>
                    <a:pt x="849" y="2811"/>
                    <a:pt x="1697" y="3324"/>
                  </a:cubicBezTo>
                  <a:cubicBezTo>
                    <a:pt x="2043" y="3543"/>
                    <a:pt x="2370" y="3637"/>
                    <a:pt x="2677" y="3637"/>
                  </a:cubicBezTo>
                  <a:cubicBezTo>
                    <a:pt x="2692" y="3637"/>
                    <a:pt x="2707" y="3637"/>
                    <a:pt x="2722" y="3636"/>
                  </a:cubicBezTo>
                  <a:lnTo>
                    <a:pt x="2722" y="3636"/>
                  </a:lnTo>
                  <a:cubicBezTo>
                    <a:pt x="2714" y="3741"/>
                    <a:pt x="2708" y="3845"/>
                    <a:pt x="2701" y="3949"/>
                  </a:cubicBezTo>
                  <a:cubicBezTo>
                    <a:pt x="2657" y="4686"/>
                    <a:pt x="2768" y="5400"/>
                    <a:pt x="2657" y="6159"/>
                  </a:cubicBezTo>
                  <a:cubicBezTo>
                    <a:pt x="2501" y="7141"/>
                    <a:pt x="2143" y="8056"/>
                    <a:pt x="1496" y="8815"/>
                  </a:cubicBezTo>
                  <a:cubicBezTo>
                    <a:pt x="1359" y="8986"/>
                    <a:pt x="1511" y="9223"/>
                    <a:pt x="1680" y="9223"/>
                  </a:cubicBezTo>
                  <a:cubicBezTo>
                    <a:pt x="1732" y="9223"/>
                    <a:pt x="1784" y="9202"/>
                    <a:pt x="1831" y="9150"/>
                  </a:cubicBezTo>
                  <a:cubicBezTo>
                    <a:pt x="2478" y="8391"/>
                    <a:pt x="2880" y="7498"/>
                    <a:pt x="3059" y="6538"/>
                  </a:cubicBezTo>
                  <a:cubicBezTo>
                    <a:pt x="3215" y="5668"/>
                    <a:pt x="3125" y="4842"/>
                    <a:pt x="3170" y="3972"/>
                  </a:cubicBezTo>
                  <a:cubicBezTo>
                    <a:pt x="3177" y="3831"/>
                    <a:pt x="3185" y="3689"/>
                    <a:pt x="3195" y="3546"/>
                  </a:cubicBezTo>
                  <a:lnTo>
                    <a:pt x="3195" y="3546"/>
                  </a:lnTo>
                  <a:cubicBezTo>
                    <a:pt x="3861" y="3311"/>
                    <a:pt x="4412" y="2651"/>
                    <a:pt x="4838" y="1969"/>
                  </a:cubicBezTo>
                  <a:lnTo>
                    <a:pt x="4838" y="1969"/>
                  </a:lnTo>
                  <a:cubicBezTo>
                    <a:pt x="4867" y="2650"/>
                    <a:pt x="4995" y="3385"/>
                    <a:pt x="5394" y="3865"/>
                  </a:cubicBezTo>
                  <a:lnTo>
                    <a:pt x="5394" y="3865"/>
                  </a:lnTo>
                  <a:cubicBezTo>
                    <a:pt x="5265" y="4111"/>
                    <a:pt x="5142" y="4364"/>
                    <a:pt x="5023" y="4619"/>
                  </a:cubicBezTo>
                  <a:cubicBezTo>
                    <a:pt x="4308" y="6248"/>
                    <a:pt x="3795" y="7989"/>
                    <a:pt x="3460" y="9730"/>
                  </a:cubicBezTo>
                  <a:cubicBezTo>
                    <a:pt x="3419" y="9907"/>
                    <a:pt x="3570" y="10026"/>
                    <a:pt x="3708" y="10026"/>
                  </a:cubicBezTo>
                  <a:cubicBezTo>
                    <a:pt x="3797" y="10026"/>
                    <a:pt x="3881" y="9977"/>
                    <a:pt x="3907" y="9864"/>
                  </a:cubicBezTo>
                  <a:cubicBezTo>
                    <a:pt x="4130" y="8703"/>
                    <a:pt x="4442" y="7543"/>
                    <a:pt x="4822" y="6427"/>
                  </a:cubicBezTo>
                  <a:cubicBezTo>
                    <a:pt x="5075" y="5666"/>
                    <a:pt x="5373" y="4896"/>
                    <a:pt x="5750" y="4174"/>
                  </a:cubicBezTo>
                  <a:lnTo>
                    <a:pt x="5750" y="4174"/>
                  </a:lnTo>
                  <a:cubicBezTo>
                    <a:pt x="5788" y="4197"/>
                    <a:pt x="5829" y="4219"/>
                    <a:pt x="5871" y="4239"/>
                  </a:cubicBezTo>
                  <a:cubicBezTo>
                    <a:pt x="6080" y="4346"/>
                    <a:pt x="6291" y="4394"/>
                    <a:pt x="6499" y="4394"/>
                  </a:cubicBezTo>
                  <a:cubicBezTo>
                    <a:pt x="7244" y="4394"/>
                    <a:pt x="7930" y="3777"/>
                    <a:pt x="8192" y="3079"/>
                  </a:cubicBezTo>
                  <a:cubicBezTo>
                    <a:pt x="8374" y="2574"/>
                    <a:pt x="8409" y="1502"/>
                    <a:pt x="7702" y="1502"/>
                  </a:cubicBezTo>
                  <a:cubicBezTo>
                    <a:pt x="7628" y="1502"/>
                    <a:pt x="7546" y="1513"/>
                    <a:pt x="7455" y="1539"/>
                  </a:cubicBezTo>
                  <a:cubicBezTo>
                    <a:pt x="6942" y="1673"/>
                    <a:pt x="6496" y="2208"/>
                    <a:pt x="6183" y="2610"/>
                  </a:cubicBezTo>
                  <a:cubicBezTo>
                    <a:pt x="5985" y="2865"/>
                    <a:pt x="5807" y="3136"/>
                    <a:pt x="5642" y="3417"/>
                  </a:cubicBezTo>
                  <a:lnTo>
                    <a:pt x="5642" y="3417"/>
                  </a:lnTo>
                  <a:cubicBezTo>
                    <a:pt x="5250" y="2765"/>
                    <a:pt x="5281" y="1627"/>
                    <a:pt x="5313" y="1048"/>
                  </a:cubicBezTo>
                  <a:cubicBezTo>
                    <a:pt x="5327" y="895"/>
                    <a:pt x="5194" y="803"/>
                    <a:pt x="5071" y="803"/>
                  </a:cubicBezTo>
                  <a:cubicBezTo>
                    <a:pt x="4995" y="803"/>
                    <a:pt x="4923" y="838"/>
                    <a:pt x="4889" y="914"/>
                  </a:cubicBezTo>
                  <a:cubicBezTo>
                    <a:pt x="4537" y="1617"/>
                    <a:pt x="4002" y="2687"/>
                    <a:pt x="3227" y="3041"/>
                  </a:cubicBezTo>
                  <a:lnTo>
                    <a:pt x="3227" y="3041"/>
                  </a:lnTo>
                  <a:cubicBezTo>
                    <a:pt x="3267" y="2356"/>
                    <a:pt x="3273" y="1670"/>
                    <a:pt x="3059" y="1026"/>
                  </a:cubicBezTo>
                  <a:cubicBezTo>
                    <a:pt x="2925" y="601"/>
                    <a:pt x="2679" y="200"/>
                    <a:pt x="2255" y="66"/>
                  </a:cubicBezTo>
                  <a:cubicBezTo>
                    <a:pt x="2129" y="22"/>
                    <a:pt x="1990" y="1"/>
                    <a:pt x="184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5" name="Google Shape;285;p34"/>
          <p:cNvSpPr/>
          <p:nvPr/>
        </p:nvSpPr>
        <p:spPr>
          <a:xfrm>
            <a:off x="3587000" y="728625"/>
            <a:ext cx="187200" cy="183925"/>
          </a:xfrm>
          <a:custGeom>
            <a:rect b="b" l="l" r="r" t="t"/>
            <a:pathLst>
              <a:path extrusionOk="0" h="7357" w="7488">
                <a:moveTo>
                  <a:pt x="4038" y="1"/>
                </a:moveTo>
                <a:cubicBezTo>
                  <a:pt x="3948" y="1"/>
                  <a:pt x="3851" y="15"/>
                  <a:pt x="3750" y="47"/>
                </a:cubicBezTo>
                <a:cubicBezTo>
                  <a:pt x="1451" y="739"/>
                  <a:pt x="0" y="2904"/>
                  <a:pt x="1094" y="5225"/>
                </a:cubicBezTo>
                <a:cubicBezTo>
                  <a:pt x="1756" y="6620"/>
                  <a:pt x="3041" y="7357"/>
                  <a:pt x="4386" y="7357"/>
                </a:cubicBezTo>
                <a:cubicBezTo>
                  <a:pt x="5173" y="7357"/>
                  <a:pt x="5980" y="7105"/>
                  <a:pt x="6696" y="6587"/>
                </a:cubicBezTo>
                <a:cubicBezTo>
                  <a:pt x="7488" y="5997"/>
                  <a:pt x="6988" y="4801"/>
                  <a:pt x="6250" y="4801"/>
                </a:cubicBezTo>
                <a:cubicBezTo>
                  <a:pt x="6094" y="4801"/>
                  <a:pt x="5926" y="4855"/>
                  <a:pt x="5758" y="4980"/>
                </a:cubicBezTo>
                <a:cubicBezTo>
                  <a:pt x="5292" y="5317"/>
                  <a:pt x="4803" y="5504"/>
                  <a:pt x="4342" y="5504"/>
                </a:cubicBezTo>
                <a:cubicBezTo>
                  <a:pt x="3765" y="5504"/>
                  <a:pt x="3231" y="5212"/>
                  <a:pt x="2835" y="4556"/>
                </a:cubicBezTo>
                <a:cubicBezTo>
                  <a:pt x="2098" y="3283"/>
                  <a:pt x="3013" y="2212"/>
                  <a:pt x="4241" y="1833"/>
                </a:cubicBezTo>
                <a:cubicBezTo>
                  <a:pt x="5277" y="1528"/>
                  <a:pt x="4963" y="1"/>
                  <a:pt x="4038" y="1"/>
                </a:cubicBezTo>
                <a:close/>
              </a:path>
            </a:pathLst>
          </a:custGeom>
          <a:solidFill>
            <a:srgbClr val="42B5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" name="Google Shape;286;p34"/>
          <p:cNvGrpSpPr/>
          <p:nvPr/>
        </p:nvGrpSpPr>
        <p:grpSpPr>
          <a:xfrm>
            <a:off x="1123525" y="3522170"/>
            <a:ext cx="196424" cy="183279"/>
            <a:chOff x="1601250" y="3753070"/>
            <a:chExt cx="196424" cy="183279"/>
          </a:xfrm>
        </p:grpSpPr>
        <p:sp>
          <p:nvSpPr>
            <p:cNvPr id="287" name="Google Shape;287;p34"/>
            <p:cNvSpPr/>
            <p:nvPr/>
          </p:nvSpPr>
          <p:spPr>
            <a:xfrm>
              <a:off x="1601250" y="3854904"/>
              <a:ext cx="87454" cy="67066"/>
            </a:xfrm>
            <a:custGeom>
              <a:rect b="b" l="l" r="r" t="t"/>
              <a:pathLst>
                <a:path extrusionOk="0" h="1250" w="1630">
                  <a:moveTo>
                    <a:pt x="826" y="0"/>
                  </a:moveTo>
                  <a:cubicBezTo>
                    <a:pt x="0" y="0"/>
                    <a:pt x="0" y="1250"/>
                    <a:pt x="826" y="1250"/>
                  </a:cubicBezTo>
                  <a:cubicBezTo>
                    <a:pt x="1630" y="1250"/>
                    <a:pt x="1630" y="0"/>
                    <a:pt x="826" y="0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1662308" y="3753070"/>
              <a:ext cx="87454" cy="67119"/>
            </a:xfrm>
            <a:custGeom>
              <a:rect b="b" l="l" r="r" t="t"/>
              <a:pathLst>
                <a:path extrusionOk="0" h="1251" w="1630">
                  <a:moveTo>
                    <a:pt x="826" y="1"/>
                  </a:moveTo>
                  <a:cubicBezTo>
                    <a:pt x="1" y="1"/>
                    <a:pt x="1" y="1251"/>
                    <a:pt x="826" y="1251"/>
                  </a:cubicBezTo>
                  <a:cubicBezTo>
                    <a:pt x="1630" y="1251"/>
                    <a:pt x="1630" y="1"/>
                    <a:pt x="826" y="1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1710220" y="3868049"/>
              <a:ext cx="87454" cy="68300"/>
            </a:xfrm>
            <a:custGeom>
              <a:rect b="b" l="l" r="r" t="t"/>
              <a:pathLst>
                <a:path extrusionOk="0" h="1273" w="1630">
                  <a:moveTo>
                    <a:pt x="804" y="1"/>
                  </a:moveTo>
                  <a:cubicBezTo>
                    <a:pt x="0" y="1"/>
                    <a:pt x="0" y="1273"/>
                    <a:pt x="804" y="1273"/>
                  </a:cubicBezTo>
                  <a:cubicBezTo>
                    <a:pt x="1630" y="1273"/>
                    <a:pt x="1630" y="1"/>
                    <a:pt x="804" y="1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34"/>
          <p:cNvSpPr/>
          <p:nvPr/>
        </p:nvSpPr>
        <p:spPr>
          <a:xfrm>
            <a:off x="8177425" y="4407350"/>
            <a:ext cx="196325" cy="174725"/>
          </a:xfrm>
          <a:custGeom>
            <a:rect b="b" l="l" r="r" t="t"/>
            <a:pathLst>
              <a:path extrusionOk="0" h="6989" w="7853">
                <a:moveTo>
                  <a:pt x="2560" y="0"/>
                </a:moveTo>
                <a:cubicBezTo>
                  <a:pt x="2221" y="0"/>
                  <a:pt x="1886" y="201"/>
                  <a:pt x="1920" y="613"/>
                </a:cubicBezTo>
                <a:cubicBezTo>
                  <a:pt x="1965" y="1215"/>
                  <a:pt x="2010" y="1818"/>
                  <a:pt x="2077" y="2421"/>
                </a:cubicBezTo>
                <a:cubicBezTo>
                  <a:pt x="1541" y="2688"/>
                  <a:pt x="983" y="3001"/>
                  <a:pt x="470" y="3313"/>
                </a:cubicBezTo>
                <a:cubicBezTo>
                  <a:pt x="1" y="3603"/>
                  <a:pt x="90" y="4318"/>
                  <a:pt x="626" y="4474"/>
                </a:cubicBezTo>
                <a:cubicBezTo>
                  <a:pt x="1229" y="4652"/>
                  <a:pt x="1831" y="4809"/>
                  <a:pt x="2456" y="4965"/>
                </a:cubicBezTo>
                <a:cubicBezTo>
                  <a:pt x="2545" y="5501"/>
                  <a:pt x="2679" y="6014"/>
                  <a:pt x="2813" y="6550"/>
                </a:cubicBezTo>
                <a:cubicBezTo>
                  <a:pt x="2899" y="6857"/>
                  <a:pt x="3141" y="6988"/>
                  <a:pt x="3386" y="6988"/>
                </a:cubicBezTo>
                <a:cubicBezTo>
                  <a:pt x="3585" y="6988"/>
                  <a:pt x="3786" y="6901"/>
                  <a:pt x="3907" y="6750"/>
                </a:cubicBezTo>
                <a:cubicBezTo>
                  <a:pt x="3974" y="6706"/>
                  <a:pt x="4041" y="6639"/>
                  <a:pt x="4085" y="6572"/>
                </a:cubicBezTo>
                <a:cubicBezTo>
                  <a:pt x="4331" y="6192"/>
                  <a:pt x="4554" y="5813"/>
                  <a:pt x="4777" y="5434"/>
                </a:cubicBezTo>
                <a:cubicBezTo>
                  <a:pt x="5536" y="5545"/>
                  <a:pt x="6295" y="5612"/>
                  <a:pt x="7054" y="5612"/>
                </a:cubicBezTo>
                <a:cubicBezTo>
                  <a:pt x="7062" y="5613"/>
                  <a:pt x="7071" y="5613"/>
                  <a:pt x="7080" y="5613"/>
                </a:cubicBezTo>
                <a:cubicBezTo>
                  <a:pt x="7514" y="5613"/>
                  <a:pt x="7852" y="5069"/>
                  <a:pt x="7589" y="4675"/>
                </a:cubicBezTo>
                <a:cubicBezTo>
                  <a:pt x="7210" y="4117"/>
                  <a:pt x="6808" y="3536"/>
                  <a:pt x="6362" y="2979"/>
                </a:cubicBezTo>
                <a:cubicBezTo>
                  <a:pt x="6741" y="2421"/>
                  <a:pt x="7076" y="1818"/>
                  <a:pt x="7277" y="1148"/>
                </a:cubicBezTo>
                <a:cubicBezTo>
                  <a:pt x="7420" y="683"/>
                  <a:pt x="7047" y="376"/>
                  <a:pt x="6651" y="376"/>
                </a:cubicBezTo>
                <a:cubicBezTo>
                  <a:pt x="6554" y="376"/>
                  <a:pt x="6455" y="394"/>
                  <a:pt x="6362" y="434"/>
                </a:cubicBezTo>
                <a:cubicBezTo>
                  <a:pt x="5782" y="680"/>
                  <a:pt x="5201" y="947"/>
                  <a:pt x="4643" y="1193"/>
                </a:cubicBezTo>
                <a:cubicBezTo>
                  <a:pt x="4085" y="724"/>
                  <a:pt x="3505" y="345"/>
                  <a:pt x="2858" y="55"/>
                </a:cubicBezTo>
                <a:cubicBezTo>
                  <a:pt x="2765" y="19"/>
                  <a:pt x="2662" y="0"/>
                  <a:pt x="2560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4"/>
          <p:cNvSpPr/>
          <p:nvPr/>
        </p:nvSpPr>
        <p:spPr>
          <a:xfrm>
            <a:off x="7775125" y="4309350"/>
            <a:ext cx="137850" cy="121625"/>
          </a:xfrm>
          <a:custGeom>
            <a:rect b="b" l="l" r="r" t="t"/>
            <a:pathLst>
              <a:path extrusionOk="0" h="4865" w="5514">
                <a:moveTo>
                  <a:pt x="2600" y="1"/>
                </a:moveTo>
                <a:cubicBezTo>
                  <a:pt x="2473" y="1"/>
                  <a:pt x="2349" y="59"/>
                  <a:pt x="2278" y="203"/>
                </a:cubicBezTo>
                <a:cubicBezTo>
                  <a:pt x="2099" y="582"/>
                  <a:pt x="1943" y="939"/>
                  <a:pt x="1786" y="1319"/>
                </a:cubicBezTo>
                <a:cubicBezTo>
                  <a:pt x="1574" y="1308"/>
                  <a:pt x="1368" y="1302"/>
                  <a:pt x="1162" y="1302"/>
                </a:cubicBezTo>
                <a:cubicBezTo>
                  <a:pt x="955" y="1302"/>
                  <a:pt x="749" y="1308"/>
                  <a:pt x="537" y="1319"/>
                </a:cubicBezTo>
                <a:cubicBezTo>
                  <a:pt x="180" y="1341"/>
                  <a:pt x="1" y="1765"/>
                  <a:pt x="246" y="2033"/>
                </a:cubicBezTo>
                <a:cubicBezTo>
                  <a:pt x="537" y="2345"/>
                  <a:pt x="849" y="2636"/>
                  <a:pt x="1162" y="2926"/>
                </a:cubicBezTo>
                <a:cubicBezTo>
                  <a:pt x="1050" y="3261"/>
                  <a:pt x="938" y="3618"/>
                  <a:pt x="849" y="3952"/>
                </a:cubicBezTo>
                <a:cubicBezTo>
                  <a:pt x="775" y="4265"/>
                  <a:pt x="1036" y="4472"/>
                  <a:pt x="1280" y="4472"/>
                </a:cubicBezTo>
                <a:cubicBezTo>
                  <a:pt x="1332" y="4472"/>
                  <a:pt x="1383" y="4463"/>
                  <a:pt x="1429" y="4443"/>
                </a:cubicBezTo>
                <a:cubicBezTo>
                  <a:pt x="1496" y="4443"/>
                  <a:pt x="1541" y="4421"/>
                  <a:pt x="1586" y="4399"/>
                </a:cubicBezTo>
                <a:cubicBezTo>
                  <a:pt x="1853" y="4243"/>
                  <a:pt x="2121" y="4109"/>
                  <a:pt x="2367" y="3952"/>
                </a:cubicBezTo>
                <a:cubicBezTo>
                  <a:pt x="2769" y="4265"/>
                  <a:pt x="3193" y="4555"/>
                  <a:pt x="3639" y="4823"/>
                </a:cubicBezTo>
                <a:cubicBezTo>
                  <a:pt x="3692" y="4852"/>
                  <a:pt x="3752" y="4865"/>
                  <a:pt x="3814" y="4865"/>
                </a:cubicBezTo>
                <a:cubicBezTo>
                  <a:pt x="4038" y="4865"/>
                  <a:pt x="4281" y="4689"/>
                  <a:pt x="4264" y="4443"/>
                </a:cubicBezTo>
                <a:cubicBezTo>
                  <a:pt x="4219" y="3997"/>
                  <a:pt x="4175" y="3506"/>
                  <a:pt x="4085" y="3037"/>
                </a:cubicBezTo>
                <a:cubicBezTo>
                  <a:pt x="4487" y="2836"/>
                  <a:pt x="4889" y="2613"/>
                  <a:pt x="5224" y="2278"/>
                </a:cubicBezTo>
                <a:cubicBezTo>
                  <a:pt x="5514" y="1988"/>
                  <a:pt x="5268" y="1609"/>
                  <a:pt x="4933" y="1564"/>
                </a:cubicBezTo>
                <a:cubicBezTo>
                  <a:pt x="4509" y="1520"/>
                  <a:pt x="4085" y="1475"/>
                  <a:pt x="3661" y="1430"/>
                </a:cubicBezTo>
                <a:cubicBezTo>
                  <a:pt x="3505" y="984"/>
                  <a:pt x="3282" y="582"/>
                  <a:pt x="2992" y="203"/>
                </a:cubicBezTo>
                <a:cubicBezTo>
                  <a:pt x="2907" y="82"/>
                  <a:pt x="2751" y="1"/>
                  <a:pt x="2600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4"/>
          <p:cNvSpPr/>
          <p:nvPr/>
        </p:nvSpPr>
        <p:spPr>
          <a:xfrm>
            <a:off x="8292375" y="3977450"/>
            <a:ext cx="138400" cy="121825"/>
          </a:xfrm>
          <a:custGeom>
            <a:rect b="b" l="l" r="r" t="t"/>
            <a:pathLst>
              <a:path extrusionOk="0" h="4873" w="5536">
                <a:moveTo>
                  <a:pt x="2612" y="0"/>
                </a:moveTo>
                <a:cubicBezTo>
                  <a:pt x="2479" y="0"/>
                  <a:pt x="2351" y="64"/>
                  <a:pt x="2277" y="221"/>
                </a:cubicBezTo>
                <a:cubicBezTo>
                  <a:pt x="2121" y="578"/>
                  <a:pt x="1942" y="958"/>
                  <a:pt x="1786" y="1315"/>
                </a:cubicBezTo>
                <a:cubicBezTo>
                  <a:pt x="1384" y="1315"/>
                  <a:pt x="960" y="1315"/>
                  <a:pt x="559" y="1337"/>
                </a:cubicBezTo>
                <a:cubicBezTo>
                  <a:pt x="179" y="1337"/>
                  <a:pt x="1" y="1784"/>
                  <a:pt x="268" y="2052"/>
                </a:cubicBezTo>
                <a:cubicBezTo>
                  <a:pt x="559" y="2342"/>
                  <a:pt x="849" y="2654"/>
                  <a:pt x="1161" y="2944"/>
                </a:cubicBezTo>
                <a:cubicBezTo>
                  <a:pt x="1050" y="3279"/>
                  <a:pt x="960" y="3614"/>
                  <a:pt x="871" y="3971"/>
                </a:cubicBezTo>
                <a:cubicBezTo>
                  <a:pt x="798" y="4280"/>
                  <a:pt x="1036" y="4470"/>
                  <a:pt x="1284" y="4470"/>
                </a:cubicBezTo>
                <a:cubicBezTo>
                  <a:pt x="1340" y="4470"/>
                  <a:pt x="1397" y="4460"/>
                  <a:pt x="1451" y="4440"/>
                </a:cubicBezTo>
                <a:cubicBezTo>
                  <a:pt x="1496" y="4440"/>
                  <a:pt x="1541" y="4440"/>
                  <a:pt x="1608" y="4395"/>
                </a:cubicBezTo>
                <a:cubicBezTo>
                  <a:pt x="1853" y="4261"/>
                  <a:pt x="2121" y="4105"/>
                  <a:pt x="2366" y="3971"/>
                </a:cubicBezTo>
                <a:cubicBezTo>
                  <a:pt x="2791" y="4283"/>
                  <a:pt x="3192" y="4574"/>
                  <a:pt x="3639" y="4819"/>
                </a:cubicBezTo>
                <a:cubicBezTo>
                  <a:pt x="3702" y="4856"/>
                  <a:pt x="3771" y="4873"/>
                  <a:pt x="3840" y="4873"/>
                </a:cubicBezTo>
                <a:cubicBezTo>
                  <a:pt x="4063" y="4873"/>
                  <a:pt x="4281" y="4695"/>
                  <a:pt x="4264" y="4440"/>
                </a:cubicBezTo>
                <a:cubicBezTo>
                  <a:pt x="4219" y="3993"/>
                  <a:pt x="4174" y="3525"/>
                  <a:pt x="4085" y="3056"/>
                </a:cubicBezTo>
                <a:cubicBezTo>
                  <a:pt x="4509" y="2855"/>
                  <a:pt x="4889" y="2609"/>
                  <a:pt x="5246" y="2297"/>
                </a:cubicBezTo>
                <a:cubicBezTo>
                  <a:pt x="5536" y="2007"/>
                  <a:pt x="5268" y="1605"/>
                  <a:pt x="4933" y="1583"/>
                </a:cubicBezTo>
                <a:cubicBezTo>
                  <a:pt x="4509" y="1538"/>
                  <a:pt x="4107" y="1494"/>
                  <a:pt x="3683" y="1449"/>
                </a:cubicBezTo>
                <a:cubicBezTo>
                  <a:pt x="3505" y="1003"/>
                  <a:pt x="3304" y="578"/>
                  <a:pt x="3014" y="199"/>
                </a:cubicBezTo>
                <a:cubicBezTo>
                  <a:pt x="2919" y="81"/>
                  <a:pt x="2762" y="0"/>
                  <a:pt x="2612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4"/>
          <p:cNvSpPr/>
          <p:nvPr/>
        </p:nvSpPr>
        <p:spPr>
          <a:xfrm>
            <a:off x="7545300" y="1403950"/>
            <a:ext cx="107150" cy="82600"/>
          </a:xfrm>
          <a:custGeom>
            <a:rect b="b" l="l" r="r" t="t"/>
            <a:pathLst>
              <a:path extrusionOk="0" h="3304" w="4286">
                <a:moveTo>
                  <a:pt x="2143" y="1"/>
                </a:moveTo>
                <a:cubicBezTo>
                  <a:pt x="1" y="1"/>
                  <a:pt x="1" y="3304"/>
                  <a:pt x="2143" y="3304"/>
                </a:cubicBezTo>
                <a:cubicBezTo>
                  <a:pt x="4286" y="3304"/>
                  <a:pt x="4286" y="1"/>
                  <a:pt x="2143" y="1"/>
                </a:cubicBezTo>
                <a:close/>
              </a:path>
            </a:pathLst>
          </a:custGeom>
          <a:solidFill>
            <a:srgbClr val="FFD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/>
          <p:nvPr>
            <p:ph hasCustomPrompt="1" type="title"/>
          </p:nvPr>
        </p:nvSpPr>
        <p:spPr>
          <a:xfrm>
            <a:off x="2112450" y="1731775"/>
            <a:ext cx="4919100" cy="9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6" name="Google Shape;296;p35"/>
          <p:cNvSpPr txBox="1"/>
          <p:nvPr>
            <p:ph idx="1" type="subTitle"/>
          </p:nvPr>
        </p:nvSpPr>
        <p:spPr>
          <a:xfrm>
            <a:off x="2112450" y="2600125"/>
            <a:ext cx="4919100" cy="3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97" name="Google Shape;297;p35"/>
          <p:cNvSpPr/>
          <p:nvPr/>
        </p:nvSpPr>
        <p:spPr>
          <a:xfrm>
            <a:off x="8430775" y="331838"/>
            <a:ext cx="235275" cy="250100"/>
          </a:xfrm>
          <a:custGeom>
            <a:rect b="b" l="l" r="r" t="t"/>
            <a:pathLst>
              <a:path extrusionOk="0" h="10004" w="9411">
                <a:moveTo>
                  <a:pt x="3759" y="1829"/>
                </a:moveTo>
                <a:cubicBezTo>
                  <a:pt x="3778" y="1829"/>
                  <a:pt x="3797" y="1830"/>
                  <a:pt x="3817" y="1832"/>
                </a:cubicBezTo>
                <a:cubicBezTo>
                  <a:pt x="4710" y="1966"/>
                  <a:pt x="5424" y="3216"/>
                  <a:pt x="5915" y="4153"/>
                </a:cubicBezTo>
                <a:cubicBezTo>
                  <a:pt x="5022" y="4533"/>
                  <a:pt x="4062" y="4667"/>
                  <a:pt x="3147" y="4979"/>
                </a:cubicBezTo>
                <a:cubicBezTo>
                  <a:pt x="3036" y="5024"/>
                  <a:pt x="2946" y="5091"/>
                  <a:pt x="2857" y="5158"/>
                </a:cubicBezTo>
                <a:cubicBezTo>
                  <a:pt x="2857" y="3440"/>
                  <a:pt x="3048" y="1829"/>
                  <a:pt x="3759" y="1829"/>
                </a:cubicBezTo>
                <a:close/>
                <a:moveTo>
                  <a:pt x="3738" y="0"/>
                </a:moveTo>
                <a:cubicBezTo>
                  <a:pt x="3705" y="0"/>
                  <a:pt x="3671" y="1"/>
                  <a:pt x="3638" y="2"/>
                </a:cubicBezTo>
                <a:cubicBezTo>
                  <a:pt x="0" y="91"/>
                  <a:pt x="1049" y="6943"/>
                  <a:pt x="1228" y="9108"/>
                </a:cubicBezTo>
                <a:cubicBezTo>
                  <a:pt x="1273" y="9702"/>
                  <a:pt x="1768" y="10004"/>
                  <a:pt x="2236" y="10004"/>
                </a:cubicBezTo>
                <a:cubicBezTo>
                  <a:pt x="2699" y="10004"/>
                  <a:pt x="3136" y="9708"/>
                  <a:pt x="3080" y="9108"/>
                </a:cubicBezTo>
                <a:cubicBezTo>
                  <a:pt x="3058" y="8818"/>
                  <a:pt x="2969" y="7836"/>
                  <a:pt x="2902" y="6720"/>
                </a:cubicBezTo>
                <a:lnTo>
                  <a:pt x="2902" y="6720"/>
                </a:lnTo>
                <a:cubicBezTo>
                  <a:pt x="3030" y="6791"/>
                  <a:pt x="3176" y="6844"/>
                  <a:pt x="3341" y="6844"/>
                </a:cubicBezTo>
                <a:cubicBezTo>
                  <a:pt x="3434" y="6844"/>
                  <a:pt x="3533" y="6827"/>
                  <a:pt x="3638" y="6787"/>
                </a:cubicBezTo>
                <a:cubicBezTo>
                  <a:pt x="4665" y="6430"/>
                  <a:pt x="5736" y="6229"/>
                  <a:pt x="6718" y="5805"/>
                </a:cubicBezTo>
                <a:cubicBezTo>
                  <a:pt x="7031" y="6519"/>
                  <a:pt x="7299" y="7256"/>
                  <a:pt x="7455" y="7992"/>
                </a:cubicBezTo>
                <a:cubicBezTo>
                  <a:pt x="7561" y="8462"/>
                  <a:pt x="7908" y="8665"/>
                  <a:pt x="8271" y="8665"/>
                </a:cubicBezTo>
                <a:cubicBezTo>
                  <a:pt x="8821" y="8665"/>
                  <a:pt x="9411" y="8200"/>
                  <a:pt x="9263" y="7501"/>
                </a:cubicBezTo>
                <a:cubicBezTo>
                  <a:pt x="8733" y="5094"/>
                  <a:pt x="6805" y="0"/>
                  <a:pt x="3738" y="0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5"/>
          <p:cNvSpPr/>
          <p:nvPr/>
        </p:nvSpPr>
        <p:spPr>
          <a:xfrm>
            <a:off x="1410250" y="4664488"/>
            <a:ext cx="187200" cy="183925"/>
          </a:xfrm>
          <a:custGeom>
            <a:rect b="b" l="l" r="r" t="t"/>
            <a:pathLst>
              <a:path extrusionOk="0" h="7357" w="7488">
                <a:moveTo>
                  <a:pt x="4038" y="1"/>
                </a:moveTo>
                <a:cubicBezTo>
                  <a:pt x="3948" y="1"/>
                  <a:pt x="3851" y="15"/>
                  <a:pt x="3750" y="47"/>
                </a:cubicBezTo>
                <a:cubicBezTo>
                  <a:pt x="1451" y="739"/>
                  <a:pt x="0" y="2904"/>
                  <a:pt x="1094" y="5225"/>
                </a:cubicBezTo>
                <a:cubicBezTo>
                  <a:pt x="1756" y="6620"/>
                  <a:pt x="3041" y="7357"/>
                  <a:pt x="4386" y="7357"/>
                </a:cubicBezTo>
                <a:cubicBezTo>
                  <a:pt x="5173" y="7357"/>
                  <a:pt x="5980" y="7105"/>
                  <a:pt x="6696" y="6587"/>
                </a:cubicBezTo>
                <a:cubicBezTo>
                  <a:pt x="7488" y="5997"/>
                  <a:pt x="6988" y="4801"/>
                  <a:pt x="6250" y="4801"/>
                </a:cubicBezTo>
                <a:cubicBezTo>
                  <a:pt x="6094" y="4801"/>
                  <a:pt x="5926" y="4855"/>
                  <a:pt x="5758" y="4980"/>
                </a:cubicBezTo>
                <a:cubicBezTo>
                  <a:pt x="5292" y="5317"/>
                  <a:pt x="4803" y="5504"/>
                  <a:pt x="4342" y="5504"/>
                </a:cubicBezTo>
                <a:cubicBezTo>
                  <a:pt x="3765" y="5504"/>
                  <a:pt x="3231" y="5212"/>
                  <a:pt x="2835" y="4556"/>
                </a:cubicBezTo>
                <a:cubicBezTo>
                  <a:pt x="2098" y="3283"/>
                  <a:pt x="3013" y="2212"/>
                  <a:pt x="4241" y="1833"/>
                </a:cubicBezTo>
                <a:cubicBezTo>
                  <a:pt x="5277" y="1528"/>
                  <a:pt x="4963" y="1"/>
                  <a:pt x="4038" y="1"/>
                </a:cubicBezTo>
                <a:close/>
              </a:path>
            </a:pathLst>
          </a:custGeom>
          <a:solidFill>
            <a:srgbClr val="42B5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9" name="Google Shape;299;p35"/>
          <p:cNvGrpSpPr/>
          <p:nvPr/>
        </p:nvGrpSpPr>
        <p:grpSpPr>
          <a:xfrm>
            <a:off x="8735052" y="1389802"/>
            <a:ext cx="137847" cy="128587"/>
            <a:chOff x="1254175" y="1771950"/>
            <a:chExt cx="91550" cy="85400"/>
          </a:xfrm>
        </p:grpSpPr>
        <p:sp>
          <p:nvSpPr>
            <p:cNvPr id="300" name="Google Shape;300;p35"/>
            <p:cNvSpPr/>
            <p:nvPr/>
          </p:nvSpPr>
          <p:spPr>
            <a:xfrm>
              <a:off x="1254175" y="1819375"/>
              <a:ext cx="40775" cy="31275"/>
            </a:xfrm>
            <a:custGeom>
              <a:rect b="b" l="l" r="r" t="t"/>
              <a:pathLst>
                <a:path extrusionOk="0" h="1251" w="1631">
                  <a:moveTo>
                    <a:pt x="827" y="1"/>
                  </a:moveTo>
                  <a:cubicBezTo>
                    <a:pt x="1" y="1"/>
                    <a:pt x="1" y="1250"/>
                    <a:pt x="827" y="1250"/>
                  </a:cubicBezTo>
                  <a:cubicBezTo>
                    <a:pt x="1630" y="1250"/>
                    <a:pt x="1630" y="1"/>
                    <a:pt x="827" y="1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1282650" y="1771950"/>
              <a:ext cx="40750" cy="31275"/>
            </a:xfrm>
            <a:custGeom>
              <a:rect b="b" l="l" r="r" t="t"/>
              <a:pathLst>
                <a:path extrusionOk="0" h="1251" w="1630">
                  <a:moveTo>
                    <a:pt x="826" y="0"/>
                  </a:moveTo>
                  <a:cubicBezTo>
                    <a:pt x="0" y="0"/>
                    <a:pt x="0" y="1250"/>
                    <a:pt x="826" y="1250"/>
                  </a:cubicBezTo>
                  <a:cubicBezTo>
                    <a:pt x="1629" y="1250"/>
                    <a:pt x="1629" y="0"/>
                    <a:pt x="826" y="0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1304950" y="1825525"/>
              <a:ext cx="40775" cy="31825"/>
            </a:xfrm>
            <a:custGeom>
              <a:rect b="b" l="l" r="r" t="t"/>
              <a:pathLst>
                <a:path extrusionOk="0" h="1273" w="1631">
                  <a:moveTo>
                    <a:pt x="827" y="0"/>
                  </a:moveTo>
                  <a:cubicBezTo>
                    <a:pt x="1" y="0"/>
                    <a:pt x="1" y="1272"/>
                    <a:pt x="827" y="1272"/>
                  </a:cubicBezTo>
                  <a:cubicBezTo>
                    <a:pt x="1630" y="1272"/>
                    <a:pt x="1630" y="0"/>
                    <a:pt x="827" y="0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35"/>
          <p:cNvSpPr/>
          <p:nvPr/>
        </p:nvSpPr>
        <p:spPr>
          <a:xfrm>
            <a:off x="7088025" y="414448"/>
            <a:ext cx="187193" cy="166275"/>
          </a:xfrm>
          <a:custGeom>
            <a:rect b="b" l="l" r="r" t="t"/>
            <a:pathLst>
              <a:path extrusionOk="0" h="6979" w="7857">
                <a:moveTo>
                  <a:pt x="2535" y="1"/>
                </a:moveTo>
                <a:cubicBezTo>
                  <a:pt x="2203" y="1"/>
                  <a:pt x="1881" y="202"/>
                  <a:pt x="1898" y="603"/>
                </a:cubicBezTo>
                <a:cubicBezTo>
                  <a:pt x="1942" y="1206"/>
                  <a:pt x="2009" y="1808"/>
                  <a:pt x="2076" y="2411"/>
                </a:cubicBezTo>
                <a:cubicBezTo>
                  <a:pt x="1518" y="2701"/>
                  <a:pt x="983" y="2991"/>
                  <a:pt x="469" y="3326"/>
                </a:cubicBezTo>
                <a:cubicBezTo>
                  <a:pt x="1" y="3616"/>
                  <a:pt x="90" y="4308"/>
                  <a:pt x="603" y="4464"/>
                </a:cubicBezTo>
                <a:cubicBezTo>
                  <a:pt x="1206" y="4643"/>
                  <a:pt x="1831" y="4822"/>
                  <a:pt x="2456" y="4955"/>
                </a:cubicBezTo>
                <a:cubicBezTo>
                  <a:pt x="2545" y="5491"/>
                  <a:pt x="2657" y="6027"/>
                  <a:pt x="2813" y="6540"/>
                </a:cubicBezTo>
                <a:cubicBezTo>
                  <a:pt x="2899" y="6847"/>
                  <a:pt x="3134" y="6979"/>
                  <a:pt x="3376" y="6979"/>
                </a:cubicBezTo>
                <a:cubicBezTo>
                  <a:pt x="3574" y="6979"/>
                  <a:pt x="3776" y="6891"/>
                  <a:pt x="3906" y="6741"/>
                </a:cubicBezTo>
                <a:cubicBezTo>
                  <a:pt x="3973" y="6696"/>
                  <a:pt x="4040" y="6629"/>
                  <a:pt x="4085" y="6562"/>
                </a:cubicBezTo>
                <a:cubicBezTo>
                  <a:pt x="4308" y="6183"/>
                  <a:pt x="4554" y="5804"/>
                  <a:pt x="4777" y="5424"/>
                </a:cubicBezTo>
                <a:cubicBezTo>
                  <a:pt x="5536" y="5536"/>
                  <a:pt x="6295" y="5603"/>
                  <a:pt x="7053" y="5625"/>
                </a:cubicBezTo>
                <a:cubicBezTo>
                  <a:pt x="7500" y="5625"/>
                  <a:pt x="7857" y="5067"/>
                  <a:pt x="7589" y="4665"/>
                </a:cubicBezTo>
                <a:cubicBezTo>
                  <a:pt x="7210" y="4107"/>
                  <a:pt x="6786" y="3527"/>
                  <a:pt x="6339" y="2969"/>
                </a:cubicBezTo>
                <a:cubicBezTo>
                  <a:pt x="6741" y="2411"/>
                  <a:pt x="7076" y="1831"/>
                  <a:pt x="7277" y="1139"/>
                </a:cubicBezTo>
                <a:cubicBezTo>
                  <a:pt x="7417" y="682"/>
                  <a:pt x="7060" y="377"/>
                  <a:pt x="6673" y="377"/>
                </a:cubicBezTo>
                <a:cubicBezTo>
                  <a:pt x="6568" y="377"/>
                  <a:pt x="6461" y="400"/>
                  <a:pt x="6362" y="447"/>
                </a:cubicBezTo>
                <a:cubicBezTo>
                  <a:pt x="5781" y="693"/>
                  <a:pt x="5201" y="938"/>
                  <a:pt x="4643" y="1184"/>
                </a:cubicBezTo>
                <a:cubicBezTo>
                  <a:pt x="4085" y="737"/>
                  <a:pt x="3505" y="335"/>
                  <a:pt x="2857" y="68"/>
                </a:cubicBezTo>
                <a:cubicBezTo>
                  <a:pt x="2757" y="23"/>
                  <a:pt x="2645" y="1"/>
                  <a:pt x="2535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5"/>
          <p:cNvSpPr/>
          <p:nvPr/>
        </p:nvSpPr>
        <p:spPr>
          <a:xfrm>
            <a:off x="326850" y="4604000"/>
            <a:ext cx="137850" cy="121850"/>
          </a:xfrm>
          <a:custGeom>
            <a:rect b="b" l="l" r="r" t="t"/>
            <a:pathLst>
              <a:path extrusionOk="0" h="4874" w="5514">
                <a:moveTo>
                  <a:pt x="2584" y="0"/>
                </a:moveTo>
                <a:cubicBezTo>
                  <a:pt x="2457" y="0"/>
                  <a:pt x="2339" y="59"/>
                  <a:pt x="2277" y="202"/>
                </a:cubicBezTo>
                <a:cubicBezTo>
                  <a:pt x="2099" y="582"/>
                  <a:pt x="1942" y="939"/>
                  <a:pt x="1764" y="1318"/>
                </a:cubicBezTo>
                <a:cubicBezTo>
                  <a:pt x="1563" y="1307"/>
                  <a:pt x="1362" y="1302"/>
                  <a:pt x="1158" y="1302"/>
                </a:cubicBezTo>
                <a:cubicBezTo>
                  <a:pt x="955" y="1302"/>
                  <a:pt x="748" y="1307"/>
                  <a:pt x="536" y="1318"/>
                </a:cubicBezTo>
                <a:cubicBezTo>
                  <a:pt x="179" y="1341"/>
                  <a:pt x="1" y="1787"/>
                  <a:pt x="246" y="2033"/>
                </a:cubicBezTo>
                <a:cubicBezTo>
                  <a:pt x="536" y="2345"/>
                  <a:pt x="849" y="2635"/>
                  <a:pt x="1161" y="2925"/>
                </a:cubicBezTo>
                <a:cubicBezTo>
                  <a:pt x="1050" y="3282"/>
                  <a:pt x="938" y="3617"/>
                  <a:pt x="849" y="3974"/>
                </a:cubicBezTo>
                <a:cubicBezTo>
                  <a:pt x="776" y="4283"/>
                  <a:pt x="1029" y="4474"/>
                  <a:pt x="1270" y="4474"/>
                </a:cubicBezTo>
                <a:cubicBezTo>
                  <a:pt x="1325" y="4474"/>
                  <a:pt x="1379" y="4464"/>
                  <a:pt x="1429" y="4443"/>
                </a:cubicBezTo>
                <a:cubicBezTo>
                  <a:pt x="1474" y="4443"/>
                  <a:pt x="1541" y="4421"/>
                  <a:pt x="1585" y="4398"/>
                </a:cubicBezTo>
                <a:cubicBezTo>
                  <a:pt x="1853" y="4264"/>
                  <a:pt x="2099" y="4108"/>
                  <a:pt x="2366" y="3952"/>
                </a:cubicBezTo>
                <a:cubicBezTo>
                  <a:pt x="2768" y="4264"/>
                  <a:pt x="3192" y="4555"/>
                  <a:pt x="3616" y="4822"/>
                </a:cubicBezTo>
                <a:cubicBezTo>
                  <a:pt x="3677" y="4858"/>
                  <a:pt x="3744" y="4874"/>
                  <a:pt x="3811" y="4874"/>
                </a:cubicBezTo>
                <a:cubicBezTo>
                  <a:pt x="4042" y="4874"/>
                  <a:pt x="4276" y="4685"/>
                  <a:pt x="4241" y="4443"/>
                </a:cubicBezTo>
                <a:cubicBezTo>
                  <a:pt x="4219" y="3997"/>
                  <a:pt x="4152" y="3528"/>
                  <a:pt x="4085" y="3059"/>
                </a:cubicBezTo>
                <a:cubicBezTo>
                  <a:pt x="4487" y="2858"/>
                  <a:pt x="4888" y="2613"/>
                  <a:pt x="5223" y="2278"/>
                </a:cubicBezTo>
                <a:cubicBezTo>
                  <a:pt x="5513" y="2010"/>
                  <a:pt x="5268" y="1608"/>
                  <a:pt x="4911" y="1564"/>
                </a:cubicBezTo>
                <a:cubicBezTo>
                  <a:pt x="4509" y="1519"/>
                  <a:pt x="4085" y="1475"/>
                  <a:pt x="3661" y="1452"/>
                </a:cubicBezTo>
                <a:cubicBezTo>
                  <a:pt x="3505" y="1006"/>
                  <a:pt x="3282" y="582"/>
                  <a:pt x="2991" y="202"/>
                </a:cubicBezTo>
                <a:cubicBezTo>
                  <a:pt x="2895" y="82"/>
                  <a:pt x="2733" y="0"/>
                  <a:pt x="258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5"/>
          <p:cNvSpPr/>
          <p:nvPr/>
        </p:nvSpPr>
        <p:spPr>
          <a:xfrm>
            <a:off x="411900" y="2347025"/>
            <a:ext cx="137850" cy="121575"/>
          </a:xfrm>
          <a:custGeom>
            <a:rect b="b" l="l" r="r" t="t"/>
            <a:pathLst>
              <a:path extrusionOk="0" h="4863" w="5514">
                <a:moveTo>
                  <a:pt x="2611" y="1"/>
                </a:moveTo>
                <a:cubicBezTo>
                  <a:pt x="2478" y="1"/>
                  <a:pt x="2350" y="64"/>
                  <a:pt x="2277" y="211"/>
                </a:cubicBezTo>
                <a:cubicBezTo>
                  <a:pt x="2098" y="568"/>
                  <a:pt x="1942" y="947"/>
                  <a:pt x="1786" y="1327"/>
                </a:cubicBezTo>
                <a:cubicBezTo>
                  <a:pt x="1574" y="1316"/>
                  <a:pt x="1367" y="1310"/>
                  <a:pt x="1161" y="1310"/>
                </a:cubicBezTo>
                <a:cubicBezTo>
                  <a:pt x="954" y="1310"/>
                  <a:pt x="748" y="1316"/>
                  <a:pt x="536" y="1327"/>
                </a:cubicBezTo>
                <a:cubicBezTo>
                  <a:pt x="179" y="1349"/>
                  <a:pt x="0" y="1773"/>
                  <a:pt x="246" y="2041"/>
                </a:cubicBezTo>
                <a:cubicBezTo>
                  <a:pt x="558" y="2354"/>
                  <a:pt x="848" y="2644"/>
                  <a:pt x="1161" y="2934"/>
                </a:cubicBezTo>
                <a:cubicBezTo>
                  <a:pt x="1049" y="3269"/>
                  <a:pt x="938" y="3626"/>
                  <a:pt x="871" y="3961"/>
                </a:cubicBezTo>
                <a:cubicBezTo>
                  <a:pt x="779" y="4274"/>
                  <a:pt x="1036" y="4480"/>
                  <a:pt x="1279" y="4480"/>
                </a:cubicBezTo>
                <a:cubicBezTo>
                  <a:pt x="1331" y="4480"/>
                  <a:pt x="1382" y="4471"/>
                  <a:pt x="1429" y="4452"/>
                </a:cubicBezTo>
                <a:cubicBezTo>
                  <a:pt x="1496" y="4452"/>
                  <a:pt x="1540" y="4429"/>
                  <a:pt x="1585" y="4407"/>
                </a:cubicBezTo>
                <a:cubicBezTo>
                  <a:pt x="1853" y="4251"/>
                  <a:pt x="2121" y="4117"/>
                  <a:pt x="2366" y="3961"/>
                </a:cubicBezTo>
                <a:cubicBezTo>
                  <a:pt x="2768" y="4273"/>
                  <a:pt x="3192" y="4563"/>
                  <a:pt x="3638" y="4809"/>
                </a:cubicBezTo>
                <a:cubicBezTo>
                  <a:pt x="3702" y="4846"/>
                  <a:pt x="3772" y="4863"/>
                  <a:pt x="3842" y="4863"/>
                </a:cubicBezTo>
                <a:cubicBezTo>
                  <a:pt x="4064" y="4863"/>
                  <a:pt x="4280" y="4690"/>
                  <a:pt x="4263" y="4452"/>
                </a:cubicBezTo>
                <a:cubicBezTo>
                  <a:pt x="4219" y="4005"/>
                  <a:pt x="4174" y="3514"/>
                  <a:pt x="4085" y="3045"/>
                </a:cubicBezTo>
                <a:cubicBezTo>
                  <a:pt x="4509" y="2845"/>
                  <a:pt x="4888" y="2621"/>
                  <a:pt x="5223" y="2287"/>
                </a:cubicBezTo>
                <a:cubicBezTo>
                  <a:pt x="5513" y="1996"/>
                  <a:pt x="5268" y="1595"/>
                  <a:pt x="4933" y="1572"/>
                </a:cubicBezTo>
                <a:cubicBezTo>
                  <a:pt x="4509" y="1528"/>
                  <a:pt x="4085" y="1483"/>
                  <a:pt x="3683" y="1438"/>
                </a:cubicBezTo>
                <a:cubicBezTo>
                  <a:pt x="3504" y="992"/>
                  <a:pt x="3281" y="568"/>
                  <a:pt x="3013" y="211"/>
                </a:cubicBezTo>
                <a:cubicBezTo>
                  <a:pt x="2919" y="81"/>
                  <a:pt x="2762" y="1"/>
                  <a:pt x="2611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5"/>
          <p:cNvSpPr/>
          <p:nvPr/>
        </p:nvSpPr>
        <p:spPr>
          <a:xfrm>
            <a:off x="2870800" y="4848425"/>
            <a:ext cx="98225" cy="86800"/>
          </a:xfrm>
          <a:custGeom>
            <a:rect b="b" l="l" r="r" t="t"/>
            <a:pathLst>
              <a:path extrusionOk="0" h="3472" w="3929">
                <a:moveTo>
                  <a:pt x="1853" y="1"/>
                </a:moveTo>
                <a:cubicBezTo>
                  <a:pt x="1759" y="1"/>
                  <a:pt x="1672" y="47"/>
                  <a:pt x="1629" y="163"/>
                </a:cubicBezTo>
                <a:cubicBezTo>
                  <a:pt x="1495" y="409"/>
                  <a:pt x="1384" y="676"/>
                  <a:pt x="1272" y="944"/>
                </a:cubicBezTo>
                <a:lnTo>
                  <a:pt x="379" y="944"/>
                </a:lnTo>
                <a:cubicBezTo>
                  <a:pt x="134" y="967"/>
                  <a:pt x="0" y="1279"/>
                  <a:pt x="179" y="1458"/>
                </a:cubicBezTo>
                <a:cubicBezTo>
                  <a:pt x="379" y="1681"/>
                  <a:pt x="603" y="1882"/>
                  <a:pt x="826" y="2083"/>
                </a:cubicBezTo>
                <a:cubicBezTo>
                  <a:pt x="737" y="2328"/>
                  <a:pt x="670" y="2574"/>
                  <a:pt x="603" y="2819"/>
                </a:cubicBezTo>
                <a:cubicBezTo>
                  <a:pt x="546" y="3045"/>
                  <a:pt x="744" y="3192"/>
                  <a:pt x="928" y="3192"/>
                </a:cubicBezTo>
                <a:cubicBezTo>
                  <a:pt x="962" y="3192"/>
                  <a:pt x="995" y="3187"/>
                  <a:pt x="1027" y="3176"/>
                </a:cubicBezTo>
                <a:cubicBezTo>
                  <a:pt x="1049" y="3154"/>
                  <a:pt x="1094" y="3154"/>
                  <a:pt x="1138" y="3131"/>
                </a:cubicBezTo>
                <a:cubicBezTo>
                  <a:pt x="1317" y="3042"/>
                  <a:pt x="1495" y="2931"/>
                  <a:pt x="1674" y="2819"/>
                </a:cubicBezTo>
                <a:cubicBezTo>
                  <a:pt x="1964" y="3042"/>
                  <a:pt x="2277" y="3243"/>
                  <a:pt x="2589" y="3444"/>
                </a:cubicBezTo>
                <a:cubicBezTo>
                  <a:pt x="2627" y="3463"/>
                  <a:pt x="2670" y="3472"/>
                  <a:pt x="2715" y="3472"/>
                </a:cubicBezTo>
                <a:cubicBezTo>
                  <a:pt x="2877" y="3472"/>
                  <a:pt x="3053" y="3352"/>
                  <a:pt x="3035" y="3176"/>
                </a:cubicBezTo>
                <a:cubicBezTo>
                  <a:pt x="2991" y="2841"/>
                  <a:pt x="2968" y="2507"/>
                  <a:pt x="2902" y="2172"/>
                </a:cubicBezTo>
                <a:cubicBezTo>
                  <a:pt x="3192" y="2038"/>
                  <a:pt x="3482" y="1859"/>
                  <a:pt x="3727" y="1636"/>
                </a:cubicBezTo>
                <a:cubicBezTo>
                  <a:pt x="3928" y="1435"/>
                  <a:pt x="3750" y="1145"/>
                  <a:pt x="3504" y="1123"/>
                </a:cubicBezTo>
                <a:cubicBezTo>
                  <a:pt x="3214" y="1100"/>
                  <a:pt x="2902" y="1056"/>
                  <a:pt x="2611" y="1034"/>
                </a:cubicBezTo>
                <a:cubicBezTo>
                  <a:pt x="2500" y="721"/>
                  <a:pt x="2344" y="409"/>
                  <a:pt x="2143" y="141"/>
                </a:cubicBezTo>
                <a:cubicBezTo>
                  <a:pt x="2072" y="58"/>
                  <a:pt x="1958" y="1"/>
                  <a:pt x="1853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342475" y="3610575"/>
            <a:ext cx="106600" cy="82600"/>
          </a:xfrm>
          <a:custGeom>
            <a:rect b="b" l="l" r="r" t="t"/>
            <a:pathLst>
              <a:path extrusionOk="0" h="3304" w="4264">
                <a:moveTo>
                  <a:pt x="2121" y="0"/>
                </a:moveTo>
                <a:cubicBezTo>
                  <a:pt x="0" y="0"/>
                  <a:pt x="0" y="3303"/>
                  <a:pt x="2121" y="3303"/>
                </a:cubicBezTo>
                <a:cubicBezTo>
                  <a:pt x="4263" y="3303"/>
                  <a:pt x="4263" y="0"/>
                  <a:pt x="2121" y="0"/>
                </a:cubicBezTo>
                <a:close/>
              </a:path>
            </a:pathLst>
          </a:custGeom>
          <a:solidFill>
            <a:srgbClr val="FFD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5"/>
          <p:cNvSpPr/>
          <p:nvPr/>
        </p:nvSpPr>
        <p:spPr>
          <a:xfrm>
            <a:off x="950025" y="3693175"/>
            <a:ext cx="230475" cy="273375"/>
          </a:xfrm>
          <a:custGeom>
            <a:rect b="b" l="l" r="r" t="t"/>
            <a:pathLst>
              <a:path extrusionOk="0" h="10935" w="9219">
                <a:moveTo>
                  <a:pt x="3220" y="1526"/>
                </a:moveTo>
                <a:cubicBezTo>
                  <a:pt x="3571" y="1526"/>
                  <a:pt x="3844" y="1825"/>
                  <a:pt x="4063" y="2200"/>
                </a:cubicBezTo>
                <a:cubicBezTo>
                  <a:pt x="4710" y="3249"/>
                  <a:pt x="3059" y="4454"/>
                  <a:pt x="2166" y="4945"/>
                </a:cubicBezTo>
                <a:cubicBezTo>
                  <a:pt x="1987" y="4454"/>
                  <a:pt x="1786" y="3985"/>
                  <a:pt x="1608" y="3494"/>
                </a:cubicBezTo>
                <a:cubicBezTo>
                  <a:pt x="1697" y="3405"/>
                  <a:pt x="1764" y="3293"/>
                  <a:pt x="1786" y="3137"/>
                </a:cubicBezTo>
                <a:cubicBezTo>
                  <a:pt x="1920" y="2557"/>
                  <a:pt x="2233" y="2043"/>
                  <a:pt x="2724" y="1709"/>
                </a:cubicBezTo>
                <a:cubicBezTo>
                  <a:pt x="2905" y="1581"/>
                  <a:pt x="3070" y="1526"/>
                  <a:pt x="3220" y="1526"/>
                </a:cubicBezTo>
                <a:close/>
                <a:moveTo>
                  <a:pt x="5786" y="5255"/>
                </a:moveTo>
                <a:cubicBezTo>
                  <a:pt x="6182" y="5255"/>
                  <a:pt x="6511" y="5405"/>
                  <a:pt x="6674" y="5815"/>
                </a:cubicBezTo>
                <a:cubicBezTo>
                  <a:pt x="7389" y="7645"/>
                  <a:pt x="5380" y="8650"/>
                  <a:pt x="3862" y="9096"/>
                </a:cubicBezTo>
                <a:cubicBezTo>
                  <a:pt x="3483" y="8181"/>
                  <a:pt x="3103" y="7266"/>
                  <a:pt x="2746" y="6351"/>
                </a:cubicBezTo>
                <a:lnTo>
                  <a:pt x="2769" y="6351"/>
                </a:lnTo>
                <a:lnTo>
                  <a:pt x="2769" y="6329"/>
                </a:lnTo>
                <a:cubicBezTo>
                  <a:pt x="2818" y="6343"/>
                  <a:pt x="2870" y="6350"/>
                  <a:pt x="2923" y="6350"/>
                </a:cubicBezTo>
                <a:cubicBezTo>
                  <a:pt x="3038" y="6350"/>
                  <a:pt x="3160" y="6316"/>
                  <a:pt x="3282" y="6239"/>
                </a:cubicBezTo>
                <a:cubicBezTo>
                  <a:pt x="3769" y="5950"/>
                  <a:pt x="4933" y="5255"/>
                  <a:pt x="5786" y="5255"/>
                </a:cubicBezTo>
                <a:close/>
                <a:moveTo>
                  <a:pt x="3347" y="0"/>
                </a:moveTo>
                <a:cubicBezTo>
                  <a:pt x="2011" y="0"/>
                  <a:pt x="653" y="1317"/>
                  <a:pt x="336" y="2735"/>
                </a:cubicBezTo>
                <a:cubicBezTo>
                  <a:pt x="291" y="2869"/>
                  <a:pt x="291" y="3003"/>
                  <a:pt x="336" y="3092"/>
                </a:cubicBezTo>
                <a:cubicBezTo>
                  <a:pt x="113" y="3249"/>
                  <a:pt x="1" y="3516"/>
                  <a:pt x="135" y="3851"/>
                </a:cubicBezTo>
                <a:cubicBezTo>
                  <a:pt x="983" y="6105"/>
                  <a:pt x="1898" y="8315"/>
                  <a:pt x="2835" y="10547"/>
                </a:cubicBezTo>
                <a:cubicBezTo>
                  <a:pt x="2957" y="10823"/>
                  <a:pt x="3165" y="10935"/>
                  <a:pt x="3385" y="10935"/>
                </a:cubicBezTo>
                <a:cubicBezTo>
                  <a:pt x="3611" y="10935"/>
                  <a:pt x="3849" y="10817"/>
                  <a:pt x="4018" y="10636"/>
                </a:cubicBezTo>
                <a:cubicBezTo>
                  <a:pt x="6451" y="9989"/>
                  <a:pt x="9219" y="8114"/>
                  <a:pt x="8080" y="5235"/>
                </a:cubicBezTo>
                <a:cubicBezTo>
                  <a:pt x="7649" y="4166"/>
                  <a:pt x="6839" y="3790"/>
                  <a:pt x="5917" y="3790"/>
                </a:cubicBezTo>
                <a:cubicBezTo>
                  <a:pt x="5741" y="3790"/>
                  <a:pt x="5562" y="3804"/>
                  <a:pt x="5380" y="3829"/>
                </a:cubicBezTo>
                <a:cubicBezTo>
                  <a:pt x="5782" y="2958"/>
                  <a:pt x="5782" y="1976"/>
                  <a:pt x="5134" y="1039"/>
                </a:cubicBezTo>
                <a:cubicBezTo>
                  <a:pt x="4621" y="302"/>
                  <a:pt x="3986" y="0"/>
                  <a:pt x="3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5"/>
          <p:cNvSpPr/>
          <p:nvPr/>
        </p:nvSpPr>
        <p:spPr>
          <a:xfrm>
            <a:off x="5670825" y="331850"/>
            <a:ext cx="106600" cy="82600"/>
          </a:xfrm>
          <a:custGeom>
            <a:rect b="b" l="l" r="r" t="t"/>
            <a:pathLst>
              <a:path extrusionOk="0" h="3304" w="4264">
                <a:moveTo>
                  <a:pt x="2121" y="0"/>
                </a:moveTo>
                <a:cubicBezTo>
                  <a:pt x="0" y="0"/>
                  <a:pt x="0" y="3303"/>
                  <a:pt x="2121" y="3303"/>
                </a:cubicBezTo>
                <a:cubicBezTo>
                  <a:pt x="4263" y="3303"/>
                  <a:pt x="4263" y="0"/>
                  <a:pt x="2121" y="0"/>
                </a:cubicBezTo>
                <a:close/>
              </a:path>
            </a:pathLst>
          </a:custGeom>
          <a:solidFill>
            <a:srgbClr val="FFD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5"/>
          <p:cNvSpPr/>
          <p:nvPr/>
        </p:nvSpPr>
        <p:spPr>
          <a:xfrm>
            <a:off x="8224050" y="1018000"/>
            <a:ext cx="98225" cy="86800"/>
          </a:xfrm>
          <a:custGeom>
            <a:rect b="b" l="l" r="r" t="t"/>
            <a:pathLst>
              <a:path extrusionOk="0" h="3472" w="3929">
                <a:moveTo>
                  <a:pt x="1853" y="1"/>
                </a:moveTo>
                <a:cubicBezTo>
                  <a:pt x="1759" y="1"/>
                  <a:pt x="1672" y="47"/>
                  <a:pt x="1629" y="163"/>
                </a:cubicBezTo>
                <a:cubicBezTo>
                  <a:pt x="1495" y="409"/>
                  <a:pt x="1384" y="676"/>
                  <a:pt x="1272" y="944"/>
                </a:cubicBezTo>
                <a:lnTo>
                  <a:pt x="379" y="944"/>
                </a:lnTo>
                <a:cubicBezTo>
                  <a:pt x="134" y="967"/>
                  <a:pt x="0" y="1279"/>
                  <a:pt x="179" y="1458"/>
                </a:cubicBezTo>
                <a:cubicBezTo>
                  <a:pt x="379" y="1681"/>
                  <a:pt x="603" y="1882"/>
                  <a:pt x="826" y="2083"/>
                </a:cubicBezTo>
                <a:cubicBezTo>
                  <a:pt x="737" y="2328"/>
                  <a:pt x="670" y="2574"/>
                  <a:pt x="603" y="2819"/>
                </a:cubicBezTo>
                <a:cubicBezTo>
                  <a:pt x="546" y="3045"/>
                  <a:pt x="744" y="3192"/>
                  <a:pt x="928" y="3192"/>
                </a:cubicBezTo>
                <a:cubicBezTo>
                  <a:pt x="962" y="3192"/>
                  <a:pt x="995" y="3187"/>
                  <a:pt x="1027" y="3176"/>
                </a:cubicBezTo>
                <a:cubicBezTo>
                  <a:pt x="1049" y="3154"/>
                  <a:pt x="1094" y="3154"/>
                  <a:pt x="1138" y="3131"/>
                </a:cubicBezTo>
                <a:cubicBezTo>
                  <a:pt x="1317" y="3042"/>
                  <a:pt x="1495" y="2931"/>
                  <a:pt x="1674" y="2819"/>
                </a:cubicBezTo>
                <a:cubicBezTo>
                  <a:pt x="1964" y="3042"/>
                  <a:pt x="2277" y="3243"/>
                  <a:pt x="2589" y="3444"/>
                </a:cubicBezTo>
                <a:cubicBezTo>
                  <a:pt x="2627" y="3463"/>
                  <a:pt x="2670" y="3472"/>
                  <a:pt x="2715" y="3472"/>
                </a:cubicBezTo>
                <a:cubicBezTo>
                  <a:pt x="2877" y="3472"/>
                  <a:pt x="3053" y="3352"/>
                  <a:pt x="3035" y="3176"/>
                </a:cubicBezTo>
                <a:cubicBezTo>
                  <a:pt x="2991" y="2841"/>
                  <a:pt x="2968" y="2507"/>
                  <a:pt x="2902" y="2172"/>
                </a:cubicBezTo>
                <a:cubicBezTo>
                  <a:pt x="3192" y="2038"/>
                  <a:pt x="3482" y="1859"/>
                  <a:pt x="3727" y="1636"/>
                </a:cubicBezTo>
                <a:cubicBezTo>
                  <a:pt x="3928" y="1435"/>
                  <a:pt x="3750" y="1145"/>
                  <a:pt x="3504" y="1123"/>
                </a:cubicBezTo>
                <a:cubicBezTo>
                  <a:pt x="3214" y="1100"/>
                  <a:pt x="2902" y="1056"/>
                  <a:pt x="2611" y="1034"/>
                </a:cubicBezTo>
                <a:cubicBezTo>
                  <a:pt x="2500" y="721"/>
                  <a:pt x="2344" y="409"/>
                  <a:pt x="2143" y="141"/>
                </a:cubicBezTo>
                <a:cubicBezTo>
                  <a:pt x="2072" y="58"/>
                  <a:pt x="1958" y="1"/>
                  <a:pt x="1853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1" name="Google Shape;311;p35"/>
          <p:cNvGrpSpPr/>
          <p:nvPr/>
        </p:nvGrpSpPr>
        <p:grpSpPr>
          <a:xfrm>
            <a:off x="1597450" y="3822100"/>
            <a:ext cx="625950" cy="569225"/>
            <a:chOff x="2050900" y="3860950"/>
            <a:chExt cx="625950" cy="569225"/>
          </a:xfrm>
        </p:grpSpPr>
        <p:sp>
          <p:nvSpPr>
            <p:cNvPr id="312" name="Google Shape;312;p35"/>
            <p:cNvSpPr/>
            <p:nvPr/>
          </p:nvSpPr>
          <p:spPr>
            <a:xfrm>
              <a:off x="2148000" y="3926175"/>
              <a:ext cx="165450" cy="491775"/>
            </a:xfrm>
            <a:custGeom>
              <a:rect b="b" l="l" r="r" t="t"/>
              <a:pathLst>
                <a:path extrusionOk="0" h="19671" w="6618">
                  <a:moveTo>
                    <a:pt x="4585" y="0"/>
                  </a:moveTo>
                  <a:cubicBezTo>
                    <a:pt x="4479" y="0"/>
                    <a:pt x="4370" y="17"/>
                    <a:pt x="4262" y="48"/>
                  </a:cubicBezTo>
                  <a:cubicBezTo>
                    <a:pt x="4170" y="19"/>
                    <a:pt x="4072" y="5"/>
                    <a:pt x="3974" y="5"/>
                  </a:cubicBezTo>
                  <a:cubicBezTo>
                    <a:pt x="3644" y="5"/>
                    <a:pt x="3302" y="165"/>
                    <a:pt x="3109" y="474"/>
                  </a:cubicBezTo>
                  <a:cubicBezTo>
                    <a:pt x="2557" y="1426"/>
                    <a:pt x="1831" y="2504"/>
                    <a:pt x="1655" y="3657"/>
                  </a:cubicBezTo>
                  <a:cubicBezTo>
                    <a:pt x="1555" y="3732"/>
                    <a:pt x="1455" y="3832"/>
                    <a:pt x="1354" y="3983"/>
                  </a:cubicBezTo>
                  <a:cubicBezTo>
                    <a:pt x="1" y="6514"/>
                    <a:pt x="51" y="9973"/>
                    <a:pt x="352" y="12729"/>
                  </a:cubicBezTo>
                  <a:cubicBezTo>
                    <a:pt x="628" y="15035"/>
                    <a:pt x="1430" y="17968"/>
                    <a:pt x="3785" y="18694"/>
                  </a:cubicBezTo>
                  <a:cubicBezTo>
                    <a:pt x="3911" y="18920"/>
                    <a:pt x="4061" y="19146"/>
                    <a:pt x="4237" y="19371"/>
                  </a:cubicBezTo>
                  <a:cubicBezTo>
                    <a:pt x="4383" y="19555"/>
                    <a:pt x="4678" y="19671"/>
                    <a:pt x="4933" y="19671"/>
                  </a:cubicBezTo>
                  <a:cubicBezTo>
                    <a:pt x="5027" y="19671"/>
                    <a:pt x="5115" y="19655"/>
                    <a:pt x="5189" y="19622"/>
                  </a:cubicBezTo>
                  <a:cubicBezTo>
                    <a:pt x="5364" y="19547"/>
                    <a:pt x="5515" y="19496"/>
                    <a:pt x="5690" y="19421"/>
                  </a:cubicBezTo>
                  <a:cubicBezTo>
                    <a:pt x="6367" y="19146"/>
                    <a:pt x="6618" y="18394"/>
                    <a:pt x="6116" y="17792"/>
                  </a:cubicBezTo>
                  <a:cubicBezTo>
                    <a:pt x="5891" y="17542"/>
                    <a:pt x="5690" y="17266"/>
                    <a:pt x="5515" y="16990"/>
                  </a:cubicBezTo>
                  <a:cubicBezTo>
                    <a:pt x="5264" y="15161"/>
                    <a:pt x="4713" y="13381"/>
                    <a:pt x="4262" y="11577"/>
                  </a:cubicBezTo>
                  <a:cubicBezTo>
                    <a:pt x="4136" y="9847"/>
                    <a:pt x="3936" y="8143"/>
                    <a:pt x="3836" y="6414"/>
                  </a:cubicBezTo>
                  <a:cubicBezTo>
                    <a:pt x="4161" y="4960"/>
                    <a:pt x="4838" y="3531"/>
                    <a:pt x="4963" y="2078"/>
                  </a:cubicBezTo>
                  <a:cubicBezTo>
                    <a:pt x="5039" y="1877"/>
                    <a:pt x="5139" y="1727"/>
                    <a:pt x="5239" y="1652"/>
                  </a:cubicBezTo>
                  <a:cubicBezTo>
                    <a:pt x="5640" y="1326"/>
                    <a:pt x="5590" y="624"/>
                    <a:pt x="5239" y="273"/>
                  </a:cubicBezTo>
                  <a:cubicBezTo>
                    <a:pt x="5049" y="83"/>
                    <a:pt x="4822" y="0"/>
                    <a:pt x="4585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2313150" y="3919350"/>
              <a:ext cx="267850" cy="474050"/>
            </a:xfrm>
            <a:custGeom>
              <a:rect b="b" l="l" r="r" t="t"/>
              <a:pathLst>
                <a:path extrusionOk="0" h="18962" w="10714">
                  <a:moveTo>
                    <a:pt x="1176" y="0"/>
                  </a:moveTo>
                  <a:cubicBezTo>
                    <a:pt x="595" y="0"/>
                    <a:pt x="0" y="475"/>
                    <a:pt x="212" y="1198"/>
                  </a:cubicBezTo>
                  <a:cubicBezTo>
                    <a:pt x="1816" y="6912"/>
                    <a:pt x="4322" y="12351"/>
                    <a:pt x="5275" y="18241"/>
                  </a:cubicBezTo>
                  <a:cubicBezTo>
                    <a:pt x="5347" y="18672"/>
                    <a:pt x="5805" y="18961"/>
                    <a:pt x="6234" y="18961"/>
                  </a:cubicBezTo>
                  <a:cubicBezTo>
                    <a:pt x="6404" y="18961"/>
                    <a:pt x="6569" y="18916"/>
                    <a:pt x="6703" y="18817"/>
                  </a:cubicBezTo>
                  <a:cubicBezTo>
                    <a:pt x="6929" y="18667"/>
                    <a:pt x="7154" y="18491"/>
                    <a:pt x="7380" y="18341"/>
                  </a:cubicBezTo>
                  <a:cubicBezTo>
                    <a:pt x="7430" y="18316"/>
                    <a:pt x="7455" y="18291"/>
                    <a:pt x="7480" y="18241"/>
                  </a:cubicBezTo>
                  <a:cubicBezTo>
                    <a:pt x="7543" y="18253"/>
                    <a:pt x="7599" y="18259"/>
                    <a:pt x="7656" y="18259"/>
                  </a:cubicBezTo>
                  <a:cubicBezTo>
                    <a:pt x="7712" y="18259"/>
                    <a:pt x="7768" y="18253"/>
                    <a:pt x="7831" y="18241"/>
                  </a:cubicBezTo>
                  <a:cubicBezTo>
                    <a:pt x="8608" y="18065"/>
                    <a:pt x="9310" y="17614"/>
                    <a:pt x="9435" y="16862"/>
                  </a:cubicBezTo>
                  <a:cubicBezTo>
                    <a:pt x="10713" y="14331"/>
                    <a:pt x="8483" y="9694"/>
                    <a:pt x="6628" y="6862"/>
                  </a:cubicBezTo>
                  <a:cubicBezTo>
                    <a:pt x="5976" y="4857"/>
                    <a:pt x="4999" y="2977"/>
                    <a:pt x="3195" y="1950"/>
                  </a:cubicBezTo>
                  <a:cubicBezTo>
                    <a:pt x="3169" y="1950"/>
                    <a:pt x="3144" y="1925"/>
                    <a:pt x="3119" y="1925"/>
                  </a:cubicBezTo>
                  <a:cubicBezTo>
                    <a:pt x="2894" y="1524"/>
                    <a:pt x="2668" y="1148"/>
                    <a:pt x="2468" y="747"/>
                  </a:cubicBezTo>
                  <a:cubicBezTo>
                    <a:pt x="2317" y="446"/>
                    <a:pt x="2092" y="296"/>
                    <a:pt x="1841" y="271"/>
                  </a:cubicBezTo>
                  <a:cubicBezTo>
                    <a:pt x="1663" y="85"/>
                    <a:pt x="1420" y="0"/>
                    <a:pt x="1176" y="0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2350000" y="3867100"/>
              <a:ext cx="311200" cy="372825"/>
            </a:xfrm>
            <a:custGeom>
              <a:rect b="b" l="l" r="r" t="t"/>
              <a:pathLst>
                <a:path extrusionOk="0" h="14913" w="12448">
                  <a:moveTo>
                    <a:pt x="1203" y="1"/>
                  </a:moveTo>
                  <a:cubicBezTo>
                    <a:pt x="994" y="1"/>
                    <a:pt x="853" y="150"/>
                    <a:pt x="793" y="331"/>
                  </a:cubicBezTo>
                  <a:cubicBezTo>
                    <a:pt x="785" y="330"/>
                    <a:pt x="777" y="330"/>
                    <a:pt x="769" y="330"/>
                  </a:cubicBezTo>
                  <a:cubicBezTo>
                    <a:pt x="330" y="330"/>
                    <a:pt x="0" y="986"/>
                    <a:pt x="492" y="1208"/>
                  </a:cubicBezTo>
                  <a:cubicBezTo>
                    <a:pt x="1069" y="1508"/>
                    <a:pt x="1670" y="1709"/>
                    <a:pt x="2247" y="2010"/>
                  </a:cubicBezTo>
                  <a:cubicBezTo>
                    <a:pt x="2316" y="2039"/>
                    <a:pt x="2385" y="2052"/>
                    <a:pt x="2452" y="2052"/>
                  </a:cubicBezTo>
                  <a:cubicBezTo>
                    <a:pt x="2676" y="2052"/>
                    <a:pt x="2871" y="1908"/>
                    <a:pt x="2949" y="1734"/>
                  </a:cubicBezTo>
                  <a:cubicBezTo>
                    <a:pt x="3926" y="2160"/>
                    <a:pt x="4878" y="2686"/>
                    <a:pt x="5756" y="3313"/>
                  </a:cubicBezTo>
                  <a:cubicBezTo>
                    <a:pt x="6081" y="3589"/>
                    <a:pt x="6407" y="3864"/>
                    <a:pt x="6733" y="4140"/>
                  </a:cubicBezTo>
                  <a:cubicBezTo>
                    <a:pt x="7209" y="4616"/>
                    <a:pt x="7660" y="5118"/>
                    <a:pt x="8011" y="5719"/>
                  </a:cubicBezTo>
                  <a:cubicBezTo>
                    <a:pt x="8112" y="5869"/>
                    <a:pt x="8237" y="5920"/>
                    <a:pt x="8362" y="5945"/>
                  </a:cubicBezTo>
                  <a:cubicBezTo>
                    <a:pt x="8387" y="6020"/>
                    <a:pt x="8412" y="6120"/>
                    <a:pt x="8437" y="6195"/>
                  </a:cubicBezTo>
                  <a:cubicBezTo>
                    <a:pt x="8412" y="6321"/>
                    <a:pt x="8412" y="6446"/>
                    <a:pt x="8513" y="6596"/>
                  </a:cubicBezTo>
                  <a:cubicBezTo>
                    <a:pt x="9415" y="7950"/>
                    <a:pt x="10167" y="9428"/>
                    <a:pt x="10492" y="11057"/>
                  </a:cubicBezTo>
                  <a:cubicBezTo>
                    <a:pt x="10543" y="11258"/>
                    <a:pt x="10668" y="11358"/>
                    <a:pt x="10818" y="11383"/>
                  </a:cubicBezTo>
                  <a:cubicBezTo>
                    <a:pt x="10969" y="12411"/>
                    <a:pt x="11044" y="13463"/>
                    <a:pt x="11069" y="14416"/>
                  </a:cubicBezTo>
                  <a:cubicBezTo>
                    <a:pt x="11069" y="14728"/>
                    <a:pt x="11343" y="14912"/>
                    <a:pt x="11598" y="14912"/>
                  </a:cubicBezTo>
                  <a:cubicBezTo>
                    <a:pt x="11793" y="14912"/>
                    <a:pt x="11978" y="14805"/>
                    <a:pt x="12021" y="14566"/>
                  </a:cubicBezTo>
                  <a:cubicBezTo>
                    <a:pt x="12397" y="12411"/>
                    <a:pt x="12447" y="10481"/>
                    <a:pt x="11746" y="8576"/>
                  </a:cubicBezTo>
                  <a:cubicBezTo>
                    <a:pt x="11921" y="8451"/>
                    <a:pt x="12021" y="8200"/>
                    <a:pt x="11871" y="7950"/>
                  </a:cubicBezTo>
                  <a:cubicBezTo>
                    <a:pt x="11495" y="7273"/>
                    <a:pt x="11219" y="6521"/>
                    <a:pt x="10893" y="5819"/>
                  </a:cubicBezTo>
                  <a:cubicBezTo>
                    <a:pt x="10843" y="5669"/>
                    <a:pt x="10743" y="5594"/>
                    <a:pt x="10618" y="5569"/>
                  </a:cubicBezTo>
                  <a:cubicBezTo>
                    <a:pt x="9891" y="4491"/>
                    <a:pt x="8989" y="3564"/>
                    <a:pt x="8137" y="2611"/>
                  </a:cubicBezTo>
                  <a:cubicBezTo>
                    <a:pt x="8112" y="2486"/>
                    <a:pt x="8036" y="2386"/>
                    <a:pt x="7911" y="2336"/>
                  </a:cubicBezTo>
                  <a:cubicBezTo>
                    <a:pt x="7886" y="2310"/>
                    <a:pt x="7886" y="2310"/>
                    <a:pt x="7886" y="2310"/>
                  </a:cubicBezTo>
                  <a:cubicBezTo>
                    <a:pt x="7786" y="2210"/>
                    <a:pt x="7711" y="2110"/>
                    <a:pt x="7610" y="2010"/>
                  </a:cubicBezTo>
                  <a:cubicBezTo>
                    <a:pt x="7512" y="1898"/>
                    <a:pt x="7399" y="1848"/>
                    <a:pt x="7291" y="1848"/>
                  </a:cubicBezTo>
                  <a:cubicBezTo>
                    <a:pt x="7206" y="1848"/>
                    <a:pt x="7125" y="1879"/>
                    <a:pt x="7059" y="1935"/>
                  </a:cubicBezTo>
                  <a:cubicBezTo>
                    <a:pt x="5204" y="1158"/>
                    <a:pt x="3224" y="782"/>
                    <a:pt x="1370" y="30"/>
                  </a:cubicBezTo>
                  <a:cubicBezTo>
                    <a:pt x="1310" y="10"/>
                    <a:pt x="1255" y="1"/>
                    <a:pt x="1203" y="1"/>
                  </a:cubicBezTo>
                  <a:close/>
                </a:path>
              </a:pathLst>
            </a:custGeom>
            <a:solidFill>
              <a:srgbClr val="9A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2050900" y="3860950"/>
              <a:ext cx="625950" cy="569225"/>
            </a:xfrm>
            <a:custGeom>
              <a:rect b="b" l="l" r="r" t="t"/>
              <a:pathLst>
                <a:path extrusionOk="0" h="22769" w="25038">
                  <a:moveTo>
                    <a:pt x="12614" y="846"/>
                  </a:moveTo>
                  <a:cubicBezTo>
                    <a:pt x="14661" y="846"/>
                    <a:pt x="16701" y="1234"/>
                    <a:pt x="18522" y="2256"/>
                  </a:cubicBezTo>
                  <a:cubicBezTo>
                    <a:pt x="20477" y="3333"/>
                    <a:pt x="22005" y="5038"/>
                    <a:pt x="22958" y="7043"/>
                  </a:cubicBezTo>
                  <a:cubicBezTo>
                    <a:pt x="23835" y="8922"/>
                    <a:pt x="24161" y="11053"/>
                    <a:pt x="23910" y="13083"/>
                  </a:cubicBezTo>
                  <a:cubicBezTo>
                    <a:pt x="23609" y="15238"/>
                    <a:pt x="22507" y="17193"/>
                    <a:pt x="20928" y="18647"/>
                  </a:cubicBezTo>
                  <a:cubicBezTo>
                    <a:pt x="18585" y="20791"/>
                    <a:pt x="15322" y="21938"/>
                    <a:pt x="12109" y="21938"/>
                  </a:cubicBezTo>
                  <a:cubicBezTo>
                    <a:pt x="10853" y="21938"/>
                    <a:pt x="9604" y="21763"/>
                    <a:pt x="8421" y="21404"/>
                  </a:cubicBezTo>
                  <a:cubicBezTo>
                    <a:pt x="6316" y="20777"/>
                    <a:pt x="4461" y="19474"/>
                    <a:pt x="3208" y="17644"/>
                  </a:cubicBezTo>
                  <a:cubicBezTo>
                    <a:pt x="1955" y="15840"/>
                    <a:pt x="1354" y="13659"/>
                    <a:pt x="1379" y="11479"/>
                  </a:cubicBezTo>
                  <a:cubicBezTo>
                    <a:pt x="1379" y="6942"/>
                    <a:pt x="4060" y="2582"/>
                    <a:pt x="8547" y="1328"/>
                  </a:cubicBezTo>
                  <a:cubicBezTo>
                    <a:pt x="9166" y="1155"/>
                    <a:pt x="9810" y="1055"/>
                    <a:pt x="10455" y="980"/>
                  </a:cubicBezTo>
                  <a:lnTo>
                    <a:pt x="10455" y="980"/>
                  </a:lnTo>
                  <a:cubicBezTo>
                    <a:pt x="10462" y="979"/>
                    <a:pt x="10469" y="979"/>
                    <a:pt x="10476" y="978"/>
                  </a:cubicBezTo>
                  <a:lnTo>
                    <a:pt x="10476" y="978"/>
                  </a:lnTo>
                  <a:cubicBezTo>
                    <a:pt x="10476" y="978"/>
                    <a:pt x="10476" y="978"/>
                    <a:pt x="10476" y="978"/>
                  </a:cubicBezTo>
                  <a:cubicBezTo>
                    <a:pt x="10484" y="977"/>
                    <a:pt x="10492" y="976"/>
                    <a:pt x="10500" y="975"/>
                  </a:cubicBezTo>
                  <a:lnTo>
                    <a:pt x="10500" y="975"/>
                  </a:lnTo>
                  <a:cubicBezTo>
                    <a:pt x="11199" y="892"/>
                    <a:pt x="11907" y="846"/>
                    <a:pt x="12614" y="846"/>
                  </a:cubicBezTo>
                  <a:close/>
                  <a:moveTo>
                    <a:pt x="12958" y="0"/>
                  </a:moveTo>
                  <a:cubicBezTo>
                    <a:pt x="12131" y="0"/>
                    <a:pt x="11304" y="50"/>
                    <a:pt x="10476" y="150"/>
                  </a:cubicBezTo>
                  <a:cubicBezTo>
                    <a:pt x="7895" y="376"/>
                    <a:pt x="5489" y="1404"/>
                    <a:pt x="3684" y="3283"/>
                  </a:cubicBezTo>
                  <a:cubicBezTo>
                    <a:pt x="2055" y="4988"/>
                    <a:pt x="1028" y="7268"/>
                    <a:pt x="677" y="9599"/>
                  </a:cubicBezTo>
                  <a:cubicBezTo>
                    <a:pt x="0" y="14311"/>
                    <a:pt x="1980" y="19298"/>
                    <a:pt x="6366" y="21479"/>
                  </a:cubicBezTo>
                  <a:cubicBezTo>
                    <a:pt x="8127" y="22354"/>
                    <a:pt x="10099" y="22768"/>
                    <a:pt x="12083" y="22768"/>
                  </a:cubicBezTo>
                  <a:cubicBezTo>
                    <a:pt x="14928" y="22768"/>
                    <a:pt x="17797" y="21916"/>
                    <a:pt x="20101" y="20351"/>
                  </a:cubicBezTo>
                  <a:cubicBezTo>
                    <a:pt x="22030" y="19048"/>
                    <a:pt x="23559" y="17193"/>
                    <a:pt x="24311" y="14988"/>
                  </a:cubicBezTo>
                  <a:cubicBezTo>
                    <a:pt x="25038" y="12857"/>
                    <a:pt x="24963" y="10451"/>
                    <a:pt x="24336" y="8321"/>
                  </a:cubicBezTo>
                  <a:cubicBezTo>
                    <a:pt x="23659" y="6065"/>
                    <a:pt x="22331" y="4010"/>
                    <a:pt x="20477" y="2556"/>
                  </a:cubicBezTo>
                  <a:cubicBezTo>
                    <a:pt x="18346" y="852"/>
                    <a:pt x="15664" y="50"/>
                    <a:pt x="12958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2124200" y="3907100"/>
              <a:ext cx="135200" cy="478225"/>
            </a:xfrm>
            <a:custGeom>
              <a:rect b="b" l="l" r="r" t="t"/>
              <a:pathLst>
                <a:path extrusionOk="0" h="19129" w="5408">
                  <a:moveTo>
                    <a:pt x="4788" y="0"/>
                  </a:moveTo>
                  <a:cubicBezTo>
                    <a:pt x="4695" y="0"/>
                    <a:pt x="4599" y="32"/>
                    <a:pt x="4512" y="109"/>
                  </a:cubicBezTo>
                  <a:cubicBezTo>
                    <a:pt x="702" y="3768"/>
                    <a:pt x="1" y="10034"/>
                    <a:pt x="1103" y="14946"/>
                  </a:cubicBezTo>
                  <a:cubicBezTo>
                    <a:pt x="1429" y="16325"/>
                    <a:pt x="1905" y="17703"/>
                    <a:pt x="2632" y="18931"/>
                  </a:cubicBezTo>
                  <a:cubicBezTo>
                    <a:pt x="2717" y="19070"/>
                    <a:pt x="2845" y="19128"/>
                    <a:pt x="2973" y="19128"/>
                  </a:cubicBezTo>
                  <a:cubicBezTo>
                    <a:pt x="3260" y="19128"/>
                    <a:pt x="3550" y="18835"/>
                    <a:pt x="3359" y="18505"/>
                  </a:cubicBezTo>
                  <a:cubicBezTo>
                    <a:pt x="2131" y="16400"/>
                    <a:pt x="1580" y="13919"/>
                    <a:pt x="1504" y="11487"/>
                  </a:cubicBezTo>
                  <a:cubicBezTo>
                    <a:pt x="1404" y="8931"/>
                    <a:pt x="1780" y="6299"/>
                    <a:pt x="2833" y="3969"/>
                  </a:cubicBezTo>
                  <a:cubicBezTo>
                    <a:pt x="3384" y="2766"/>
                    <a:pt x="4136" y="1638"/>
                    <a:pt x="5113" y="710"/>
                  </a:cubicBezTo>
                  <a:cubicBezTo>
                    <a:pt x="5407" y="417"/>
                    <a:pt x="5119" y="0"/>
                    <a:pt x="4788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2206275" y="3922975"/>
              <a:ext cx="111575" cy="498100"/>
            </a:xfrm>
            <a:custGeom>
              <a:rect b="b" l="l" r="r" t="t"/>
              <a:pathLst>
                <a:path extrusionOk="0" h="19924" w="4463">
                  <a:moveTo>
                    <a:pt x="3304" y="1"/>
                  </a:moveTo>
                  <a:cubicBezTo>
                    <a:pt x="3178" y="1"/>
                    <a:pt x="3055" y="66"/>
                    <a:pt x="2983" y="226"/>
                  </a:cubicBezTo>
                  <a:cubicBezTo>
                    <a:pt x="1" y="6291"/>
                    <a:pt x="2307" y="13409"/>
                    <a:pt x="3585" y="19624"/>
                  </a:cubicBezTo>
                  <a:cubicBezTo>
                    <a:pt x="3625" y="19834"/>
                    <a:pt x="3779" y="19924"/>
                    <a:pt x="3943" y="19924"/>
                  </a:cubicBezTo>
                  <a:cubicBezTo>
                    <a:pt x="4192" y="19924"/>
                    <a:pt x="4462" y="19716"/>
                    <a:pt x="4387" y="19399"/>
                  </a:cubicBezTo>
                  <a:cubicBezTo>
                    <a:pt x="3760" y="16291"/>
                    <a:pt x="2958" y="13208"/>
                    <a:pt x="2582" y="10050"/>
                  </a:cubicBezTo>
                  <a:cubicBezTo>
                    <a:pt x="2231" y="6893"/>
                    <a:pt x="2282" y="3559"/>
                    <a:pt x="3710" y="627"/>
                  </a:cubicBezTo>
                  <a:cubicBezTo>
                    <a:pt x="3864" y="302"/>
                    <a:pt x="3575" y="1"/>
                    <a:pt x="3304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2302925" y="3923850"/>
              <a:ext cx="160425" cy="491775"/>
            </a:xfrm>
            <a:custGeom>
              <a:rect b="b" l="l" r="r" t="t"/>
              <a:pathLst>
                <a:path extrusionOk="0" h="19671" w="6417">
                  <a:moveTo>
                    <a:pt x="501" y="1"/>
                  </a:moveTo>
                  <a:cubicBezTo>
                    <a:pt x="246" y="1"/>
                    <a:pt x="0" y="193"/>
                    <a:pt x="120" y="492"/>
                  </a:cubicBezTo>
                  <a:cubicBezTo>
                    <a:pt x="2325" y="6682"/>
                    <a:pt x="3403" y="13173"/>
                    <a:pt x="5508" y="19389"/>
                  </a:cubicBezTo>
                  <a:cubicBezTo>
                    <a:pt x="5567" y="19586"/>
                    <a:pt x="5731" y="19671"/>
                    <a:pt x="5897" y="19671"/>
                  </a:cubicBezTo>
                  <a:cubicBezTo>
                    <a:pt x="6154" y="19671"/>
                    <a:pt x="6417" y="19468"/>
                    <a:pt x="6310" y="19163"/>
                  </a:cubicBezTo>
                  <a:cubicBezTo>
                    <a:pt x="4205" y="12948"/>
                    <a:pt x="3127" y="6457"/>
                    <a:pt x="922" y="291"/>
                  </a:cubicBezTo>
                  <a:cubicBezTo>
                    <a:pt x="851" y="89"/>
                    <a:pt x="674" y="1"/>
                    <a:pt x="501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2326150" y="3901125"/>
              <a:ext cx="244200" cy="454675"/>
            </a:xfrm>
            <a:custGeom>
              <a:rect b="b" l="l" r="r" t="t"/>
              <a:pathLst>
                <a:path extrusionOk="0" h="18187" w="9768">
                  <a:moveTo>
                    <a:pt x="646" y="1"/>
                  </a:moveTo>
                  <a:cubicBezTo>
                    <a:pt x="297" y="1"/>
                    <a:pt x="1" y="421"/>
                    <a:pt x="319" y="699"/>
                  </a:cubicBezTo>
                  <a:cubicBezTo>
                    <a:pt x="2349" y="2328"/>
                    <a:pt x="4153" y="4233"/>
                    <a:pt x="5507" y="6488"/>
                  </a:cubicBezTo>
                  <a:cubicBezTo>
                    <a:pt x="6760" y="8594"/>
                    <a:pt x="7612" y="10899"/>
                    <a:pt x="8163" y="13305"/>
                  </a:cubicBezTo>
                  <a:cubicBezTo>
                    <a:pt x="8514" y="14784"/>
                    <a:pt x="8740" y="16288"/>
                    <a:pt x="8915" y="17792"/>
                  </a:cubicBezTo>
                  <a:cubicBezTo>
                    <a:pt x="8940" y="18055"/>
                    <a:pt x="9159" y="18186"/>
                    <a:pt x="9366" y="18186"/>
                  </a:cubicBezTo>
                  <a:cubicBezTo>
                    <a:pt x="9573" y="18186"/>
                    <a:pt x="9767" y="18055"/>
                    <a:pt x="9742" y="17792"/>
                  </a:cubicBezTo>
                  <a:cubicBezTo>
                    <a:pt x="9166" y="12579"/>
                    <a:pt x="7737" y="7491"/>
                    <a:pt x="4329" y="3406"/>
                  </a:cubicBezTo>
                  <a:cubicBezTo>
                    <a:pt x="3301" y="2178"/>
                    <a:pt x="2148" y="1100"/>
                    <a:pt x="920" y="97"/>
                  </a:cubicBezTo>
                  <a:cubicBezTo>
                    <a:pt x="832" y="30"/>
                    <a:pt x="737" y="1"/>
                    <a:pt x="646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2338500" y="3880875"/>
              <a:ext cx="299525" cy="407250"/>
            </a:xfrm>
            <a:custGeom>
              <a:rect b="b" l="l" r="r" t="t"/>
              <a:pathLst>
                <a:path extrusionOk="0" h="16290" w="11981">
                  <a:moveTo>
                    <a:pt x="463" y="0"/>
                  </a:moveTo>
                  <a:cubicBezTo>
                    <a:pt x="1" y="0"/>
                    <a:pt x="22" y="784"/>
                    <a:pt x="526" y="832"/>
                  </a:cubicBezTo>
                  <a:cubicBezTo>
                    <a:pt x="5213" y="1459"/>
                    <a:pt x="8847" y="5369"/>
                    <a:pt x="10251" y="9704"/>
                  </a:cubicBezTo>
                  <a:cubicBezTo>
                    <a:pt x="10902" y="11709"/>
                    <a:pt x="11153" y="13790"/>
                    <a:pt x="11153" y="15895"/>
                  </a:cubicBezTo>
                  <a:cubicBezTo>
                    <a:pt x="11153" y="16158"/>
                    <a:pt x="11360" y="16290"/>
                    <a:pt x="11567" y="16290"/>
                  </a:cubicBezTo>
                  <a:cubicBezTo>
                    <a:pt x="11773" y="16290"/>
                    <a:pt x="11980" y="16158"/>
                    <a:pt x="11980" y="15895"/>
                  </a:cubicBezTo>
                  <a:cubicBezTo>
                    <a:pt x="11980" y="12361"/>
                    <a:pt x="11253" y="8752"/>
                    <a:pt x="9298" y="5744"/>
                  </a:cubicBezTo>
                  <a:cubicBezTo>
                    <a:pt x="7920" y="3664"/>
                    <a:pt x="5965" y="1935"/>
                    <a:pt x="3659" y="907"/>
                  </a:cubicBezTo>
                  <a:cubicBezTo>
                    <a:pt x="2657" y="456"/>
                    <a:pt x="1604" y="155"/>
                    <a:pt x="526" y="5"/>
                  </a:cubicBezTo>
                  <a:cubicBezTo>
                    <a:pt x="504" y="2"/>
                    <a:pt x="483" y="0"/>
                    <a:pt x="463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" name="Google Shape;321;p35"/>
          <p:cNvGrpSpPr/>
          <p:nvPr/>
        </p:nvGrpSpPr>
        <p:grpSpPr>
          <a:xfrm>
            <a:off x="8594238" y="2043375"/>
            <a:ext cx="326275" cy="303650"/>
            <a:chOff x="2395075" y="3016975"/>
            <a:chExt cx="326275" cy="303650"/>
          </a:xfrm>
        </p:grpSpPr>
        <p:sp>
          <p:nvSpPr>
            <p:cNvPr id="322" name="Google Shape;322;p35"/>
            <p:cNvSpPr/>
            <p:nvPr/>
          </p:nvSpPr>
          <p:spPr>
            <a:xfrm>
              <a:off x="2404700" y="3028075"/>
              <a:ext cx="311100" cy="284600"/>
            </a:xfrm>
            <a:custGeom>
              <a:rect b="b" l="l" r="r" t="t"/>
              <a:pathLst>
                <a:path extrusionOk="0" h="11384" w="12444">
                  <a:moveTo>
                    <a:pt x="9043" y="0"/>
                  </a:moveTo>
                  <a:cubicBezTo>
                    <a:pt x="8795" y="0"/>
                    <a:pt x="8549" y="88"/>
                    <a:pt x="8380" y="282"/>
                  </a:cubicBezTo>
                  <a:cubicBezTo>
                    <a:pt x="7878" y="834"/>
                    <a:pt x="7628" y="1485"/>
                    <a:pt x="7427" y="2137"/>
                  </a:cubicBezTo>
                  <a:cubicBezTo>
                    <a:pt x="7127" y="2663"/>
                    <a:pt x="6826" y="3165"/>
                    <a:pt x="6500" y="3691"/>
                  </a:cubicBezTo>
                  <a:cubicBezTo>
                    <a:pt x="5949" y="2789"/>
                    <a:pt x="5222" y="1987"/>
                    <a:pt x="5046" y="909"/>
                  </a:cubicBezTo>
                  <a:cubicBezTo>
                    <a:pt x="4972" y="439"/>
                    <a:pt x="4563" y="213"/>
                    <a:pt x="4143" y="213"/>
                  </a:cubicBezTo>
                  <a:cubicBezTo>
                    <a:pt x="3711" y="213"/>
                    <a:pt x="3268" y="452"/>
                    <a:pt x="3167" y="909"/>
                  </a:cubicBezTo>
                  <a:cubicBezTo>
                    <a:pt x="2841" y="2388"/>
                    <a:pt x="3392" y="3566"/>
                    <a:pt x="3994" y="4794"/>
                  </a:cubicBezTo>
                  <a:cubicBezTo>
                    <a:pt x="2991" y="5144"/>
                    <a:pt x="2064" y="5596"/>
                    <a:pt x="1036" y="5771"/>
                  </a:cubicBezTo>
                  <a:cubicBezTo>
                    <a:pt x="0" y="5964"/>
                    <a:pt x="169" y="7684"/>
                    <a:pt x="1162" y="7684"/>
                  </a:cubicBezTo>
                  <a:cubicBezTo>
                    <a:pt x="1202" y="7684"/>
                    <a:pt x="1244" y="7682"/>
                    <a:pt x="1287" y="7676"/>
                  </a:cubicBezTo>
                  <a:cubicBezTo>
                    <a:pt x="1362" y="7676"/>
                    <a:pt x="1462" y="7651"/>
                    <a:pt x="1538" y="7651"/>
                  </a:cubicBezTo>
                  <a:lnTo>
                    <a:pt x="1563" y="7651"/>
                  </a:lnTo>
                  <a:cubicBezTo>
                    <a:pt x="2640" y="7500"/>
                    <a:pt x="3718" y="7275"/>
                    <a:pt x="4746" y="6974"/>
                  </a:cubicBezTo>
                  <a:cubicBezTo>
                    <a:pt x="4771" y="6974"/>
                    <a:pt x="4796" y="6949"/>
                    <a:pt x="4796" y="6949"/>
                  </a:cubicBezTo>
                  <a:cubicBezTo>
                    <a:pt x="4871" y="8302"/>
                    <a:pt x="5172" y="9656"/>
                    <a:pt x="5698" y="10909"/>
                  </a:cubicBezTo>
                  <a:cubicBezTo>
                    <a:pt x="5836" y="11238"/>
                    <a:pt x="6146" y="11383"/>
                    <a:pt x="6470" y="11383"/>
                  </a:cubicBezTo>
                  <a:cubicBezTo>
                    <a:pt x="6910" y="11383"/>
                    <a:pt x="7376" y="11116"/>
                    <a:pt x="7477" y="10683"/>
                  </a:cubicBezTo>
                  <a:cubicBezTo>
                    <a:pt x="7803" y="9230"/>
                    <a:pt x="7427" y="7876"/>
                    <a:pt x="7427" y="6448"/>
                  </a:cubicBezTo>
                  <a:lnTo>
                    <a:pt x="7427" y="6448"/>
                  </a:lnTo>
                  <a:cubicBezTo>
                    <a:pt x="8630" y="6824"/>
                    <a:pt x="9833" y="7175"/>
                    <a:pt x="11112" y="7300"/>
                  </a:cubicBezTo>
                  <a:cubicBezTo>
                    <a:pt x="11135" y="7302"/>
                    <a:pt x="11158" y="7303"/>
                    <a:pt x="11181" y="7303"/>
                  </a:cubicBezTo>
                  <a:cubicBezTo>
                    <a:pt x="12083" y="7303"/>
                    <a:pt x="12444" y="5886"/>
                    <a:pt x="11613" y="5495"/>
                  </a:cubicBezTo>
                  <a:cubicBezTo>
                    <a:pt x="10635" y="5044"/>
                    <a:pt x="9708" y="4493"/>
                    <a:pt x="8680" y="4242"/>
                  </a:cubicBezTo>
                  <a:cubicBezTo>
                    <a:pt x="8731" y="4167"/>
                    <a:pt x="8806" y="4067"/>
                    <a:pt x="8831" y="3967"/>
                  </a:cubicBezTo>
                  <a:cubicBezTo>
                    <a:pt x="8956" y="3691"/>
                    <a:pt x="9031" y="3390"/>
                    <a:pt x="9106" y="3089"/>
                  </a:cubicBezTo>
                  <a:cubicBezTo>
                    <a:pt x="9407" y="2563"/>
                    <a:pt x="9683" y="2012"/>
                    <a:pt x="9908" y="1460"/>
                  </a:cubicBezTo>
                  <a:cubicBezTo>
                    <a:pt x="10084" y="1059"/>
                    <a:pt x="10109" y="608"/>
                    <a:pt x="9758" y="282"/>
                  </a:cubicBezTo>
                  <a:cubicBezTo>
                    <a:pt x="9577" y="101"/>
                    <a:pt x="9309" y="0"/>
                    <a:pt x="9043" y="0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2395075" y="3016975"/>
              <a:ext cx="326275" cy="303650"/>
            </a:xfrm>
            <a:custGeom>
              <a:rect b="b" l="l" r="r" t="t"/>
              <a:pathLst>
                <a:path extrusionOk="0" h="12146" w="13051">
                  <a:moveTo>
                    <a:pt x="9565" y="829"/>
                  </a:moveTo>
                  <a:cubicBezTo>
                    <a:pt x="9570" y="829"/>
                    <a:pt x="9579" y="835"/>
                    <a:pt x="9588" y="853"/>
                  </a:cubicBezTo>
                  <a:lnTo>
                    <a:pt x="9588" y="853"/>
                  </a:lnTo>
                  <a:cubicBezTo>
                    <a:pt x="9559" y="847"/>
                    <a:pt x="9557" y="829"/>
                    <a:pt x="9565" y="829"/>
                  </a:cubicBezTo>
                  <a:close/>
                  <a:moveTo>
                    <a:pt x="4004" y="843"/>
                  </a:moveTo>
                  <a:cubicBezTo>
                    <a:pt x="4004" y="843"/>
                    <a:pt x="4001" y="848"/>
                    <a:pt x="3995" y="853"/>
                  </a:cubicBezTo>
                  <a:lnTo>
                    <a:pt x="3995" y="853"/>
                  </a:lnTo>
                  <a:cubicBezTo>
                    <a:pt x="4000" y="846"/>
                    <a:pt x="4003" y="843"/>
                    <a:pt x="4004" y="843"/>
                  </a:cubicBezTo>
                  <a:close/>
                  <a:moveTo>
                    <a:pt x="9596" y="872"/>
                  </a:moveTo>
                  <a:lnTo>
                    <a:pt x="9596" y="872"/>
                  </a:lnTo>
                  <a:cubicBezTo>
                    <a:pt x="9604" y="894"/>
                    <a:pt x="9612" y="928"/>
                    <a:pt x="9617" y="977"/>
                  </a:cubicBezTo>
                  <a:cubicBezTo>
                    <a:pt x="9692" y="1428"/>
                    <a:pt x="9642" y="1829"/>
                    <a:pt x="9517" y="2280"/>
                  </a:cubicBezTo>
                  <a:cubicBezTo>
                    <a:pt x="9291" y="3132"/>
                    <a:pt x="8790" y="3934"/>
                    <a:pt x="8664" y="4812"/>
                  </a:cubicBezTo>
                  <a:cubicBezTo>
                    <a:pt x="8614" y="5037"/>
                    <a:pt x="8715" y="5263"/>
                    <a:pt x="8940" y="5313"/>
                  </a:cubicBezTo>
                  <a:cubicBezTo>
                    <a:pt x="9542" y="5463"/>
                    <a:pt x="10143" y="5588"/>
                    <a:pt x="10745" y="5764"/>
                  </a:cubicBezTo>
                  <a:cubicBezTo>
                    <a:pt x="11020" y="5864"/>
                    <a:pt x="12098" y="6140"/>
                    <a:pt x="12123" y="6541"/>
                  </a:cubicBezTo>
                  <a:cubicBezTo>
                    <a:pt x="12148" y="6792"/>
                    <a:pt x="11747" y="6942"/>
                    <a:pt x="11572" y="6967"/>
                  </a:cubicBezTo>
                  <a:cubicBezTo>
                    <a:pt x="11423" y="6993"/>
                    <a:pt x="11269" y="7004"/>
                    <a:pt x="11112" y="7004"/>
                  </a:cubicBezTo>
                  <a:cubicBezTo>
                    <a:pt x="10820" y="7004"/>
                    <a:pt x="10521" y="6966"/>
                    <a:pt x="10243" y="6917"/>
                  </a:cubicBezTo>
                  <a:cubicBezTo>
                    <a:pt x="9391" y="6792"/>
                    <a:pt x="8564" y="6541"/>
                    <a:pt x="7687" y="6441"/>
                  </a:cubicBezTo>
                  <a:cubicBezTo>
                    <a:pt x="7676" y="6439"/>
                    <a:pt x="7666" y="6439"/>
                    <a:pt x="7656" y="6439"/>
                  </a:cubicBezTo>
                  <a:cubicBezTo>
                    <a:pt x="7445" y="6439"/>
                    <a:pt x="7286" y="6676"/>
                    <a:pt x="7286" y="6867"/>
                  </a:cubicBezTo>
                  <a:cubicBezTo>
                    <a:pt x="7286" y="7669"/>
                    <a:pt x="7461" y="8471"/>
                    <a:pt x="7512" y="9273"/>
                  </a:cubicBezTo>
                  <a:cubicBezTo>
                    <a:pt x="7537" y="9624"/>
                    <a:pt x="7687" y="11303"/>
                    <a:pt x="7060" y="11328"/>
                  </a:cubicBezTo>
                  <a:cubicBezTo>
                    <a:pt x="6559" y="11328"/>
                    <a:pt x="6283" y="9799"/>
                    <a:pt x="6208" y="9448"/>
                  </a:cubicBezTo>
                  <a:cubicBezTo>
                    <a:pt x="6008" y="8621"/>
                    <a:pt x="5933" y="7794"/>
                    <a:pt x="5757" y="6942"/>
                  </a:cubicBezTo>
                  <a:cubicBezTo>
                    <a:pt x="5720" y="6758"/>
                    <a:pt x="5523" y="6642"/>
                    <a:pt x="5341" y="6642"/>
                  </a:cubicBezTo>
                  <a:cubicBezTo>
                    <a:pt x="5274" y="6642"/>
                    <a:pt x="5209" y="6658"/>
                    <a:pt x="5156" y="6691"/>
                  </a:cubicBezTo>
                  <a:cubicBezTo>
                    <a:pt x="4604" y="7067"/>
                    <a:pt x="3877" y="7243"/>
                    <a:pt x="3226" y="7418"/>
                  </a:cubicBezTo>
                  <a:cubicBezTo>
                    <a:pt x="2825" y="7543"/>
                    <a:pt x="2424" y="7619"/>
                    <a:pt x="1998" y="7669"/>
                  </a:cubicBezTo>
                  <a:cubicBezTo>
                    <a:pt x="1850" y="7695"/>
                    <a:pt x="1660" y="7722"/>
                    <a:pt x="1476" y="7722"/>
                  </a:cubicBezTo>
                  <a:cubicBezTo>
                    <a:pt x="1317" y="7722"/>
                    <a:pt x="1162" y="7702"/>
                    <a:pt x="1045" y="7644"/>
                  </a:cubicBezTo>
                  <a:cubicBezTo>
                    <a:pt x="895" y="7594"/>
                    <a:pt x="920" y="7518"/>
                    <a:pt x="1020" y="7318"/>
                  </a:cubicBezTo>
                  <a:cubicBezTo>
                    <a:pt x="1246" y="6917"/>
                    <a:pt x="1722" y="6716"/>
                    <a:pt x="2098" y="6541"/>
                  </a:cubicBezTo>
                  <a:cubicBezTo>
                    <a:pt x="2964" y="6145"/>
                    <a:pt x="3903" y="5993"/>
                    <a:pt x="4747" y="5580"/>
                  </a:cubicBezTo>
                  <a:lnTo>
                    <a:pt x="4747" y="5580"/>
                  </a:lnTo>
                  <a:cubicBezTo>
                    <a:pt x="4770" y="5571"/>
                    <a:pt x="4792" y="5560"/>
                    <a:pt x="4813" y="5547"/>
                  </a:cubicBezTo>
                  <a:lnTo>
                    <a:pt x="4813" y="5547"/>
                  </a:lnTo>
                  <a:cubicBezTo>
                    <a:pt x="5006" y="5443"/>
                    <a:pt x="5039" y="5256"/>
                    <a:pt x="4976" y="5096"/>
                  </a:cubicBezTo>
                  <a:lnTo>
                    <a:pt x="4976" y="5096"/>
                  </a:lnTo>
                  <a:cubicBezTo>
                    <a:pt x="4673" y="4000"/>
                    <a:pt x="4002" y="3027"/>
                    <a:pt x="3827" y="1929"/>
                  </a:cubicBezTo>
                  <a:cubicBezTo>
                    <a:pt x="3778" y="1631"/>
                    <a:pt x="3777" y="1134"/>
                    <a:pt x="3974" y="882"/>
                  </a:cubicBezTo>
                  <a:lnTo>
                    <a:pt x="3974" y="882"/>
                  </a:lnTo>
                  <a:cubicBezTo>
                    <a:pt x="4052" y="900"/>
                    <a:pt x="4115" y="960"/>
                    <a:pt x="4178" y="1002"/>
                  </a:cubicBezTo>
                  <a:cubicBezTo>
                    <a:pt x="4704" y="1428"/>
                    <a:pt x="5080" y="2080"/>
                    <a:pt x="5431" y="2631"/>
                  </a:cubicBezTo>
                  <a:cubicBezTo>
                    <a:pt x="5782" y="3157"/>
                    <a:pt x="6108" y="3734"/>
                    <a:pt x="6459" y="4260"/>
                  </a:cubicBezTo>
                  <a:cubicBezTo>
                    <a:pt x="6549" y="4388"/>
                    <a:pt x="6691" y="4458"/>
                    <a:pt x="6832" y="4458"/>
                  </a:cubicBezTo>
                  <a:cubicBezTo>
                    <a:pt x="6967" y="4458"/>
                    <a:pt x="7100" y="4395"/>
                    <a:pt x="7186" y="4260"/>
                  </a:cubicBezTo>
                  <a:cubicBezTo>
                    <a:pt x="7512" y="3734"/>
                    <a:pt x="7787" y="3208"/>
                    <a:pt x="8113" y="2681"/>
                  </a:cubicBezTo>
                  <a:cubicBezTo>
                    <a:pt x="8489" y="2105"/>
                    <a:pt x="8890" y="1353"/>
                    <a:pt x="9466" y="952"/>
                  </a:cubicBezTo>
                  <a:cubicBezTo>
                    <a:pt x="9497" y="921"/>
                    <a:pt x="9555" y="891"/>
                    <a:pt x="9596" y="872"/>
                  </a:cubicBezTo>
                  <a:close/>
                  <a:moveTo>
                    <a:pt x="9649" y="1"/>
                  </a:moveTo>
                  <a:cubicBezTo>
                    <a:pt x="9584" y="1"/>
                    <a:pt x="9515" y="8"/>
                    <a:pt x="9441" y="25"/>
                  </a:cubicBezTo>
                  <a:cubicBezTo>
                    <a:pt x="8689" y="200"/>
                    <a:pt x="8113" y="1177"/>
                    <a:pt x="7712" y="1779"/>
                  </a:cubicBezTo>
                  <a:cubicBezTo>
                    <a:pt x="7385" y="2270"/>
                    <a:pt x="7110" y="2774"/>
                    <a:pt x="6812" y="3272"/>
                  </a:cubicBezTo>
                  <a:lnTo>
                    <a:pt x="6812" y="3272"/>
                  </a:lnTo>
                  <a:cubicBezTo>
                    <a:pt x="6496" y="2774"/>
                    <a:pt x="6203" y="2270"/>
                    <a:pt x="5857" y="1779"/>
                  </a:cubicBezTo>
                  <a:cubicBezTo>
                    <a:pt x="5456" y="1177"/>
                    <a:pt x="4930" y="300"/>
                    <a:pt x="4203" y="75"/>
                  </a:cubicBezTo>
                  <a:cubicBezTo>
                    <a:pt x="4108" y="47"/>
                    <a:pt x="4019" y="34"/>
                    <a:pt x="3937" y="34"/>
                  </a:cubicBezTo>
                  <a:cubicBezTo>
                    <a:pt x="3282" y="34"/>
                    <a:pt x="3020" y="852"/>
                    <a:pt x="2975" y="1453"/>
                  </a:cubicBezTo>
                  <a:cubicBezTo>
                    <a:pt x="2883" y="2715"/>
                    <a:pt x="3674" y="3831"/>
                    <a:pt x="4078" y="4991"/>
                  </a:cubicBezTo>
                  <a:lnTo>
                    <a:pt x="4078" y="4991"/>
                  </a:lnTo>
                  <a:cubicBezTo>
                    <a:pt x="3355" y="5278"/>
                    <a:pt x="2572" y="5431"/>
                    <a:pt x="1847" y="5739"/>
                  </a:cubicBezTo>
                  <a:cubicBezTo>
                    <a:pt x="1121" y="6040"/>
                    <a:pt x="243" y="6541"/>
                    <a:pt x="118" y="7418"/>
                  </a:cubicBezTo>
                  <a:cubicBezTo>
                    <a:pt x="1" y="8292"/>
                    <a:pt x="684" y="8535"/>
                    <a:pt x="1483" y="8535"/>
                  </a:cubicBezTo>
                  <a:cubicBezTo>
                    <a:pt x="2220" y="8535"/>
                    <a:pt x="3055" y="8328"/>
                    <a:pt x="3451" y="8220"/>
                  </a:cubicBezTo>
                  <a:cubicBezTo>
                    <a:pt x="3964" y="8092"/>
                    <a:pt x="4544" y="7950"/>
                    <a:pt x="5054" y="7717"/>
                  </a:cubicBezTo>
                  <a:lnTo>
                    <a:pt x="5054" y="7717"/>
                  </a:lnTo>
                  <a:cubicBezTo>
                    <a:pt x="5148" y="8294"/>
                    <a:pt x="5223" y="8878"/>
                    <a:pt x="5356" y="9448"/>
                  </a:cubicBezTo>
                  <a:cubicBezTo>
                    <a:pt x="5507" y="10225"/>
                    <a:pt x="5707" y="11152"/>
                    <a:pt x="6233" y="11754"/>
                  </a:cubicBezTo>
                  <a:cubicBezTo>
                    <a:pt x="6469" y="12014"/>
                    <a:pt x="6765" y="12146"/>
                    <a:pt x="7062" y="12146"/>
                  </a:cubicBezTo>
                  <a:cubicBezTo>
                    <a:pt x="7367" y="12146"/>
                    <a:pt x="7672" y="12008"/>
                    <a:pt x="7913" y="11729"/>
                  </a:cubicBezTo>
                  <a:cubicBezTo>
                    <a:pt x="8414" y="11152"/>
                    <a:pt x="8389" y="10175"/>
                    <a:pt x="8364" y="9448"/>
                  </a:cubicBezTo>
                  <a:cubicBezTo>
                    <a:pt x="8343" y="8759"/>
                    <a:pt x="8208" y="8054"/>
                    <a:pt x="8144" y="7358"/>
                  </a:cubicBezTo>
                  <a:lnTo>
                    <a:pt x="8144" y="7358"/>
                  </a:lnTo>
                  <a:cubicBezTo>
                    <a:pt x="9059" y="7512"/>
                    <a:pt x="9949" y="7776"/>
                    <a:pt x="10895" y="7819"/>
                  </a:cubicBezTo>
                  <a:cubicBezTo>
                    <a:pt x="10963" y="7823"/>
                    <a:pt x="11033" y="7826"/>
                    <a:pt x="11104" y="7826"/>
                  </a:cubicBezTo>
                  <a:cubicBezTo>
                    <a:pt x="11880" y="7826"/>
                    <a:pt x="12835" y="7559"/>
                    <a:pt x="12950" y="6641"/>
                  </a:cubicBezTo>
                  <a:cubicBezTo>
                    <a:pt x="13050" y="5814"/>
                    <a:pt x="12098" y="5388"/>
                    <a:pt x="11471" y="5137"/>
                  </a:cubicBezTo>
                  <a:cubicBezTo>
                    <a:pt x="10847" y="4908"/>
                    <a:pt x="10204" y="4766"/>
                    <a:pt x="9559" y="4609"/>
                  </a:cubicBezTo>
                  <a:lnTo>
                    <a:pt x="9559" y="4609"/>
                  </a:lnTo>
                  <a:cubicBezTo>
                    <a:pt x="9802" y="3696"/>
                    <a:pt x="10292" y="2838"/>
                    <a:pt x="10444" y="1904"/>
                  </a:cubicBezTo>
                  <a:cubicBezTo>
                    <a:pt x="10537" y="1276"/>
                    <a:pt x="10479" y="1"/>
                    <a:pt x="9649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 txBox="1"/>
          <p:nvPr>
            <p:ph type="title"/>
          </p:nvPr>
        </p:nvSpPr>
        <p:spPr>
          <a:xfrm>
            <a:off x="726100" y="310296"/>
            <a:ext cx="769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27" name="Google Shape;327;p37"/>
          <p:cNvSpPr txBox="1"/>
          <p:nvPr>
            <p:ph idx="1" type="subTitle"/>
          </p:nvPr>
        </p:nvSpPr>
        <p:spPr>
          <a:xfrm>
            <a:off x="1417251" y="1931355"/>
            <a:ext cx="26202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28" name="Google Shape;328;p37"/>
          <p:cNvSpPr txBox="1"/>
          <p:nvPr>
            <p:ph idx="2" type="subTitle"/>
          </p:nvPr>
        </p:nvSpPr>
        <p:spPr>
          <a:xfrm>
            <a:off x="1417426" y="2218150"/>
            <a:ext cx="262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004B"/>
                </a:solidFill>
              </a:defRPr>
            </a:lvl9pPr>
          </a:lstStyle>
          <a:p/>
        </p:txBody>
      </p:sp>
      <p:sp>
        <p:nvSpPr>
          <p:cNvPr id="329" name="Google Shape;329;p37"/>
          <p:cNvSpPr txBox="1"/>
          <p:nvPr>
            <p:ph idx="3" type="subTitle"/>
          </p:nvPr>
        </p:nvSpPr>
        <p:spPr>
          <a:xfrm>
            <a:off x="1417426" y="3593500"/>
            <a:ext cx="26202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30" name="Google Shape;330;p37"/>
          <p:cNvSpPr txBox="1"/>
          <p:nvPr>
            <p:ph idx="4" type="subTitle"/>
          </p:nvPr>
        </p:nvSpPr>
        <p:spPr>
          <a:xfrm>
            <a:off x="1417478" y="3882031"/>
            <a:ext cx="262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004B"/>
                </a:solidFill>
              </a:defRPr>
            </a:lvl9pPr>
          </a:lstStyle>
          <a:p/>
        </p:txBody>
      </p:sp>
      <p:sp>
        <p:nvSpPr>
          <p:cNvPr id="331" name="Google Shape;331;p37"/>
          <p:cNvSpPr txBox="1"/>
          <p:nvPr>
            <p:ph idx="5" type="subTitle"/>
          </p:nvPr>
        </p:nvSpPr>
        <p:spPr>
          <a:xfrm>
            <a:off x="5106388" y="1930759"/>
            <a:ext cx="24978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32" name="Google Shape;332;p37"/>
          <p:cNvSpPr txBox="1"/>
          <p:nvPr>
            <p:ph idx="6" type="subTitle"/>
          </p:nvPr>
        </p:nvSpPr>
        <p:spPr>
          <a:xfrm>
            <a:off x="5106438" y="2218150"/>
            <a:ext cx="249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004B"/>
                </a:solidFill>
              </a:defRPr>
            </a:lvl9pPr>
          </a:lstStyle>
          <a:p/>
        </p:txBody>
      </p:sp>
      <p:sp>
        <p:nvSpPr>
          <p:cNvPr id="333" name="Google Shape;333;p37"/>
          <p:cNvSpPr txBox="1"/>
          <p:nvPr>
            <p:ph idx="7" type="subTitle"/>
          </p:nvPr>
        </p:nvSpPr>
        <p:spPr>
          <a:xfrm>
            <a:off x="5106388" y="3593495"/>
            <a:ext cx="24978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34" name="Google Shape;334;p37"/>
          <p:cNvSpPr txBox="1"/>
          <p:nvPr>
            <p:ph idx="8" type="subTitle"/>
          </p:nvPr>
        </p:nvSpPr>
        <p:spPr>
          <a:xfrm>
            <a:off x="5106388" y="3882030"/>
            <a:ext cx="249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4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004B"/>
                </a:solidFill>
              </a:defRPr>
            </a:lvl9pPr>
          </a:lstStyle>
          <a:p/>
        </p:txBody>
      </p:sp>
      <p:sp>
        <p:nvSpPr>
          <p:cNvPr id="335" name="Google Shape;335;p37"/>
          <p:cNvSpPr txBox="1"/>
          <p:nvPr>
            <p:ph hasCustomPrompt="1" idx="9" type="title"/>
          </p:nvPr>
        </p:nvSpPr>
        <p:spPr>
          <a:xfrm>
            <a:off x="3234952" y="1393125"/>
            <a:ext cx="664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004B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6" name="Google Shape;336;p37"/>
          <p:cNvSpPr txBox="1"/>
          <p:nvPr>
            <p:ph hasCustomPrompt="1" idx="13" type="title"/>
          </p:nvPr>
        </p:nvSpPr>
        <p:spPr>
          <a:xfrm>
            <a:off x="3234952" y="3059081"/>
            <a:ext cx="664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004B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7" name="Google Shape;337;p37"/>
          <p:cNvSpPr txBox="1"/>
          <p:nvPr>
            <p:ph hasCustomPrompt="1" idx="14" type="title"/>
          </p:nvPr>
        </p:nvSpPr>
        <p:spPr>
          <a:xfrm>
            <a:off x="5247102" y="1393125"/>
            <a:ext cx="6954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00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8" name="Google Shape;338;p37"/>
          <p:cNvSpPr txBox="1"/>
          <p:nvPr>
            <p:ph hasCustomPrompt="1" idx="15" type="title"/>
          </p:nvPr>
        </p:nvSpPr>
        <p:spPr>
          <a:xfrm>
            <a:off x="5247102" y="3054319"/>
            <a:ext cx="6954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00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9" name="Google Shape;339;p37"/>
          <p:cNvSpPr/>
          <p:nvPr/>
        </p:nvSpPr>
        <p:spPr>
          <a:xfrm rot="-746579">
            <a:off x="8360780" y="399882"/>
            <a:ext cx="139977" cy="126021"/>
          </a:xfrm>
          <a:custGeom>
            <a:rect b="b" l="l" r="r" t="t"/>
            <a:pathLst>
              <a:path extrusionOk="0" h="6160" w="6843">
                <a:moveTo>
                  <a:pt x="3660" y="1"/>
                </a:moveTo>
                <a:cubicBezTo>
                  <a:pt x="3530" y="1"/>
                  <a:pt x="3400" y="58"/>
                  <a:pt x="3334" y="164"/>
                </a:cubicBezTo>
                <a:cubicBezTo>
                  <a:pt x="2933" y="715"/>
                  <a:pt x="2632" y="1317"/>
                  <a:pt x="2331" y="1918"/>
                </a:cubicBezTo>
                <a:cubicBezTo>
                  <a:pt x="1629" y="1918"/>
                  <a:pt x="953" y="2019"/>
                  <a:pt x="301" y="2244"/>
                </a:cubicBezTo>
                <a:cubicBezTo>
                  <a:pt x="25" y="2345"/>
                  <a:pt x="0" y="2771"/>
                  <a:pt x="226" y="2921"/>
                </a:cubicBezTo>
                <a:cubicBezTo>
                  <a:pt x="652" y="3222"/>
                  <a:pt x="1078" y="3472"/>
                  <a:pt x="1504" y="3723"/>
                </a:cubicBezTo>
                <a:cubicBezTo>
                  <a:pt x="1303" y="4124"/>
                  <a:pt x="1128" y="4500"/>
                  <a:pt x="902" y="4876"/>
                </a:cubicBezTo>
                <a:cubicBezTo>
                  <a:pt x="733" y="5197"/>
                  <a:pt x="1003" y="5517"/>
                  <a:pt x="1265" y="5517"/>
                </a:cubicBezTo>
                <a:cubicBezTo>
                  <a:pt x="1351" y="5517"/>
                  <a:pt x="1436" y="5483"/>
                  <a:pt x="1504" y="5402"/>
                </a:cubicBezTo>
                <a:cubicBezTo>
                  <a:pt x="1529" y="5402"/>
                  <a:pt x="1554" y="5377"/>
                  <a:pt x="1579" y="5377"/>
                </a:cubicBezTo>
                <a:cubicBezTo>
                  <a:pt x="2055" y="5101"/>
                  <a:pt x="2557" y="4901"/>
                  <a:pt x="3058" y="4725"/>
                </a:cubicBezTo>
                <a:cubicBezTo>
                  <a:pt x="3559" y="5101"/>
                  <a:pt x="4060" y="5502"/>
                  <a:pt x="4461" y="6004"/>
                </a:cubicBezTo>
                <a:cubicBezTo>
                  <a:pt x="4545" y="6112"/>
                  <a:pt x="4656" y="6160"/>
                  <a:pt x="4766" y="6160"/>
                </a:cubicBezTo>
                <a:cubicBezTo>
                  <a:pt x="4985" y="6160"/>
                  <a:pt x="5197" y="5970"/>
                  <a:pt x="5163" y="5703"/>
                </a:cubicBezTo>
                <a:cubicBezTo>
                  <a:pt x="5088" y="5152"/>
                  <a:pt x="5063" y="4575"/>
                  <a:pt x="5013" y="4024"/>
                </a:cubicBezTo>
                <a:cubicBezTo>
                  <a:pt x="5589" y="3773"/>
                  <a:pt x="6116" y="3447"/>
                  <a:pt x="6617" y="3021"/>
                </a:cubicBezTo>
                <a:cubicBezTo>
                  <a:pt x="6842" y="2796"/>
                  <a:pt x="6767" y="2345"/>
                  <a:pt x="6416" y="2319"/>
                </a:cubicBezTo>
                <a:cubicBezTo>
                  <a:pt x="5865" y="2269"/>
                  <a:pt x="5314" y="2194"/>
                  <a:pt x="4737" y="2119"/>
                </a:cubicBezTo>
                <a:cubicBezTo>
                  <a:pt x="4587" y="1417"/>
                  <a:pt x="4361" y="741"/>
                  <a:pt x="3960" y="139"/>
                </a:cubicBezTo>
                <a:cubicBezTo>
                  <a:pt x="3890" y="45"/>
                  <a:pt x="3775" y="1"/>
                  <a:pt x="3660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37"/>
          <p:cNvGrpSpPr/>
          <p:nvPr/>
        </p:nvGrpSpPr>
        <p:grpSpPr>
          <a:xfrm>
            <a:off x="668825" y="4208475"/>
            <a:ext cx="625950" cy="569225"/>
            <a:chOff x="2050900" y="3860950"/>
            <a:chExt cx="625950" cy="569225"/>
          </a:xfrm>
        </p:grpSpPr>
        <p:sp>
          <p:nvSpPr>
            <p:cNvPr id="341" name="Google Shape;341;p37"/>
            <p:cNvSpPr/>
            <p:nvPr/>
          </p:nvSpPr>
          <p:spPr>
            <a:xfrm>
              <a:off x="2148000" y="3926175"/>
              <a:ext cx="165450" cy="491775"/>
            </a:xfrm>
            <a:custGeom>
              <a:rect b="b" l="l" r="r" t="t"/>
              <a:pathLst>
                <a:path extrusionOk="0" h="19671" w="6618">
                  <a:moveTo>
                    <a:pt x="4585" y="0"/>
                  </a:moveTo>
                  <a:cubicBezTo>
                    <a:pt x="4479" y="0"/>
                    <a:pt x="4370" y="17"/>
                    <a:pt x="4262" y="48"/>
                  </a:cubicBezTo>
                  <a:cubicBezTo>
                    <a:pt x="4170" y="19"/>
                    <a:pt x="4072" y="5"/>
                    <a:pt x="3974" y="5"/>
                  </a:cubicBezTo>
                  <a:cubicBezTo>
                    <a:pt x="3644" y="5"/>
                    <a:pt x="3302" y="165"/>
                    <a:pt x="3109" y="474"/>
                  </a:cubicBezTo>
                  <a:cubicBezTo>
                    <a:pt x="2557" y="1426"/>
                    <a:pt x="1831" y="2504"/>
                    <a:pt x="1655" y="3657"/>
                  </a:cubicBezTo>
                  <a:cubicBezTo>
                    <a:pt x="1555" y="3732"/>
                    <a:pt x="1455" y="3832"/>
                    <a:pt x="1354" y="3983"/>
                  </a:cubicBezTo>
                  <a:cubicBezTo>
                    <a:pt x="1" y="6514"/>
                    <a:pt x="51" y="9973"/>
                    <a:pt x="352" y="12729"/>
                  </a:cubicBezTo>
                  <a:cubicBezTo>
                    <a:pt x="628" y="15035"/>
                    <a:pt x="1430" y="17968"/>
                    <a:pt x="3785" y="18694"/>
                  </a:cubicBezTo>
                  <a:cubicBezTo>
                    <a:pt x="3911" y="18920"/>
                    <a:pt x="4061" y="19146"/>
                    <a:pt x="4237" y="19371"/>
                  </a:cubicBezTo>
                  <a:cubicBezTo>
                    <a:pt x="4383" y="19555"/>
                    <a:pt x="4678" y="19671"/>
                    <a:pt x="4933" y="19671"/>
                  </a:cubicBezTo>
                  <a:cubicBezTo>
                    <a:pt x="5027" y="19671"/>
                    <a:pt x="5115" y="19655"/>
                    <a:pt x="5189" y="19622"/>
                  </a:cubicBezTo>
                  <a:cubicBezTo>
                    <a:pt x="5364" y="19547"/>
                    <a:pt x="5515" y="19496"/>
                    <a:pt x="5690" y="19421"/>
                  </a:cubicBezTo>
                  <a:cubicBezTo>
                    <a:pt x="6367" y="19146"/>
                    <a:pt x="6618" y="18394"/>
                    <a:pt x="6116" y="17792"/>
                  </a:cubicBezTo>
                  <a:cubicBezTo>
                    <a:pt x="5891" y="17542"/>
                    <a:pt x="5690" y="17266"/>
                    <a:pt x="5515" y="16990"/>
                  </a:cubicBezTo>
                  <a:cubicBezTo>
                    <a:pt x="5264" y="15161"/>
                    <a:pt x="4713" y="13381"/>
                    <a:pt x="4262" y="11577"/>
                  </a:cubicBezTo>
                  <a:cubicBezTo>
                    <a:pt x="4136" y="9847"/>
                    <a:pt x="3936" y="8143"/>
                    <a:pt x="3836" y="6414"/>
                  </a:cubicBezTo>
                  <a:cubicBezTo>
                    <a:pt x="4161" y="4960"/>
                    <a:pt x="4838" y="3531"/>
                    <a:pt x="4963" y="2078"/>
                  </a:cubicBezTo>
                  <a:cubicBezTo>
                    <a:pt x="5039" y="1877"/>
                    <a:pt x="5139" y="1727"/>
                    <a:pt x="5239" y="1652"/>
                  </a:cubicBezTo>
                  <a:cubicBezTo>
                    <a:pt x="5640" y="1326"/>
                    <a:pt x="5590" y="624"/>
                    <a:pt x="5239" y="273"/>
                  </a:cubicBezTo>
                  <a:cubicBezTo>
                    <a:pt x="5049" y="83"/>
                    <a:pt x="4822" y="0"/>
                    <a:pt x="4585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2313150" y="3919350"/>
              <a:ext cx="267850" cy="474050"/>
            </a:xfrm>
            <a:custGeom>
              <a:rect b="b" l="l" r="r" t="t"/>
              <a:pathLst>
                <a:path extrusionOk="0" h="18962" w="10714">
                  <a:moveTo>
                    <a:pt x="1176" y="0"/>
                  </a:moveTo>
                  <a:cubicBezTo>
                    <a:pt x="595" y="0"/>
                    <a:pt x="0" y="475"/>
                    <a:pt x="212" y="1198"/>
                  </a:cubicBezTo>
                  <a:cubicBezTo>
                    <a:pt x="1816" y="6912"/>
                    <a:pt x="4322" y="12351"/>
                    <a:pt x="5275" y="18241"/>
                  </a:cubicBezTo>
                  <a:cubicBezTo>
                    <a:pt x="5347" y="18672"/>
                    <a:pt x="5805" y="18961"/>
                    <a:pt x="6234" y="18961"/>
                  </a:cubicBezTo>
                  <a:cubicBezTo>
                    <a:pt x="6404" y="18961"/>
                    <a:pt x="6569" y="18916"/>
                    <a:pt x="6703" y="18817"/>
                  </a:cubicBezTo>
                  <a:cubicBezTo>
                    <a:pt x="6929" y="18667"/>
                    <a:pt x="7154" y="18491"/>
                    <a:pt x="7380" y="18341"/>
                  </a:cubicBezTo>
                  <a:cubicBezTo>
                    <a:pt x="7430" y="18316"/>
                    <a:pt x="7455" y="18291"/>
                    <a:pt x="7480" y="18241"/>
                  </a:cubicBezTo>
                  <a:cubicBezTo>
                    <a:pt x="7543" y="18253"/>
                    <a:pt x="7599" y="18259"/>
                    <a:pt x="7656" y="18259"/>
                  </a:cubicBezTo>
                  <a:cubicBezTo>
                    <a:pt x="7712" y="18259"/>
                    <a:pt x="7768" y="18253"/>
                    <a:pt x="7831" y="18241"/>
                  </a:cubicBezTo>
                  <a:cubicBezTo>
                    <a:pt x="8608" y="18065"/>
                    <a:pt x="9310" y="17614"/>
                    <a:pt x="9435" y="16862"/>
                  </a:cubicBezTo>
                  <a:cubicBezTo>
                    <a:pt x="10713" y="14331"/>
                    <a:pt x="8483" y="9694"/>
                    <a:pt x="6628" y="6862"/>
                  </a:cubicBezTo>
                  <a:cubicBezTo>
                    <a:pt x="5976" y="4857"/>
                    <a:pt x="4999" y="2977"/>
                    <a:pt x="3195" y="1950"/>
                  </a:cubicBezTo>
                  <a:cubicBezTo>
                    <a:pt x="3169" y="1950"/>
                    <a:pt x="3144" y="1925"/>
                    <a:pt x="3119" y="1925"/>
                  </a:cubicBezTo>
                  <a:cubicBezTo>
                    <a:pt x="2894" y="1524"/>
                    <a:pt x="2668" y="1148"/>
                    <a:pt x="2468" y="747"/>
                  </a:cubicBezTo>
                  <a:cubicBezTo>
                    <a:pt x="2317" y="446"/>
                    <a:pt x="2092" y="296"/>
                    <a:pt x="1841" y="271"/>
                  </a:cubicBezTo>
                  <a:cubicBezTo>
                    <a:pt x="1663" y="85"/>
                    <a:pt x="1420" y="0"/>
                    <a:pt x="1176" y="0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2350000" y="3867100"/>
              <a:ext cx="311200" cy="372825"/>
            </a:xfrm>
            <a:custGeom>
              <a:rect b="b" l="l" r="r" t="t"/>
              <a:pathLst>
                <a:path extrusionOk="0" h="14913" w="12448">
                  <a:moveTo>
                    <a:pt x="1203" y="1"/>
                  </a:moveTo>
                  <a:cubicBezTo>
                    <a:pt x="994" y="1"/>
                    <a:pt x="853" y="150"/>
                    <a:pt x="793" y="331"/>
                  </a:cubicBezTo>
                  <a:cubicBezTo>
                    <a:pt x="785" y="330"/>
                    <a:pt x="777" y="330"/>
                    <a:pt x="769" y="330"/>
                  </a:cubicBezTo>
                  <a:cubicBezTo>
                    <a:pt x="330" y="330"/>
                    <a:pt x="0" y="986"/>
                    <a:pt x="492" y="1208"/>
                  </a:cubicBezTo>
                  <a:cubicBezTo>
                    <a:pt x="1069" y="1508"/>
                    <a:pt x="1670" y="1709"/>
                    <a:pt x="2247" y="2010"/>
                  </a:cubicBezTo>
                  <a:cubicBezTo>
                    <a:pt x="2316" y="2039"/>
                    <a:pt x="2385" y="2052"/>
                    <a:pt x="2452" y="2052"/>
                  </a:cubicBezTo>
                  <a:cubicBezTo>
                    <a:pt x="2676" y="2052"/>
                    <a:pt x="2871" y="1908"/>
                    <a:pt x="2949" y="1734"/>
                  </a:cubicBezTo>
                  <a:cubicBezTo>
                    <a:pt x="3926" y="2160"/>
                    <a:pt x="4878" y="2686"/>
                    <a:pt x="5756" y="3313"/>
                  </a:cubicBezTo>
                  <a:cubicBezTo>
                    <a:pt x="6081" y="3589"/>
                    <a:pt x="6407" y="3864"/>
                    <a:pt x="6733" y="4140"/>
                  </a:cubicBezTo>
                  <a:cubicBezTo>
                    <a:pt x="7209" y="4616"/>
                    <a:pt x="7660" y="5118"/>
                    <a:pt x="8011" y="5719"/>
                  </a:cubicBezTo>
                  <a:cubicBezTo>
                    <a:pt x="8112" y="5869"/>
                    <a:pt x="8237" y="5920"/>
                    <a:pt x="8362" y="5945"/>
                  </a:cubicBezTo>
                  <a:cubicBezTo>
                    <a:pt x="8387" y="6020"/>
                    <a:pt x="8412" y="6120"/>
                    <a:pt x="8437" y="6195"/>
                  </a:cubicBezTo>
                  <a:cubicBezTo>
                    <a:pt x="8412" y="6321"/>
                    <a:pt x="8412" y="6446"/>
                    <a:pt x="8513" y="6596"/>
                  </a:cubicBezTo>
                  <a:cubicBezTo>
                    <a:pt x="9415" y="7950"/>
                    <a:pt x="10167" y="9428"/>
                    <a:pt x="10492" y="11057"/>
                  </a:cubicBezTo>
                  <a:cubicBezTo>
                    <a:pt x="10543" y="11258"/>
                    <a:pt x="10668" y="11358"/>
                    <a:pt x="10818" y="11383"/>
                  </a:cubicBezTo>
                  <a:cubicBezTo>
                    <a:pt x="10969" y="12411"/>
                    <a:pt x="11044" y="13463"/>
                    <a:pt x="11069" y="14416"/>
                  </a:cubicBezTo>
                  <a:cubicBezTo>
                    <a:pt x="11069" y="14728"/>
                    <a:pt x="11343" y="14912"/>
                    <a:pt x="11598" y="14912"/>
                  </a:cubicBezTo>
                  <a:cubicBezTo>
                    <a:pt x="11793" y="14912"/>
                    <a:pt x="11978" y="14805"/>
                    <a:pt x="12021" y="14566"/>
                  </a:cubicBezTo>
                  <a:cubicBezTo>
                    <a:pt x="12397" y="12411"/>
                    <a:pt x="12447" y="10481"/>
                    <a:pt x="11746" y="8576"/>
                  </a:cubicBezTo>
                  <a:cubicBezTo>
                    <a:pt x="11921" y="8451"/>
                    <a:pt x="12021" y="8200"/>
                    <a:pt x="11871" y="7950"/>
                  </a:cubicBezTo>
                  <a:cubicBezTo>
                    <a:pt x="11495" y="7273"/>
                    <a:pt x="11219" y="6521"/>
                    <a:pt x="10893" y="5819"/>
                  </a:cubicBezTo>
                  <a:cubicBezTo>
                    <a:pt x="10843" y="5669"/>
                    <a:pt x="10743" y="5594"/>
                    <a:pt x="10618" y="5569"/>
                  </a:cubicBezTo>
                  <a:cubicBezTo>
                    <a:pt x="9891" y="4491"/>
                    <a:pt x="8989" y="3564"/>
                    <a:pt x="8137" y="2611"/>
                  </a:cubicBezTo>
                  <a:cubicBezTo>
                    <a:pt x="8112" y="2486"/>
                    <a:pt x="8036" y="2386"/>
                    <a:pt x="7911" y="2336"/>
                  </a:cubicBezTo>
                  <a:cubicBezTo>
                    <a:pt x="7886" y="2310"/>
                    <a:pt x="7886" y="2310"/>
                    <a:pt x="7886" y="2310"/>
                  </a:cubicBezTo>
                  <a:cubicBezTo>
                    <a:pt x="7786" y="2210"/>
                    <a:pt x="7711" y="2110"/>
                    <a:pt x="7610" y="2010"/>
                  </a:cubicBezTo>
                  <a:cubicBezTo>
                    <a:pt x="7512" y="1898"/>
                    <a:pt x="7399" y="1848"/>
                    <a:pt x="7291" y="1848"/>
                  </a:cubicBezTo>
                  <a:cubicBezTo>
                    <a:pt x="7206" y="1848"/>
                    <a:pt x="7125" y="1879"/>
                    <a:pt x="7059" y="1935"/>
                  </a:cubicBezTo>
                  <a:cubicBezTo>
                    <a:pt x="5204" y="1158"/>
                    <a:pt x="3224" y="782"/>
                    <a:pt x="1370" y="30"/>
                  </a:cubicBezTo>
                  <a:cubicBezTo>
                    <a:pt x="1310" y="10"/>
                    <a:pt x="1255" y="1"/>
                    <a:pt x="1203" y="1"/>
                  </a:cubicBezTo>
                  <a:close/>
                </a:path>
              </a:pathLst>
            </a:custGeom>
            <a:solidFill>
              <a:srgbClr val="9A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2050900" y="3860950"/>
              <a:ext cx="625950" cy="569225"/>
            </a:xfrm>
            <a:custGeom>
              <a:rect b="b" l="l" r="r" t="t"/>
              <a:pathLst>
                <a:path extrusionOk="0" h="22769" w="25038">
                  <a:moveTo>
                    <a:pt x="12614" y="846"/>
                  </a:moveTo>
                  <a:cubicBezTo>
                    <a:pt x="14661" y="846"/>
                    <a:pt x="16701" y="1234"/>
                    <a:pt x="18522" y="2256"/>
                  </a:cubicBezTo>
                  <a:cubicBezTo>
                    <a:pt x="20477" y="3333"/>
                    <a:pt x="22005" y="5038"/>
                    <a:pt x="22958" y="7043"/>
                  </a:cubicBezTo>
                  <a:cubicBezTo>
                    <a:pt x="23835" y="8922"/>
                    <a:pt x="24161" y="11053"/>
                    <a:pt x="23910" y="13083"/>
                  </a:cubicBezTo>
                  <a:cubicBezTo>
                    <a:pt x="23609" y="15238"/>
                    <a:pt x="22507" y="17193"/>
                    <a:pt x="20928" y="18647"/>
                  </a:cubicBezTo>
                  <a:cubicBezTo>
                    <a:pt x="18585" y="20791"/>
                    <a:pt x="15322" y="21938"/>
                    <a:pt x="12109" y="21938"/>
                  </a:cubicBezTo>
                  <a:cubicBezTo>
                    <a:pt x="10853" y="21938"/>
                    <a:pt x="9604" y="21763"/>
                    <a:pt x="8421" y="21404"/>
                  </a:cubicBezTo>
                  <a:cubicBezTo>
                    <a:pt x="6316" y="20777"/>
                    <a:pt x="4461" y="19474"/>
                    <a:pt x="3208" y="17644"/>
                  </a:cubicBezTo>
                  <a:cubicBezTo>
                    <a:pt x="1955" y="15840"/>
                    <a:pt x="1354" y="13659"/>
                    <a:pt x="1379" y="11479"/>
                  </a:cubicBezTo>
                  <a:cubicBezTo>
                    <a:pt x="1379" y="6942"/>
                    <a:pt x="4060" y="2582"/>
                    <a:pt x="8547" y="1328"/>
                  </a:cubicBezTo>
                  <a:cubicBezTo>
                    <a:pt x="9166" y="1155"/>
                    <a:pt x="9810" y="1055"/>
                    <a:pt x="10455" y="980"/>
                  </a:cubicBezTo>
                  <a:lnTo>
                    <a:pt x="10455" y="980"/>
                  </a:lnTo>
                  <a:cubicBezTo>
                    <a:pt x="10462" y="979"/>
                    <a:pt x="10469" y="979"/>
                    <a:pt x="10476" y="978"/>
                  </a:cubicBezTo>
                  <a:lnTo>
                    <a:pt x="10476" y="978"/>
                  </a:lnTo>
                  <a:cubicBezTo>
                    <a:pt x="10476" y="978"/>
                    <a:pt x="10476" y="978"/>
                    <a:pt x="10476" y="978"/>
                  </a:cubicBezTo>
                  <a:cubicBezTo>
                    <a:pt x="10484" y="977"/>
                    <a:pt x="10492" y="976"/>
                    <a:pt x="10500" y="975"/>
                  </a:cubicBezTo>
                  <a:lnTo>
                    <a:pt x="10500" y="975"/>
                  </a:lnTo>
                  <a:cubicBezTo>
                    <a:pt x="11199" y="892"/>
                    <a:pt x="11907" y="846"/>
                    <a:pt x="12614" y="846"/>
                  </a:cubicBezTo>
                  <a:close/>
                  <a:moveTo>
                    <a:pt x="12958" y="0"/>
                  </a:moveTo>
                  <a:cubicBezTo>
                    <a:pt x="12131" y="0"/>
                    <a:pt x="11304" y="50"/>
                    <a:pt x="10476" y="150"/>
                  </a:cubicBezTo>
                  <a:cubicBezTo>
                    <a:pt x="7895" y="376"/>
                    <a:pt x="5489" y="1404"/>
                    <a:pt x="3684" y="3283"/>
                  </a:cubicBezTo>
                  <a:cubicBezTo>
                    <a:pt x="2055" y="4988"/>
                    <a:pt x="1028" y="7268"/>
                    <a:pt x="677" y="9599"/>
                  </a:cubicBezTo>
                  <a:cubicBezTo>
                    <a:pt x="0" y="14311"/>
                    <a:pt x="1980" y="19298"/>
                    <a:pt x="6366" y="21479"/>
                  </a:cubicBezTo>
                  <a:cubicBezTo>
                    <a:pt x="8127" y="22354"/>
                    <a:pt x="10099" y="22768"/>
                    <a:pt x="12083" y="22768"/>
                  </a:cubicBezTo>
                  <a:cubicBezTo>
                    <a:pt x="14928" y="22768"/>
                    <a:pt x="17797" y="21916"/>
                    <a:pt x="20101" y="20351"/>
                  </a:cubicBezTo>
                  <a:cubicBezTo>
                    <a:pt x="22030" y="19048"/>
                    <a:pt x="23559" y="17193"/>
                    <a:pt x="24311" y="14988"/>
                  </a:cubicBezTo>
                  <a:cubicBezTo>
                    <a:pt x="25038" y="12857"/>
                    <a:pt x="24963" y="10451"/>
                    <a:pt x="24336" y="8321"/>
                  </a:cubicBezTo>
                  <a:cubicBezTo>
                    <a:pt x="23659" y="6065"/>
                    <a:pt x="22331" y="4010"/>
                    <a:pt x="20477" y="2556"/>
                  </a:cubicBezTo>
                  <a:cubicBezTo>
                    <a:pt x="18346" y="852"/>
                    <a:pt x="15664" y="50"/>
                    <a:pt x="12958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2124200" y="3907100"/>
              <a:ext cx="135200" cy="478225"/>
            </a:xfrm>
            <a:custGeom>
              <a:rect b="b" l="l" r="r" t="t"/>
              <a:pathLst>
                <a:path extrusionOk="0" h="19129" w="5408">
                  <a:moveTo>
                    <a:pt x="4788" y="0"/>
                  </a:moveTo>
                  <a:cubicBezTo>
                    <a:pt x="4695" y="0"/>
                    <a:pt x="4599" y="32"/>
                    <a:pt x="4512" y="109"/>
                  </a:cubicBezTo>
                  <a:cubicBezTo>
                    <a:pt x="702" y="3768"/>
                    <a:pt x="1" y="10034"/>
                    <a:pt x="1103" y="14946"/>
                  </a:cubicBezTo>
                  <a:cubicBezTo>
                    <a:pt x="1429" y="16325"/>
                    <a:pt x="1905" y="17703"/>
                    <a:pt x="2632" y="18931"/>
                  </a:cubicBezTo>
                  <a:cubicBezTo>
                    <a:pt x="2717" y="19070"/>
                    <a:pt x="2845" y="19128"/>
                    <a:pt x="2973" y="19128"/>
                  </a:cubicBezTo>
                  <a:cubicBezTo>
                    <a:pt x="3260" y="19128"/>
                    <a:pt x="3550" y="18835"/>
                    <a:pt x="3359" y="18505"/>
                  </a:cubicBezTo>
                  <a:cubicBezTo>
                    <a:pt x="2131" y="16400"/>
                    <a:pt x="1580" y="13919"/>
                    <a:pt x="1504" y="11487"/>
                  </a:cubicBezTo>
                  <a:cubicBezTo>
                    <a:pt x="1404" y="8931"/>
                    <a:pt x="1780" y="6299"/>
                    <a:pt x="2833" y="3969"/>
                  </a:cubicBezTo>
                  <a:cubicBezTo>
                    <a:pt x="3384" y="2766"/>
                    <a:pt x="4136" y="1638"/>
                    <a:pt x="5113" y="710"/>
                  </a:cubicBezTo>
                  <a:cubicBezTo>
                    <a:pt x="5407" y="417"/>
                    <a:pt x="5119" y="0"/>
                    <a:pt x="4788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2206275" y="3922975"/>
              <a:ext cx="111575" cy="498100"/>
            </a:xfrm>
            <a:custGeom>
              <a:rect b="b" l="l" r="r" t="t"/>
              <a:pathLst>
                <a:path extrusionOk="0" h="19924" w="4463">
                  <a:moveTo>
                    <a:pt x="3304" y="1"/>
                  </a:moveTo>
                  <a:cubicBezTo>
                    <a:pt x="3178" y="1"/>
                    <a:pt x="3055" y="66"/>
                    <a:pt x="2983" y="226"/>
                  </a:cubicBezTo>
                  <a:cubicBezTo>
                    <a:pt x="1" y="6291"/>
                    <a:pt x="2307" y="13409"/>
                    <a:pt x="3585" y="19624"/>
                  </a:cubicBezTo>
                  <a:cubicBezTo>
                    <a:pt x="3625" y="19834"/>
                    <a:pt x="3779" y="19924"/>
                    <a:pt x="3943" y="19924"/>
                  </a:cubicBezTo>
                  <a:cubicBezTo>
                    <a:pt x="4192" y="19924"/>
                    <a:pt x="4462" y="19716"/>
                    <a:pt x="4387" y="19399"/>
                  </a:cubicBezTo>
                  <a:cubicBezTo>
                    <a:pt x="3760" y="16291"/>
                    <a:pt x="2958" y="13208"/>
                    <a:pt x="2582" y="10050"/>
                  </a:cubicBezTo>
                  <a:cubicBezTo>
                    <a:pt x="2231" y="6893"/>
                    <a:pt x="2282" y="3559"/>
                    <a:pt x="3710" y="627"/>
                  </a:cubicBezTo>
                  <a:cubicBezTo>
                    <a:pt x="3864" y="302"/>
                    <a:pt x="3575" y="1"/>
                    <a:pt x="3304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2302925" y="3923850"/>
              <a:ext cx="160425" cy="491775"/>
            </a:xfrm>
            <a:custGeom>
              <a:rect b="b" l="l" r="r" t="t"/>
              <a:pathLst>
                <a:path extrusionOk="0" h="19671" w="6417">
                  <a:moveTo>
                    <a:pt x="501" y="1"/>
                  </a:moveTo>
                  <a:cubicBezTo>
                    <a:pt x="246" y="1"/>
                    <a:pt x="0" y="193"/>
                    <a:pt x="120" y="492"/>
                  </a:cubicBezTo>
                  <a:cubicBezTo>
                    <a:pt x="2325" y="6682"/>
                    <a:pt x="3403" y="13173"/>
                    <a:pt x="5508" y="19389"/>
                  </a:cubicBezTo>
                  <a:cubicBezTo>
                    <a:pt x="5567" y="19586"/>
                    <a:pt x="5731" y="19671"/>
                    <a:pt x="5897" y="19671"/>
                  </a:cubicBezTo>
                  <a:cubicBezTo>
                    <a:pt x="6154" y="19671"/>
                    <a:pt x="6417" y="19468"/>
                    <a:pt x="6310" y="19163"/>
                  </a:cubicBezTo>
                  <a:cubicBezTo>
                    <a:pt x="4205" y="12948"/>
                    <a:pt x="3127" y="6457"/>
                    <a:pt x="922" y="291"/>
                  </a:cubicBezTo>
                  <a:cubicBezTo>
                    <a:pt x="851" y="89"/>
                    <a:pt x="674" y="1"/>
                    <a:pt x="501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2326150" y="3901125"/>
              <a:ext cx="244200" cy="454675"/>
            </a:xfrm>
            <a:custGeom>
              <a:rect b="b" l="l" r="r" t="t"/>
              <a:pathLst>
                <a:path extrusionOk="0" h="18187" w="9768">
                  <a:moveTo>
                    <a:pt x="646" y="1"/>
                  </a:moveTo>
                  <a:cubicBezTo>
                    <a:pt x="297" y="1"/>
                    <a:pt x="1" y="421"/>
                    <a:pt x="319" y="699"/>
                  </a:cubicBezTo>
                  <a:cubicBezTo>
                    <a:pt x="2349" y="2328"/>
                    <a:pt x="4153" y="4233"/>
                    <a:pt x="5507" y="6488"/>
                  </a:cubicBezTo>
                  <a:cubicBezTo>
                    <a:pt x="6760" y="8594"/>
                    <a:pt x="7612" y="10899"/>
                    <a:pt x="8163" y="13305"/>
                  </a:cubicBezTo>
                  <a:cubicBezTo>
                    <a:pt x="8514" y="14784"/>
                    <a:pt x="8740" y="16288"/>
                    <a:pt x="8915" y="17792"/>
                  </a:cubicBezTo>
                  <a:cubicBezTo>
                    <a:pt x="8940" y="18055"/>
                    <a:pt x="9159" y="18186"/>
                    <a:pt x="9366" y="18186"/>
                  </a:cubicBezTo>
                  <a:cubicBezTo>
                    <a:pt x="9573" y="18186"/>
                    <a:pt x="9767" y="18055"/>
                    <a:pt x="9742" y="17792"/>
                  </a:cubicBezTo>
                  <a:cubicBezTo>
                    <a:pt x="9166" y="12579"/>
                    <a:pt x="7737" y="7491"/>
                    <a:pt x="4329" y="3406"/>
                  </a:cubicBezTo>
                  <a:cubicBezTo>
                    <a:pt x="3301" y="2178"/>
                    <a:pt x="2148" y="1100"/>
                    <a:pt x="920" y="97"/>
                  </a:cubicBezTo>
                  <a:cubicBezTo>
                    <a:pt x="832" y="30"/>
                    <a:pt x="737" y="1"/>
                    <a:pt x="646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2338500" y="3880875"/>
              <a:ext cx="299525" cy="407250"/>
            </a:xfrm>
            <a:custGeom>
              <a:rect b="b" l="l" r="r" t="t"/>
              <a:pathLst>
                <a:path extrusionOk="0" h="16290" w="11981">
                  <a:moveTo>
                    <a:pt x="463" y="0"/>
                  </a:moveTo>
                  <a:cubicBezTo>
                    <a:pt x="1" y="0"/>
                    <a:pt x="22" y="784"/>
                    <a:pt x="526" y="832"/>
                  </a:cubicBezTo>
                  <a:cubicBezTo>
                    <a:pt x="5213" y="1459"/>
                    <a:pt x="8847" y="5369"/>
                    <a:pt x="10251" y="9704"/>
                  </a:cubicBezTo>
                  <a:cubicBezTo>
                    <a:pt x="10902" y="11709"/>
                    <a:pt x="11153" y="13790"/>
                    <a:pt x="11153" y="15895"/>
                  </a:cubicBezTo>
                  <a:cubicBezTo>
                    <a:pt x="11153" y="16158"/>
                    <a:pt x="11360" y="16290"/>
                    <a:pt x="11567" y="16290"/>
                  </a:cubicBezTo>
                  <a:cubicBezTo>
                    <a:pt x="11773" y="16290"/>
                    <a:pt x="11980" y="16158"/>
                    <a:pt x="11980" y="15895"/>
                  </a:cubicBezTo>
                  <a:cubicBezTo>
                    <a:pt x="11980" y="12361"/>
                    <a:pt x="11253" y="8752"/>
                    <a:pt x="9298" y="5744"/>
                  </a:cubicBezTo>
                  <a:cubicBezTo>
                    <a:pt x="7920" y="3664"/>
                    <a:pt x="5965" y="1935"/>
                    <a:pt x="3659" y="907"/>
                  </a:cubicBezTo>
                  <a:cubicBezTo>
                    <a:pt x="2657" y="456"/>
                    <a:pt x="1604" y="155"/>
                    <a:pt x="526" y="5"/>
                  </a:cubicBezTo>
                  <a:cubicBezTo>
                    <a:pt x="504" y="2"/>
                    <a:pt x="483" y="0"/>
                    <a:pt x="463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Google Shape;350;p37"/>
          <p:cNvGrpSpPr/>
          <p:nvPr/>
        </p:nvGrpSpPr>
        <p:grpSpPr>
          <a:xfrm>
            <a:off x="313100" y="3816450"/>
            <a:ext cx="323950" cy="311500"/>
            <a:chOff x="1714425" y="2805275"/>
            <a:chExt cx="323950" cy="311500"/>
          </a:xfrm>
        </p:grpSpPr>
        <p:sp>
          <p:nvSpPr>
            <p:cNvPr id="351" name="Google Shape;351;p37"/>
            <p:cNvSpPr/>
            <p:nvPr/>
          </p:nvSpPr>
          <p:spPr>
            <a:xfrm>
              <a:off x="1723200" y="2823225"/>
              <a:ext cx="312675" cy="284475"/>
            </a:xfrm>
            <a:custGeom>
              <a:rect b="b" l="l" r="r" t="t"/>
              <a:pathLst>
                <a:path extrusionOk="0" h="11379" w="12507">
                  <a:moveTo>
                    <a:pt x="8660" y="0"/>
                  </a:moveTo>
                  <a:cubicBezTo>
                    <a:pt x="8347" y="0"/>
                    <a:pt x="8089" y="77"/>
                    <a:pt x="7870" y="231"/>
                  </a:cubicBezTo>
                  <a:cubicBezTo>
                    <a:pt x="7770" y="206"/>
                    <a:pt x="7645" y="206"/>
                    <a:pt x="7519" y="206"/>
                  </a:cubicBezTo>
                  <a:cubicBezTo>
                    <a:pt x="5840" y="381"/>
                    <a:pt x="6241" y="2311"/>
                    <a:pt x="6993" y="4166"/>
                  </a:cubicBezTo>
                  <a:cubicBezTo>
                    <a:pt x="7018" y="4391"/>
                    <a:pt x="7093" y="4617"/>
                    <a:pt x="7168" y="4842"/>
                  </a:cubicBezTo>
                  <a:cubicBezTo>
                    <a:pt x="7193" y="4968"/>
                    <a:pt x="7244" y="5068"/>
                    <a:pt x="7319" y="5143"/>
                  </a:cubicBezTo>
                  <a:cubicBezTo>
                    <a:pt x="7444" y="5920"/>
                    <a:pt x="7619" y="6697"/>
                    <a:pt x="7820" y="7374"/>
                  </a:cubicBezTo>
                  <a:cubicBezTo>
                    <a:pt x="6338" y="6162"/>
                    <a:pt x="4197" y="4951"/>
                    <a:pt x="2597" y="4951"/>
                  </a:cubicBezTo>
                  <a:cubicBezTo>
                    <a:pt x="1680" y="4951"/>
                    <a:pt x="940" y="5349"/>
                    <a:pt x="602" y="6371"/>
                  </a:cubicBezTo>
                  <a:cubicBezTo>
                    <a:pt x="0" y="8176"/>
                    <a:pt x="2457" y="10055"/>
                    <a:pt x="3810" y="10632"/>
                  </a:cubicBezTo>
                  <a:cubicBezTo>
                    <a:pt x="5222" y="11242"/>
                    <a:pt x="6778" y="11379"/>
                    <a:pt x="8334" y="11379"/>
                  </a:cubicBezTo>
                  <a:cubicBezTo>
                    <a:pt x="9207" y="11379"/>
                    <a:pt x="10080" y="11335"/>
                    <a:pt x="10928" y="11308"/>
                  </a:cubicBezTo>
                  <a:cubicBezTo>
                    <a:pt x="11479" y="11283"/>
                    <a:pt x="11880" y="10882"/>
                    <a:pt x="11905" y="10331"/>
                  </a:cubicBezTo>
                  <a:cubicBezTo>
                    <a:pt x="12031" y="7850"/>
                    <a:pt x="12507" y="281"/>
                    <a:pt x="8797" y="5"/>
                  </a:cubicBezTo>
                  <a:cubicBezTo>
                    <a:pt x="8750" y="2"/>
                    <a:pt x="8705" y="0"/>
                    <a:pt x="8660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1714425" y="2805275"/>
              <a:ext cx="323950" cy="311500"/>
            </a:xfrm>
            <a:custGeom>
              <a:rect b="b" l="l" r="r" t="t"/>
              <a:pathLst>
                <a:path extrusionOk="0" h="12460" w="12958">
                  <a:moveTo>
                    <a:pt x="9024" y="817"/>
                  </a:moveTo>
                  <a:cubicBezTo>
                    <a:pt x="9120" y="817"/>
                    <a:pt x="9220" y="827"/>
                    <a:pt x="9324" y="848"/>
                  </a:cubicBezTo>
                  <a:cubicBezTo>
                    <a:pt x="10502" y="1099"/>
                    <a:pt x="11003" y="2503"/>
                    <a:pt x="11304" y="3505"/>
                  </a:cubicBezTo>
                  <a:cubicBezTo>
                    <a:pt x="11680" y="4758"/>
                    <a:pt x="11830" y="6036"/>
                    <a:pt x="11855" y="7340"/>
                  </a:cubicBezTo>
                  <a:cubicBezTo>
                    <a:pt x="11880" y="8720"/>
                    <a:pt x="11783" y="10100"/>
                    <a:pt x="11518" y="11457"/>
                  </a:cubicBezTo>
                  <a:lnTo>
                    <a:pt x="11518" y="11457"/>
                  </a:lnTo>
                  <a:cubicBezTo>
                    <a:pt x="10730" y="11586"/>
                    <a:pt x="9907" y="11655"/>
                    <a:pt x="9076" y="11655"/>
                  </a:cubicBezTo>
                  <a:cubicBezTo>
                    <a:pt x="7122" y="11655"/>
                    <a:pt x="5126" y="11273"/>
                    <a:pt x="3459" y="10397"/>
                  </a:cubicBezTo>
                  <a:cubicBezTo>
                    <a:pt x="2381" y="9846"/>
                    <a:pt x="1304" y="8994"/>
                    <a:pt x="1053" y="7716"/>
                  </a:cubicBezTo>
                  <a:cubicBezTo>
                    <a:pt x="828" y="6538"/>
                    <a:pt x="1730" y="5786"/>
                    <a:pt x="2858" y="5711"/>
                  </a:cubicBezTo>
                  <a:cubicBezTo>
                    <a:pt x="2915" y="5707"/>
                    <a:pt x="2973" y="5706"/>
                    <a:pt x="3030" y="5706"/>
                  </a:cubicBezTo>
                  <a:cubicBezTo>
                    <a:pt x="4760" y="5706"/>
                    <a:pt x="6237" y="7142"/>
                    <a:pt x="7620" y="7991"/>
                  </a:cubicBezTo>
                  <a:cubicBezTo>
                    <a:pt x="7689" y="8034"/>
                    <a:pt x="7759" y="8053"/>
                    <a:pt x="7826" y="8053"/>
                  </a:cubicBezTo>
                  <a:cubicBezTo>
                    <a:pt x="8075" y="8053"/>
                    <a:pt x="8280" y="7792"/>
                    <a:pt x="8221" y="7515"/>
                  </a:cubicBezTo>
                  <a:cubicBezTo>
                    <a:pt x="7996" y="6087"/>
                    <a:pt x="7269" y="4708"/>
                    <a:pt x="7294" y="3229"/>
                  </a:cubicBezTo>
                  <a:cubicBezTo>
                    <a:pt x="7317" y="2236"/>
                    <a:pt x="7894" y="817"/>
                    <a:pt x="9024" y="817"/>
                  </a:cubicBezTo>
                  <a:close/>
                  <a:moveTo>
                    <a:pt x="9056" y="0"/>
                  </a:moveTo>
                  <a:cubicBezTo>
                    <a:pt x="7925" y="0"/>
                    <a:pt x="6998" y="909"/>
                    <a:pt x="6642" y="1976"/>
                  </a:cubicBezTo>
                  <a:cubicBezTo>
                    <a:pt x="6111" y="3571"/>
                    <a:pt x="6747" y="5149"/>
                    <a:pt x="7176" y="6697"/>
                  </a:cubicBezTo>
                  <a:lnTo>
                    <a:pt x="7176" y="6697"/>
                  </a:lnTo>
                  <a:cubicBezTo>
                    <a:pt x="5946" y="5859"/>
                    <a:pt x="4700" y="4944"/>
                    <a:pt x="3158" y="4884"/>
                  </a:cubicBezTo>
                  <a:cubicBezTo>
                    <a:pt x="3113" y="4882"/>
                    <a:pt x="3068" y="4881"/>
                    <a:pt x="3023" y="4881"/>
                  </a:cubicBezTo>
                  <a:cubicBezTo>
                    <a:pt x="1758" y="4881"/>
                    <a:pt x="420" y="5558"/>
                    <a:pt x="226" y="6914"/>
                  </a:cubicBezTo>
                  <a:cubicBezTo>
                    <a:pt x="0" y="8292"/>
                    <a:pt x="853" y="9570"/>
                    <a:pt x="1880" y="10397"/>
                  </a:cubicBezTo>
                  <a:cubicBezTo>
                    <a:pt x="3158" y="11400"/>
                    <a:pt x="4762" y="11926"/>
                    <a:pt x="6366" y="12202"/>
                  </a:cubicBezTo>
                  <a:cubicBezTo>
                    <a:pt x="7316" y="12371"/>
                    <a:pt x="8287" y="12459"/>
                    <a:pt x="9256" y="12459"/>
                  </a:cubicBezTo>
                  <a:cubicBezTo>
                    <a:pt x="10154" y="12459"/>
                    <a:pt x="11051" y="12384"/>
                    <a:pt x="11930" y="12227"/>
                  </a:cubicBezTo>
                  <a:cubicBezTo>
                    <a:pt x="12119" y="12191"/>
                    <a:pt x="12211" y="12065"/>
                    <a:pt x="12227" y="11923"/>
                  </a:cubicBezTo>
                  <a:lnTo>
                    <a:pt x="12227" y="11923"/>
                  </a:lnTo>
                  <a:cubicBezTo>
                    <a:pt x="12275" y="11874"/>
                    <a:pt x="12312" y="11809"/>
                    <a:pt x="12331" y="11726"/>
                  </a:cubicBezTo>
                  <a:cubicBezTo>
                    <a:pt x="12908" y="8894"/>
                    <a:pt x="12958" y="5610"/>
                    <a:pt x="11981" y="2828"/>
                  </a:cubicBezTo>
                  <a:cubicBezTo>
                    <a:pt x="11554" y="1650"/>
                    <a:pt x="10828" y="297"/>
                    <a:pt x="9499" y="46"/>
                  </a:cubicBezTo>
                  <a:cubicBezTo>
                    <a:pt x="9349" y="15"/>
                    <a:pt x="9201" y="0"/>
                    <a:pt x="9056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" name="Google Shape;353;p37"/>
          <p:cNvGrpSpPr/>
          <p:nvPr/>
        </p:nvGrpSpPr>
        <p:grpSpPr>
          <a:xfrm>
            <a:off x="5942500" y="2386791"/>
            <a:ext cx="2912748" cy="2756709"/>
            <a:chOff x="5942500" y="2386791"/>
            <a:chExt cx="2912748" cy="2756709"/>
          </a:xfrm>
        </p:grpSpPr>
        <p:grpSp>
          <p:nvGrpSpPr>
            <p:cNvPr id="354" name="Google Shape;354;p37"/>
            <p:cNvGrpSpPr/>
            <p:nvPr/>
          </p:nvGrpSpPr>
          <p:grpSpPr>
            <a:xfrm rot="634772">
              <a:off x="8426390" y="2662681"/>
              <a:ext cx="363675" cy="743724"/>
              <a:chOff x="2860175" y="3793875"/>
              <a:chExt cx="363675" cy="743725"/>
            </a:xfrm>
          </p:grpSpPr>
          <p:sp>
            <p:nvSpPr>
              <p:cNvPr id="355" name="Google Shape;355;p37"/>
              <p:cNvSpPr/>
              <p:nvPr/>
            </p:nvSpPr>
            <p:spPr>
              <a:xfrm>
                <a:off x="2933100" y="3807675"/>
                <a:ext cx="240175" cy="501250"/>
              </a:xfrm>
              <a:custGeom>
                <a:rect b="b" l="l" r="r" t="t"/>
                <a:pathLst>
                  <a:path extrusionOk="0" h="20050" w="9607">
                    <a:moveTo>
                      <a:pt x="7895" y="1"/>
                    </a:moveTo>
                    <a:cubicBezTo>
                      <a:pt x="7720" y="1"/>
                      <a:pt x="7570" y="76"/>
                      <a:pt x="7419" y="176"/>
                    </a:cubicBezTo>
                    <a:cubicBezTo>
                      <a:pt x="7400" y="174"/>
                      <a:pt x="7379" y="172"/>
                      <a:pt x="7359" y="172"/>
                    </a:cubicBezTo>
                    <a:cubicBezTo>
                      <a:pt x="7172" y="172"/>
                      <a:pt x="6966" y="278"/>
                      <a:pt x="6943" y="527"/>
                    </a:cubicBezTo>
                    <a:cubicBezTo>
                      <a:pt x="6843" y="1028"/>
                      <a:pt x="6743" y="1504"/>
                      <a:pt x="6592" y="1981"/>
                    </a:cubicBezTo>
                    <a:cubicBezTo>
                      <a:pt x="5665" y="3535"/>
                      <a:pt x="5088" y="5289"/>
                      <a:pt x="4412" y="6943"/>
                    </a:cubicBezTo>
                    <a:cubicBezTo>
                      <a:pt x="4336" y="7119"/>
                      <a:pt x="4387" y="7269"/>
                      <a:pt x="4487" y="7394"/>
                    </a:cubicBezTo>
                    <a:cubicBezTo>
                      <a:pt x="3660" y="9625"/>
                      <a:pt x="2983" y="11931"/>
                      <a:pt x="2281" y="14236"/>
                    </a:cubicBezTo>
                    <a:cubicBezTo>
                      <a:pt x="1580" y="15590"/>
                      <a:pt x="853" y="16918"/>
                      <a:pt x="151" y="18297"/>
                    </a:cubicBezTo>
                    <a:cubicBezTo>
                      <a:pt x="51" y="18497"/>
                      <a:pt x="1" y="18823"/>
                      <a:pt x="151" y="19023"/>
                    </a:cubicBezTo>
                    <a:cubicBezTo>
                      <a:pt x="326" y="19249"/>
                      <a:pt x="477" y="19475"/>
                      <a:pt x="652" y="19700"/>
                    </a:cubicBezTo>
                    <a:cubicBezTo>
                      <a:pt x="820" y="19935"/>
                      <a:pt x="1052" y="20050"/>
                      <a:pt x="1280" y="20050"/>
                    </a:cubicBezTo>
                    <a:cubicBezTo>
                      <a:pt x="1564" y="20050"/>
                      <a:pt x="1842" y="19872"/>
                      <a:pt x="1981" y="19525"/>
                    </a:cubicBezTo>
                    <a:cubicBezTo>
                      <a:pt x="2582" y="17996"/>
                      <a:pt x="3108" y="16417"/>
                      <a:pt x="3610" y="14838"/>
                    </a:cubicBezTo>
                    <a:cubicBezTo>
                      <a:pt x="3760" y="14537"/>
                      <a:pt x="3910" y="14236"/>
                      <a:pt x="4086" y="13961"/>
                    </a:cubicBezTo>
                    <a:cubicBezTo>
                      <a:pt x="5189" y="11830"/>
                      <a:pt x="6266" y="9700"/>
                      <a:pt x="7244" y="7545"/>
                    </a:cubicBezTo>
                    <a:cubicBezTo>
                      <a:pt x="7394" y="7219"/>
                      <a:pt x="7319" y="6918"/>
                      <a:pt x="7144" y="6718"/>
                    </a:cubicBezTo>
                    <a:cubicBezTo>
                      <a:pt x="7620" y="5139"/>
                      <a:pt x="7971" y="3535"/>
                      <a:pt x="8672" y="2056"/>
                    </a:cubicBezTo>
                    <a:cubicBezTo>
                      <a:pt x="8722" y="2006"/>
                      <a:pt x="8773" y="1956"/>
                      <a:pt x="8798" y="1880"/>
                    </a:cubicBezTo>
                    <a:cubicBezTo>
                      <a:pt x="8814" y="1882"/>
                      <a:pt x="8830" y="1883"/>
                      <a:pt x="8846" y="1883"/>
                    </a:cubicBezTo>
                    <a:cubicBezTo>
                      <a:pt x="9297" y="1883"/>
                      <a:pt x="9607" y="1221"/>
                      <a:pt x="9098" y="1003"/>
                    </a:cubicBezTo>
                    <a:cubicBezTo>
                      <a:pt x="9098" y="1003"/>
                      <a:pt x="9073" y="1003"/>
                      <a:pt x="9073" y="978"/>
                    </a:cubicBezTo>
                    <a:cubicBezTo>
                      <a:pt x="8898" y="352"/>
                      <a:pt x="8572" y="76"/>
                      <a:pt x="7895" y="1"/>
                    </a:cubicBezTo>
                    <a:close/>
                  </a:path>
                </a:pathLst>
              </a:custGeom>
              <a:solidFill>
                <a:srgbClr val="9AB6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2884950" y="4333475"/>
                <a:ext cx="77625" cy="93300"/>
              </a:xfrm>
              <a:custGeom>
                <a:rect b="b" l="l" r="r" t="t"/>
                <a:pathLst>
                  <a:path extrusionOk="0" h="3732" w="3105">
                    <a:moveTo>
                      <a:pt x="1658" y="1"/>
                    </a:moveTo>
                    <a:cubicBezTo>
                      <a:pt x="1397" y="1"/>
                      <a:pt x="1118" y="135"/>
                      <a:pt x="999" y="372"/>
                    </a:cubicBezTo>
                    <a:cubicBezTo>
                      <a:pt x="724" y="974"/>
                      <a:pt x="473" y="1600"/>
                      <a:pt x="373" y="2252"/>
                    </a:cubicBezTo>
                    <a:cubicBezTo>
                      <a:pt x="126" y="2449"/>
                      <a:pt x="1" y="2792"/>
                      <a:pt x="211" y="3137"/>
                    </a:cubicBezTo>
                    <a:lnTo>
                      <a:pt x="211" y="3137"/>
                    </a:lnTo>
                    <a:cubicBezTo>
                      <a:pt x="242" y="3194"/>
                      <a:pt x="298" y="3302"/>
                      <a:pt x="298" y="3330"/>
                    </a:cubicBezTo>
                    <a:cubicBezTo>
                      <a:pt x="373" y="3430"/>
                      <a:pt x="498" y="3555"/>
                      <a:pt x="598" y="3631"/>
                    </a:cubicBezTo>
                    <a:cubicBezTo>
                      <a:pt x="725" y="3699"/>
                      <a:pt x="872" y="3732"/>
                      <a:pt x="1022" y="3732"/>
                    </a:cubicBezTo>
                    <a:cubicBezTo>
                      <a:pt x="1198" y="3732"/>
                      <a:pt x="1376" y="3687"/>
                      <a:pt x="1526" y="3605"/>
                    </a:cubicBezTo>
                    <a:cubicBezTo>
                      <a:pt x="1776" y="3455"/>
                      <a:pt x="1927" y="3104"/>
                      <a:pt x="2102" y="2854"/>
                    </a:cubicBezTo>
                    <a:cubicBezTo>
                      <a:pt x="2328" y="2553"/>
                      <a:pt x="2578" y="2302"/>
                      <a:pt x="2829" y="2026"/>
                    </a:cubicBezTo>
                    <a:cubicBezTo>
                      <a:pt x="3080" y="1801"/>
                      <a:pt x="3105" y="1425"/>
                      <a:pt x="2954" y="1149"/>
                    </a:cubicBezTo>
                    <a:cubicBezTo>
                      <a:pt x="2729" y="748"/>
                      <a:pt x="2403" y="347"/>
                      <a:pt x="2002" y="97"/>
                    </a:cubicBezTo>
                    <a:cubicBezTo>
                      <a:pt x="1904" y="32"/>
                      <a:pt x="1783" y="1"/>
                      <a:pt x="1658" y="1"/>
                    </a:cubicBezTo>
                    <a:close/>
                  </a:path>
                </a:pathLst>
              </a:custGeom>
              <a:solidFill>
                <a:srgbClr val="9AB6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2892375" y="4416700"/>
                <a:ext cx="650" cy="25"/>
              </a:xfrm>
              <a:custGeom>
                <a:rect b="b" l="l" r="r" t="t"/>
                <a:pathLst>
                  <a:path extrusionOk="0" h="1" w="26">
                    <a:moveTo>
                      <a:pt x="1" y="1"/>
                    </a:moveTo>
                    <a:cubicBezTo>
                      <a:pt x="26" y="1"/>
                      <a:pt x="26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AB6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2872325" y="3793875"/>
                <a:ext cx="305175" cy="650425"/>
              </a:xfrm>
              <a:custGeom>
                <a:rect b="b" l="l" r="r" t="t"/>
                <a:pathLst>
                  <a:path extrusionOk="0" h="26017" w="12207">
                    <a:moveTo>
                      <a:pt x="9940" y="863"/>
                    </a:moveTo>
                    <a:cubicBezTo>
                      <a:pt x="10395" y="945"/>
                      <a:pt x="10845" y="1139"/>
                      <a:pt x="11268" y="1324"/>
                    </a:cubicBezTo>
                    <a:lnTo>
                      <a:pt x="11268" y="1324"/>
                    </a:lnTo>
                    <a:cubicBezTo>
                      <a:pt x="10513" y="4439"/>
                      <a:pt x="9075" y="7311"/>
                      <a:pt x="7845" y="10252"/>
                    </a:cubicBezTo>
                    <a:cubicBezTo>
                      <a:pt x="7194" y="11831"/>
                      <a:pt x="6717" y="13435"/>
                      <a:pt x="6191" y="15064"/>
                    </a:cubicBezTo>
                    <a:cubicBezTo>
                      <a:pt x="5615" y="16743"/>
                      <a:pt x="4938" y="18372"/>
                      <a:pt x="4261" y="20001"/>
                    </a:cubicBezTo>
                    <a:cubicBezTo>
                      <a:pt x="3529" y="21725"/>
                      <a:pt x="2798" y="23426"/>
                      <a:pt x="2129" y="25167"/>
                    </a:cubicBezTo>
                    <a:lnTo>
                      <a:pt x="2129" y="25167"/>
                    </a:lnTo>
                    <a:cubicBezTo>
                      <a:pt x="1723" y="25120"/>
                      <a:pt x="1322" y="25007"/>
                      <a:pt x="950" y="24844"/>
                    </a:cubicBezTo>
                    <a:lnTo>
                      <a:pt x="950" y="24844"/>
                    </a:lnTo>
                    <a:cubicBezTo>
                      <a:pt x="1811" y="21832"/>
                      <a:pt x="2879" y="18888"/>
                      <a:pt x="4086" y="15991"/>
                    </a:cubicBezTo>
                    <a:cubicBezTo>
                      <a:pt x="5414" y="12783"/>
                      <a:pt x="6667" y="9550"/>
                      <a:pt x="7870" y="6292"/>
                    </a:cubicBezTo>
                    <a:cubicBezTo>
                      <a:pt x="8531" y="4475"/>
                      <a:pt x="9214" y="2658"/>
                      <a:pt x="9940" y="863"/>
                    </a:cubicBezTo>
                    <a:close/>
                    <a:moveTo>
                      <a:pt x="9650" y="1"/>
                    </a:moveTo>
                    <a:cubicBezTo>
                      <a:pt x="9442" y="1"/>
                      <a:pt x="9321" y="127"/>
                      <a:pt x="9283" y="281"/>
                    </a:cubicBezTo>
                    <a:lnTo>
                      <a:pt x="9283" y="281"/>
                    </a:lnTo>
                    <a:cubicBezTo>
                      <a:pt x="9280" y="288"/>
                      <a:pt x="9277" y="295"/>
                      <a:pt x="9274" y="302"/>
                    </a:cubicBezTo>
                    <a:cubicBezTo>
                      <a:pt x="7895" y="3635"/>
                      <a:pt x="6742" y="7019"/>
                      <a:pt x="5464" y="10377"/>
                    </a:cubicBezTo>
                    <a:cubicBezTo>
                      <a:pt x="4286" y="13435"/>
                      <a:pt x="2933" y="16417"/>
                      <a:pt x="1805" y="19500"/>
                    </a:cubicBezTo>
                    <a:cubicBezTo>
                      <a:pt x="1153" y="21305"/>
                      <a:pt x="577" y="23134"/>
                      <a:pt x="51" y="24964"/>
                    </a:cubicBezTo>
                    <a:cubicBezTo>
                      <a:pt x="1" y="25139"/>
                      <a:pt x="76" y="25365"/>
                      <a:pt x="251" y="25440"/>
                    </a:cubicBezTo>
                    <a:cubicBezTo>
                      <a:pt x="928" y="25766"/>
                      <a:pt x="1655" y="25991"/>
                      <a:pt x="2407" y="26017"/>
                    </a:cubicBezTo>
                    <a:cubicBezTo>
                      <a:pt x="2607" y="26017"/>
                      <a:pt x="2732" y="25891"/>
                      <a:pt x="2808" y="25716"/>
                    </a:cubicBezTo>
                    <a:cubicBezTo>
                      <a:pt x="4061" y="22407"/>
                      <a:pt x="5590" y="19250"/>
                      <a:pt x="6767" y="15916"/>
                    </a:cubicBezTo>
                    <a:cubicBezTo>
                      <a:pt x="7344" y="14312"/>
                      <a:pt x="7770" y="12658"/>
                      <a:pt x="8422" y="11054"/>
                    </a:cubicBezTo>
                    <a:cubicBezTo>
                      <a:pt x="9023" y="9525"/>
                      <a:pt x="9725" y="8021"/>
                      <a:pt x="10377" y="6493"/>
                    </a:cubicBezTo>
                    <a:cubicBezTo>
                      <a:pt x="11103" y="4763"/>
                      <a:pt x="11755" y="3009"/>
                      <a:pt x="12156" y="1179"/>
                    </a:cubicBezTo>
                    <a:cubicBezTo>
                      <a:pt x="12206" y="929"/>
                      <a:pt x="12081" y="753"/>
                      <a:pt x="11855" y="653"/>
                    </a:cubicBezTo>
                    <a:cubicBezTo>
                      <a:pt x="11153" y="377"/>
                      <a:pt x="10427" y="26"/>
                      <a:pt x="9675" y="1"/>
                    </a:cubicBezTo>
                    <a:cubicBezTo>
                      <a:pt x="9667" y="1"/>
                      <a:pt x="9658" y="1"/>
                      <a:pt x="9650" y="1"/>
                    </a:cubicBezTo>
                    <a:close/>
                  </a:path>
                </a:pathLst>
              </a:custGeom>
              <a:solidFill>
                <a:srgbClr val="0000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3102275" y="3864075"/>
                <a:ext cx="121575" cy="213050"/>
              </a:xfrm>
              <a:custGeom>
                <a:rect b="b" l="l" r="r" t="t"/>
                <a:pathLst>
                  <a:path extrusionOk="0" h="8522" w="4863">
                    <a:moveTo>
                      <a:pt x="2206" y="0"/>
                    </a:moveTo>
                    <a:lnTo>
                      <a:pt x="1905" y="1078"/>
                    </a:lnTo>
                    <a:cubicBezTo>
                      <a:pt x="4863" y="2532"/>
                      <a:pt x="1" y="7093"/>
                      <a:pt x="978" y="8522"/>
                    </a:cubicBezTo>
                    <a:cubicBezTo>
                      <a:pt x="1805" y="8171"/>
                      <a:pt x="3459" y="3835"/>
                      <a:pt x="4036" y="2732"/>
                    </a:cubicBezTo>
                    <a:cubicBezTo>
                      <a:pt x="4537" y="1705"/>
                      <a:pt x="4863" y="1103"/>
                      <a:pt x="3760" y="577"/>
                    </a:cubicBezTo>
                    <a:cubicBezTo>
                      <a:pt x="3259" y="326"/>
                      <a:pt x="2682" y="151"/>
                      <a:pt x="2206" y="0"/>
                    </a:cubicBezTo>
                    <a:close/>
                  </a:path>
                </a:pathLst>
              </a:custGeom>
              <a:solidFill>
                <a:srgbClr val="0000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2909925" y="4318425"/>
                <a:ext cx="61425" cy="35300"/>
              </a:xfrm>
              <a:custGeom>
                <a:rect b="b" l="l" r="r" t="t"/>
                <a:pathLst>
                  <a:path extrusionOk="0" h="1412" w="2457">
                    <a:moveTo>
                      <a:pt x="429" y="0"/>
                    </a:moveTo>
                    <a:cubicBezTo>
                      <a:pt x="260" y="0"/>
                      <a:pt x="91" y="117"/>
                      <a:pt x="50" y="298"/>
                    </a:cubicBezTo>
                    <a:cubicBezTo>
                      <a:pt x="0" y="523"/>
                      <a:pt x="101" y="749"/>
                      <a:pt x="326" y="824"/>
                    </a:cubicBezTo>
                    <a:cubicBezTo>
                      <a:pt x="476" y="849"/>
                      <a:pt x="602" y="899"/>
                      <a:pt x="727" y="949"/>
                    </a:cubicBezTo>
                    <a:cubicBezTo>
                      <a:pt x="802" y="974"/>
                      <a:pt x="852" y="999"/>
                      <a:pt x="928" y="1024"/>
                    </a:cubicBezTo>
                    <a:cubicBezTo>
                      <a:pt x="940" y="1037"/>
                      <a:pt x="946" y="1043"/>
                      <a:pt x="943" y="1043"/>
                    </a:cubicBezTo>
                    <a:cubicBezTo>
                      <a:pt x="940" y="1043"/>
                      <a:pt x="928" y="1037"/>
                      <a:pt x="904" y="1025"/>
                    </a:cubicBezTo>
                    <a:lnTo>
                      <a:pt x="904" y="1025"/>
                    </a:lnTo>
                    <a:lnTo>
                      <a:pt x="953" y="1050"/>
                    </a:lnTo>
                    <a:cubicBezTo>
                      <a:pt x="978" y="1050"/>
                      <a:pt x="1003" y="1075"/>
                      <a:pt x="1028" y="1075"/>
                    </a:cubicBezTo>
                    <a:cubicBezTo>
                      <a:pt x="1329" y="1200"/>
                      <a:pt x="1604" y="1325"/>
                      <a:pt x="1905" y="1400"/>
                    </a:cubicBezTo>
                    <a:cubicBezTo>
                      <a:pt x="1935" y="1408"/>
                      <a:pt x="1965" y="1411"/>
                      <a:pt x="1996" y="1411"/>
                    </a:cubicBezTo>
                    <a:cubicBezTo>
                      <a:pt x="2175" y="1411"/>
                      <a:pt x="2364" y="1292"/>
                      <a:pt x="2406" y="1100"/>
                    </a:cubicBezTo>
                    <a:cubicBezTo>
                      <a:pt x="2456" y="899"/>
                      <a:pt x="2331" y="649"/>
                      <a:pt x="2106" y="598"/>
                    </a:cubicBezTo>
                    <a:cubicBezTo>
                      <a:pt x="1980" y="548"/>
                      <a:pt x="1855" y="523"/>
                      <a:pt x="1705" y="448"/>
                    </a:cubicBezTo>
                    <a:cubicBezTo>
                      <a:pt x="1654" y="448"/>
                      <a:pt x="1604" y="423"/>
                      <a:pt x="1529" y="398"/>
                    </a:cubicBezTo>
                    <a:cubicBezTo>
                      <a:pt x="1504" y="385"/>
                      <a:pt x="1498" y="379"/>
                      <a:pt x="1504" y="379"/>
                    </a:cubicBezTo>
                    <a:cubicBezTo>
                      <a:pt x="1510" y="379"/>
                      <a:pt x="1529" y="385"/>
                      <a:pt x="1554" y="398"/>
                    </a:cubicBezTo>
                    <a:lnTo>
                      <a:pt x="1504" y="373"/>
                    </a:lnTo>
                    <a:cubicBezTo>
                      <a:pt x="1479" y="348"/>
                      <a:pt x="1429" y="348"/>
                      <a:pt x="1404" y="323"/>
                    </a:cubicBezTo>
                    <a:cubicBezTo>
                      <a:pt x="1128" y="222"/>
                      <a:pt x="852" y="97"/>
                      <a:pt x="552" y="22"/>
                    </a:cubicBezTo>
                    <a:cubicBezTo>
                      <a:pt x="512" y="7"/>
                      <a:pt x="471" y="0"/>
                      <a:pt x="429" y="0"/>
                    </a:cubicBezTo>
                    <a:close/>
                  </a:path>
                </a:pathLst>
              </a:custGeom>
              <a:solidFill>
                <a:srgbClr val="0000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2918700" y="4276925"/>
                <a:ext cx="65175" cy="39175"/>
              </a:xfrm>
              <a:custGeom>
                <a:rect b="b" l="l" r="r" t="t"/>
                <a:pathLst>
                  <a:path extrusionOk="0" h="1567" w="2607">
                    <a:moveTo>
                      <a:pt x="422" y="1"/>
                    </a:moveTo>
                    <a:cubicBezTo>
                      <a:pt x="347" y="1"/>
                      <a:pt x="272" y="22"/>
                      <a:pt x="226" y="53"/>
                    </a:cubicBezTo>
                    <a:cubicBezTo>
                      <a:pt x="151" y="103"/>
                      <a:pt x="50" y="203"/>
                      <a:pt x="25" y="304"/>
                    </a:cubicBezTo>
                    <a:cubicBezTo>
                      <a:pt x="0" y="404"/>
                      <a:pt x="25" y="529"/>
                      <a:pt x="75" y="629"/>
                    </a:cubicBezTo>
                    <a:cubicBezTo>
                      <a:pt x="151" y="730"/>
                      <a:pt x="226" y="780"/>
                      <a:pt x="326" y="830"/>
                    </a:cubicBezTo>
                    <a:cubicBezTo>
                      <a:pt x="902" y="1055"/>
                      <a:pt x="1504" y="1306"/>
                      <a:pt x="2080" y="1557"/>
                    </a:cubicBezTo>
                    <a:cubicBezTo>
                      <a:pt x="2107" y="1563"/>
                      <a:pt x="2136" y="1566"/>
                      <a:pt x="2165" y="1566"/>
                    </a:cubicBezTo>
                    <a:cubicBezTo>
                      <a:pt x="2246" y="1566"/>
                      <a:pt x="2333" y="1543"/>
                      <a:pt x="2406" y="1507"/>
                    </a:cubicBezTo>
                    <a:cubicBezTo>
                      <a:pt x="2481" y="1456"/>
                      <a:pt x="2557" y="1356"/>
                      <a:pt x="2582" y="1256"/>
                    </a:cubicBezTo>
                    <a:cubicBezTo>
                      <a:pt x="2607" y="1156"/>
                      <a:pt x="2607" y="1030"/>
                      <a:pt x="2557" y="930"/>
                    </a:cubicBezTo>
                    <a:cubicBezTo>
                      <a:pt x="2481" y="830"/>
                      <a:pt x="2406" y="780"/>
                      <a:pt x="2306" y="755"/>
                    </a:cubicBezTo>
                    <a:cubicBezTo>
                      <a:pt x="1704" y="504"/>
                      <a:pt x="1128" y="253"/>
                      <a:pt x="552" y="28"/>
                    </a:cubicBezTo>
                    <a:cubicBezTo>
                      <a:pt x="513" y="9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0000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2860175" y="4413300"/>
                <a:ext cx="85850" cy="124300"/>
              </a:xfrm>
              <a:custGeom>
                <a:rect b="b" l="l" r="r" t="t"/>
                <a:pathLst>
                  <a:path extrusionOk="0" h="4972" w="3434">
                    <a:moveTo>
                      <a:pt x="945" y="0"/>
                    </a:moveTo>
                    <a:cubicBezTo>
                      <a:pt x="762" y="0"/>
                      <a:pt x="558" y="120"/>
                      <a:pt x="537" y="312"/>
                    </a:cubicBezTo>
                    <a:cubicBezTo>
                      <a:pt x="261" y="1716"/>
                      <a:pt x="186" y="3144"/>
                      <a:pt x="35" y="4548"/>
                    </a:cubicBezTo>
                    <a:cubicBezTo>
                      <a:pt x="1" y="4789"/>
                      <a:pt x="240" y="4972"/>
                      <a:pt x="465" y="4972"/>
                    </a:cubicBezTo>
                    <a:cubicBezTo>
                      <a:pt x="568" y="4972"/>
                      <a:pt x="667" y="4934"/>
                      <a:pt x="737" y="4849"/>
                    </a:cubicBezTo>
                    <a:cubicBezTo>
                      <a:pt x="1690" y="3646"/>
                      <a:pt x="2466" y="2342"/>
                      <a:pt x="3243" y="1039"/>
                    </a:cubicBezTo>
                    <a:cubicBezTo>
                      <a:pt x="3434" y="710"/>
                      <a:pt x="3158" y="405"/>
                      <a:pt x="2878" y="405"/>
                    </a:cubicBezTo>
                    <a:cubicBezTo>
                      <a:pt x="2753" y="405"/>
                      <a:pt x="2627" y="466"/>
                      <a:pt x="2542" y="613"/>
                    </a:cubicBezTo>
                    <a:cubicBezTo>
                      <a:pt x="2046" y="1439"/>
                      <a:pt x="1550" y="2265"/>
                      <a:pt x="1012" y="3055"/>
                    </a:cubicBezTo>
                    <a:lnTo>
                      <a:pt x="1012" y="3055"/>
                    </a:lnTo>
                    <a:cubicBezTo>
                      <a:pt x="1031" y="2841"/>
                      <a:pt x="1048" y="2628"/>
                      <a:pt x="1063" y="2417"/>
                    </a:cubicBezTo>
                    <a:cubicBezTo>
                      <a:pt x="1113" y="1741"/>
                      <a:pt x="1213" y="1189"/>
                      <a:pt x="1339" y="538"/>
                    </a:cubicBezTo>
                    <a:cubicBezTo>
                      <a:pt x="1364" y="312"/>
                      <a:pt x="1263" y="87"/>
                      <a:pt x="1038" y="11"/>
                    </a:cubicBezTo>
                    <a:cubicBezTo>
                      <a:pt x="1008" y="4"/>
                      <a:pt x="977" y="0"/>
                      <a:pt x="945" y="0"/>
                    </a:cubicBezTo>
                    <a:close/>
                  </a:path>
                </a:pathLst>
              </a:custGeom>
              <a:solidFill>
                <a:srgbClr val="0000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3" name="Google Shape;363;p37"/>
            <p:cNvGrpSpPr/>
            <p:nvPr/>
          </p:nvGrpSpPr>
          <p:grpSpPr>
            <a:xfrm>
              <a:off x="8494146" y="2386791"/>
              <a:ext cx="168331" cy="162698"/>
              <a:chOff x="8012996" y="3573291"/>
              <a:chExt cx="168331" cy="162698"/>
            </a:xfrm>
          </p:grpSpPr>
          <p:sp>
            <p:nvSpPr>
              <p:cNvPr id="364" name="Google Shape;364;p37"/>
              <p:cNvSpPr/>
              <p:nvPr/>
            </p:nvSpPr>
            <p:spPr>
              <a:xfrm rot="-746695">
                <a:off x="8017588" y="3680223"/>
                <a:ext cx="63325" cy="49525"/>
              </a:xfrm>
              <a:custGeom>
                <a:rect b="b" l="l" r="r" t="t"/>
                <a:pathLst>
                  <a:path extrusionOk="0" h="1981" w="2533">
                    <a:moveTo>
                      <a:pt x="1254" y="0"/>
                    </a:moveTo>
                    <a:cubicBezTo>
                      <a:pt x="1" y="0"/>
                      <a:pt x="1" y="1980"/>
                      <a:pt x="1254" y="1980"/>
                    </a:cubicBezTo>
                    <a:cubicBezTo>
                      <a:pt x="2532" y="1980"/>
                      <a:pt x="2532" y="0"/>
                      <a:pt x="1254" y="0"/>
                    </a:cubicBezTo>
                    <a:close/>
                  </a:path>
                </a:pathLst>
              </a:custGeom>
              <a:solidFill>
                <a:srgbClr val="0000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 rot="-746695">
                <a:off x="8048598" y="3579605"/>
                <a:ext cx="63925" cy="48900"/>
              </a:xfrm>
              <a:custGeom>
                <a:rect b="b" l="l" r="r" t="t"/>
                <a:pathLst>
                  <a:path extrusionOk="0" h="1956" w="2557">
                    <a:moveTo>
                      <a:pt x="1278" y="1"/>
                    </a:moveTo>
                    <a:cubicBezTo>
                      <a:pt x="0" y="1"/>
                      <a:pt x="0" y="1956"/>
                      <a:pt x="1278" y="1956"/>
                    </a:cubicBezTo>
                    <a:cubicBezTo>
                      <a:pt x="2557" y="1956"/>
                      <a:pt x="2557" y="1"/>
                      <a:pt x="1278" y="1"/>
                    </a:cubicBezTo>
                    <a:close/>
                  </a:path>
                </a:pathLst>
              </a:custGeom>
              <a:solidFill>
                <a:srgbClr val="0000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 rot="-746695">
                <a:off x="8113434" y="3672540"/>
                <a:ext cx="63300" cy="49525"/>
              </a:xfrm>
              <a:custGeom>
                <a:rect b="b" l="l" r="r" t="t"/>
                <a:pathLst>
                  <a:path extrusionOk="0" h="1981" w="2532">
                    <a:moveTo>
                      <a:pt x="1254" y="0"/>
                    </a:moveTo>
                    <a:cubicBezTo>
                      <a:pt x="1" y="0"/>
                      <a:pt x="1" y="1980"/>
                      <a:pt x="1254" y="1980"/>
                    </a:cubicBezTo>
                    <a:cubicBezTo>
                      <a:pt x="2532" y="1980"/>
                      <a:pt x="2532" y="0"/>
                      <a:pt x="1254" y="0"/>
                    </a:cubicBezTo>
                    <a:close/>
                  </a:path>
                </a:pathLst>
              </a:custGeom>
              <a:solidFill>
                <a:srgbClr val="0000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7" name="Google Shape;367;p37"/>
            <p:cNvSpPr/>
            <p:nvPr/>
          </p:nvSpPr>
          <p:spPr>
            <a:xfrm>
              <a:off x="5942500" y="3419125"/>
              <a:ext cx="2522025" cy="1724375"/>
            </a:xfrm>
            <a:custGeom>
              <a:rect b="b" l="l" r="r" t="t"/>
              <a:pathLst>
                <a:path extrusionOk="0" h="68975" w="100881">
                  <a:moveTo>
                    <a:pt x="96801" y="0"/>
                  </a:moveTo>
                  <a:cubicBezTo>
                    <a:pt x="87766" y="10842"/>
                    <a:pt x="108405" y="33147"/>
                    <a:pt x="97689" y="42332"/>
                  </a:cubicBezTo>
                  <a:cubicBezTo>
                    <a:pt x="86034" y="52322"/>
                    <a:pt x="67425" y="47944"/>
                    <a:pt x="52101" y="48845"/>
                  </a:cubicBezTo>
                  <a:cubicBezTo>
                    <a:pt x="33515" y="49938"/>
                    <a:pt x="13165" y="55810"/>
                    <a:pt x="0" y="6897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68" name="Google Shape;368;p37"/>
          <p:cNvGrpSpPr/>
          <p:nvPr/>
        </p:nvGrpSpPr>
        <p:grpSpPr>
          <a:xfrm>
            <a:off x="7385222" y="338465"/>
            <a:ext cx="873329" cy="626080"/>
            <a:chOff x="3274575" y="3917125"/>
            <a:chExt cx="1086500" cy="778900"/>
          </a:xfrm>
        </p:grpSpPr>
        <p:sp>
          <p:nvSpPr>
            <p:cNvPr id="369" name="Google Shape;369;p37"/>
            <p:cNvSpPr/>
            <p:nvPr/>
          </p:nvSpPr>
          <p:spPr>
            <a:xfrm>
              <a:off x="3567200" y="4030450"/>
              <a:ext cx="252525" cy="188000"/>
            </a:xfrm>
            <a:custGeom>
              <a:rect b="b" l="l" r="r" t="t"/>
              <a:pathLst>
                <a:path extrusionOk="0" h="7520" w="10101">
                  <a:moveTo>
                    <a:pt x="7934" y="0"/>
                  </a:moveTo>
                  <a:cubicBezTo>
                    <a:pt x="7259" y="0"/>
                    <a:pt x="6620" y="334"/>
                    <a:pt x="6216" y="914"/>
                  </a:cubicBezTo>
                  <a:cubicBezTo>
                    <a:pt x="5940" y="1290"/>
                    <a:pt x="5815" y="1616"/>
                    <a:pt x="5364" y="1766"/>
                  </a:cubicBezTo>
                  <a:cubicBezTo>
                    <a:pt x="5288" y="1741"/>
                    <a:pt x="5238" y="1716"/>
                    <a:pt x="5163" y="1691"/>
                  </a:cubicBezTo>
                  <a:cubicBezTo>
                    <a:pt x="4243" y="1483"/>
                    <a:pt x="3117" y="853"/>
                    <a:pt x="2096" y="853"/>
                  </a:cubicBezTo>
                  <a:cubicBezTo>
                    <a:pt x="1644" y="853"/>
                    <a:pt x="1212" y="977"/>
                    <a:pt x="827" y="1315"/>
                  </a:cubicBezTo>
                  <a:cubicBezTo>
                    <a:pt x="0" y="2042"/>
                    <a:pt x="552" y="3596"/>
                    <a:pt x="1329" y="4097"/>
                  </a:cubicBezTo>
                  <a:cubicBezTo>
                    <a:pt x="1933" y="4470"/>
                    <a:pt x="2675" y="4617"/>
                    <a:pt x="3414" y="4617"/>
                  </a:cubicBezTo>
                  <a:cubicBezTo>
                    <a:pt x="3717" y="4617"/>
                    <a:pt x="4019" y="4592"/>
                    <a:pt x="4311" y="4548"/>
                  </a:cubicBezTo>
                  <a:lnTo>
                    <a:pt x="4311" y="4548"/>
                  </a:lnTo>
                  <a:cubicBezTo>
                    <a:pt x="4153" y="5943"/>
                    <a:pt x="4642" y="7520"/>
                    <a:pt x="6031" y="7520"/>
                  </a:cubicBezTo>
                  <a:cubicBezTo>
                    <a:pt x="6189" y="7520"/>
                    <a:pt x="6359" y="7499"/>
                    <a:pt x="6542" y="7456"/>
                  </a:cubicBezTo>
                  <a:cubicBezTo>
                    <a:pt x="6767" y="7406"/>
                    <a:pt x="6968" y="7330"/>
                    <a:pt x="7118" y="7205"/>
                  </a:cubicBezTo>
                  <a:cubicBezTo>
                    <a:pt x="7243" y="7130"/>
                    <a:pt x="7344" y="7030"/>
                    <a:pt x="7419" y="6904"/>
                  </a:cubicBezTo>
                  <a:cubicBezTo>
                    <a:pt x="7970" y="6152"/>
                    <a:pt x="7619" y="4824"/>
                    <a:pt x="7093" y="3822"/>
                  </a:cubicBezTo>
                  <a:cubicBezTo>
                    <a:pt x="7519" y="3621"/>
                    <a:pt x="7995" y="3596"/>
                    <a:pt x="8421" y="3446"/>
                  </a:cubicBezTo>
                  <a:cubicBezTo>
                    <a:pt x="8923" y="3245"/>
                    <a:pt x="9223" y="2944"/>
                    <a:pt x="9524" y="2518"/>
                  </a:cubicBezTo>
                  <a:cubicBezTo>
                    <a:pt x="10100" y="1691"/>
                    <a:pt x="9649" y="563"/>
                    <a:pt x="8797" y="188"/>
                  </a:cubicBezTo>
                  <a:cubicBezTo>
                    <a:pt x="8513" y="60"/>
                    <a:pt x="8220" y="0"/>
                    <a:pt x="7934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4001400" y="4349125"/>
              <a:ext cx="228100" cy="193475"/>
            </a:xfrm>
            <a:custGeom>
              <a:rect b="b" l="l" r="r" t="t"/>
              <a:pathLst>
                <a:path extrusionOk="0" h="7739" w="9124">
                  <a:moveTo>
                    <a:pt x="1887" y="0"/>
                  </a:moveTo>
                  <a:cubicBezTo>
                    <a:pt x="1450" y="0"/>
                    <a:pt x="1037" y="138"/>
                    <a:pt x="702" y="473"/>
                  </a:cubicBezTo>
                  <a:cubicBezTo>
                    <a:pt x="1" y="1175"/>
                    <a:pt x="126" y="2378"/>
                    <a:pt x="677" y="3130"/>
                  </a:cubicBezTo>
                  <a:cubicBezTo>
                    <a:pt x="1279" y="3907"/>
                    <a:pt x="2231" y="4208"/>
                    <a:pt x="3184" y="4208"/>
                  </a:cubicBezTo>
                  <a:cubicBezTo>
                    <a:pt x="2983" y="4859"/>
                    <a:pt x="3058" y="5511"/>
                    <a:pt x="3384" y="6213"/>
                  </a:cubicBezTo>
                  <a:cubicBezTo>
                    <a:pt x="3722" y="6967"/>
                    <a:pt x="4312" y="7738"/>
                    <a:pt x="5103" y="7738"/>
                  </a:cubicBezTo>
                  <a:cubicBezTo>
                    <a:pt x="5310" y="7738"/>
                    <a:pt x="5531" y="7685"/>
                    <a:pt x="5765" y="7566"/>
                  </a:cubicBezTo>
                  <a:cubicBezTo>
                    <a:pt x="7068" y="6889"/>
                    <a:pt x="6216" y="5035"/>
                    <a:pt x="6016" y="4032"/>
                  </a:cubicBezTo>
                  <a:cubicBezTo>
                    <a:pt x="5991" y="3932"/>
                    <a:pt x="5966" y="3857"/>
                    <a:pt x="5916" y="3781"/>
                  </a:cubicBezTo>
                  <a:cubicBezTo>
                    <a:pt x="6091" y="3631"/>
                    <a:pt x="6266" y="3506"/>
                    <a:pt x="6442" y="3355"/>
                  </a:cubicBezTo>
                  <a:cubicBezTo>
                    <a:pt x="7169" y="3355"/>
                    <a:pt x="7895" y="3205"/>
                    <a:pt x="8472" y="2804"/>
                  </a:cubicBezTo>
                  <a:cubicBezTo>
                    <a:pt x="8923" y="2503"/>
                    <a:pt x="9124" y="1952"/>
                    <a:pt x="8823" y="1476"/>
                  </a:cubicBezTo>
                  <a:cubicBezTo>
                    <a:pt x="8572" y="1050"/>
                    <a:pt x="8246" y="799"/>
                    <a:pt x="7870" y="674"/>
                  </a:cubicBezTo>
                  <a:cubicBezTo>
                    <a:pt x="7670" y="380"/>
                    <a:pt x="7328" y="186"/>
                    <a:pt x="6999" y="186"/>
                  </a:cubicBezTo>
                  <a:cubicBezTo>
                    <a:pt x="6709" y="186"/>
                    <a:pt x="6430" y="336"/>
                    <a:pt x="6266" y="699"/>
                  </a:cubicBezTo>
                  <a:cubicBezTo>
                    <a:pt x="6241" y="774"/>
                    <a:pt x="6191" y="824"/>
                    <a:pt x="6166" y="899"/>
                  </a:cubicBezTo>
                  <a:cubicBezTo>
                    <a:pt x="5765" y="1125"/>
                    <a:pt x="5214" y="1476"/>
                    <a:pt x="4738" y="1626"/>
                  </a:cubicBezTo>
                  <a:cubicBezTo>
                    <a:pt x="4168" y="826"/>
                    <a:pt x="2956" y="0"/>
                    <a:pt x="1887" y="0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3867950" y="4079300"/>
              <a:ext cx="216175" cy="195975"/>
            </a:xfrm>
            <a:custGeom>
              <a:rect b="b" l="l" r="r" t="t"/>
              <a:pathLst>
                <a:path extrusionOk="0" h="7839" w="8647">
                  <a:moveTo>
                    <a:pt x="6427" y="0"/>
                  </a:moveTo>
                  <a:cubicBezTo>
                    <a:pt x="5887" y="0"/>
                    <a:pt x="5331" y="221"/>
                    <a:pt x="4963" y="589"/>
                  </a:cubicBezTo>
                  <a:cubicBezTo>
                    <a:pt x="4361" y="1191"/>
                    <a:pt x="4311" y="2219"/>
                    <a:pt x="3910" y="2845"/>
                  </a:cubicBezTo>
                  <a:cubicBezTo>
                    <a:pt x="3509" y="2945"/>
                    <a:pt x="3108" y="3046"/>
                    <a:pt x="2707" y="3146"/>
                  </a:cubicBezTo>
                  <a:cubicBezTo>
                    <a:pt x="1880" y="3371"/>
                    <a:pt x="1053" y="3672"/>
                    <a:pt x="552" y="4424"/>
                  </a:cubicBezTo>
                  <a:cubicBezTo>
                    <a:pt x="0" y="5251"/>
                    <a:pt x="502" y="6680"/>
                    <a:pt x="1479" y="6930"/>
                  </a:cubicBezTo>
                  <a:cubicBezTo>
                    <a:pt x="1663" y="6975"/>
                    <a:pt x="1844" y="6995"/>
                    <a:pt x="2023" y="6995"/>
                  </a:cubicBezTo>
                  <a:cubicBezTo>
                    <a:pt x="2846" y="6995"/>
                    <a:pt x="3620" y="6574"/>
                    <a:pt x="4361" y="6203"/>
                  </a:cubicBezTo>
                  <a:cubicBezTo>
                    <a:pt x="4487" y="6404"/>
                    <a:pt x="4637" y="6604"/>
                    <a:pt x="4862" y="6780"/>
                  </a:cubicBezTo>
                  <a:cubicBezTo>
                    <a:pt x="5454" y="7253"/>
                    <a:pt x="6270" y="7839"/>
                    <a:pt x="7077" y="7839"/>
                  </a:cubicBezTo>
                  <a:cubicBezTo>
                    <a:pt x="7124" y="7839"/>
                    <a:pt x="7171" y="7837"/>
                    <a:pt x="7218" y="7833"/>
                  </a:cubicBezTo>
                  <a:cubicBezTo>
                    <a:pt x="8597" y="7732"/>
                    <a:pt x="8647" y="6254"/>
                    <a:pt x="8196" y="5251"/>
                  </a:cubicBezTo>
                  <a:cubicBezTo>
                    <a:pt x="7920" y="4625"/>
                    <a:pt x="7319" y="4274"/>
                    <a:pt x="6767" y="3948"/>
                  </a:cubicBezTo>
                  <a:cubicBezTo>
                    <a:pt x="7569" y="2945"/>
                    <a:pt x="8446" y="1742"/>
                    <a:pt x="7770" y="690"/>
                  </a:cubicBezTo>
                  <a:cubicBezTo>
                    <a:pt x="7461" y="208"/>
                    <a:pt x="6952" y="0"/>
                    <a:pt x="6427" y="0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3274575" y="3917125"/>
              <a:ext cx="1086500" cy="778900"/>
            </a:xfrm>
            <a:custGeom>
              <a:rect b="b" l="l" r="r" t="t"/>
              <a:pathLst>
                <a:path extrusionOk="0" h="31156" w="43460">
                  <a:moveTo>
                    <a:pt x="22389" y="829"/>
                  </a:moveTo>
                  <a:cubicBezTo>
                    <a:pt x="25152" y="829"/>
                    <a:pt x="27906" y="1250"/>
                    <a:pt x="30477" y="2114"/>
                  </a:cubicBezTo>
                  <a:cubicBezTo>
                    <a:pt x="31177" y="2364"/>
                    <a:pt x="31877" y="2639"/>
                    <a:pt x="32552" y="2964"/>
                  </a:cubicBezTo>
                  <a:lnTo>
                    <a:pt x="32552" y="2964"/>
                  </a:lnTo>
                  <a:cubicBezTo>
                    <a:pt x="32554" y="2964"/>
                    <a:pt x="32556" y="2965"/>
                    <a:pt x="32557" y="2966"/>
                  </a:cubicBezTo>
                  <a:cubicBezTo>
                    <a:pt x="36066" y="4570"/>
                    <a:pt x="38823" y="7327"/>
                    <a:pt x="40477" y="10811"/>
                  </a:cubicBezTo>
                  <a:cubicBezTo>
                    <a:pt x="41881" y="13693"/>
                    <a:pt x="42557" y="17127"/>
                    <a:pt x="42006" y="20310"/>
                  </a:cubicBezTo>
                  <a:cubicBezTo>
                    <a:pt x="41354" y="24219"/>
                    <a:pt x="38197" y="27327"/>
                    <a:pt x="34713" y="28981"/>
                  </a:cubicBezTo>
                  <a:cubicBezTo>
                    <a:pt x="32976" y="29813"/>
                    <a:pt x="31072" y="30311"/>
                    <a:pt x="29140" y="30311"/>
                  </a:cubicBezTo>
                  <a:cubicBezTo>
                    <a:pt x="29093" y="30311"/>
                    <a:pt x="29046" y="30310"/>
                    <a:pt x="28999" y="30310"/>
                  </a:cubicBezTo>
                  <a:cubicBezTo>
                    <a:pt x="26668" y="30285"/>
                    <a:pt x="24337" y="29808"/>
                    <a:pt x="22206" y="28856"/>
                  </a:cubicBezTo>
                  <a:cubicBezTo>
                    <a:pt x="20051" y="27904"/>
                    <a:pt x="18146" y="26525"/>
                    <a:pt x="16643" y="24671"/>
                  </a:cubicBezTo>
                  <a:cubicBezTo>
                    <a:pt x="15916" y="23768"/>
                    <a:pt x="15264" y="22791"/>
                    <a:pt x="14663" y="21788"/>
                  </a:cubicBezTo>
                  <a:cubicBezTo>
                    <a:pt x="14211" y="21036"/>
                    <a:pt x="13760" y="20259"/>
                    <a:pt x="13034" y="19758"/>
                  </a:cubicBezTo>
                  <a:cubicBezTo>
                    <a:pt x="12358" y="19280"/>
                    <a:pt x="11609" y="19108"/>
                    <a:pt x="10840" y="19108"/>
                  </a:cubicBezTo>
                  <a:cubicBezTo>
                    <a:pt x="9755" y="19108"/>
                    <a:pt x="8632" y="19450"/>
                    <a:pt x="7620" y="19758"/>
                  </a:cubicBezTo>
                  <a:cubicBezTo>
                    <a:pt x="6834" y="20013"/>
                    <a:pt x="6049" y="20232"/>
                    <a:pt x="5233" y="20232"/>
                  </a:cubicBezTo>
                  <a:cubicBezTo>
                    <a:pt x="5086" y="20232"/>
                    <a:pt x="4937" y="20225"/>
                    <a:pt x="4788" y="20209"/>
                  </a:cubicBezTo>
                  <a:cubicBezTo>
                    <a:pt x="3760" y="20109"/>
                    <a:pt x="2733" y="19583"/>
                    <a:pt x="2031" y="18856"/>
                  </a:cubicBezTo>
                  <a:cubicBezTo>
                    <a:pt x="828" y="17603"/>
                    <a:pt x="928" y="15798"/>
                    <a:pt x="1354" y="14244"/>
                  </a:cubicBezTo>
                  <a:cubicBezTo>
                    <a:pt x="1805" y="12615"/>
                    <a:pt x="2507" y="11036"/>
                    <a:pt x="3434" y="9633"/>
                  </a:cubicBezTo>
                  <a:cubicBezTo>
                    <a:pt x="5264" y="6876"/>
                    <a:pt x="7946" y="4796"/>
                    <a:pt x="10928" y="3367"/>
                  </a:cubicBezTo>
                  <a:cubicBezTo>
                    <a:pt x="14430" y="1697"/>
                    <a:pt x="18420" y="829"/>
                    <a:pt x="22389" y="829"/>
                  </a:cubicBezTo>
                  <a:close/>
                  <a:moveTo>
                    <a:pt x="22467" y="0"/>
                  </a:moveTo>
                  <a:cubicBezTo>
                    <a:pt x="19054" y="0"/>
                    <a:pt x="15635" y="625"/>
                    <a:pt x="12532" y="1788"/>
                  </a:cubicBezTo>
                  <a:cubicBezTo>
                    <a:pt x="9274" y="3016"/>
                    <a:pt x="6216" y="4896"/>
                    <a:pt x="3961" y="7578"/>
                  </a:cubicBezTo>
                  <a:cubicBezTo>
                    <a:pt x="2833" y="8881"/>
                    <a:pt x="1931" y="10360"/>
                    <a:pt x="1279" y="11964"/>
                  </a:cubicBezTo>
                  <a:cubicBezTo>
                    <a:pt x="602" y="13568"/>
                    <a:pt x="1" y="15372"/>
                    <a:pt x="302" y="17127"/>
                  </a:cubicBezTo>
                  <a:cubicBezTo>
                    <a:pt x="602" y="19006"/>
                    <a:pt x="2156" y="20410"/>
                    <a:pt x="3936" y="20911"/>
                  </a:cubicBezTo>
                  <a:cubicBezTo>
                    <a:pt x="4342" y="21016"/>
                    <a:pt x="4740" y="21060"/>
                    <a:pt x="5132" y="21060"/>
                  </a:cubicBezTo>
                  <a:cubicBezTo>
                    <a:pt x="6703" y="21060"/>
                    <a:pt x="8186" y="20355"/>
                    <a:pt x="9750" y="20034"/>
                  </a:cubicBezTo>
                  <a:cubicBezTo>
                    <a:pt x="10070" y="19970"/>
                    <a:pt x="10405" y="19932"/>
                    <a:pt x="10739" y="19932"/>
                  </a:cubicBezTo>
                  <a:cubicBezTo>
                    <a:pt x="11455" y="19932"/>
                    <a:pt x="12169" y="20107"/>
                    <a:pt x="12733" y="20585"/>
                  </a:cubicBezTo>
                  <a:cubicBezTo>
                    <a:pt x="13535" y="21237"/>
                    <a:pt x="13961" y="22264"/>
                    <a:pt x="14512" y="23117"/>
                  </a:cubicBezTo>
                  <a:cubicBezTo>
                    <a:pt x="15891" y="25172"/>
                    <a:pt x="17445" y="27026"/>
                    <a:pt x="19550" y="28380"/>
                  </a:cubicBezTo>
                  <a:cubicBezTo>
                    <a:pt x="22238" y="30112"/>
                    <a:pt x="25576" y="31156"/>
                    <a:pt x="28852" y="31156"/>
                  </a:cubicBezTo>
                  <a:cubicBezTo>
                    <a:pt x="30127" y="31156"/>
                    <a:pt x="31393" y="30998"/>
                    <a:pt x="32608" y="30661"/>
                  </a:cubicBezTo>
                  <a:cubicBezTo>
                    <a:pt x="36492" y="29583"/>
                    <a:pt x="40202" y="26876"/>
                    <a:pt x="41956" y="23192"/>
                  </a:cubicBezTo>
                  <a:cubicBezTo>
                    <a:pt x="43460" y="20009"/>
                    <a:pt x="43234" y="16199"/>
                    <a:pt x="42207" y="12916"/>
                  </a:cubicBezTo>
                  <a:cubicBezTo>
                    <a:pt x="41079" y="9282"/>
                    <a:pt x="38823" y="6024"/>
                    <a:pt x="35715" y="3793"/>
                  </a:cubicBezTo>
                  <a:cubicBezTo>
                    <a:pt x="34863" y="3192"/>
                    <a:pt x="33936" y="2665"/>
                    <a:pt x="32983" y="2239"/>
                  </a:cubicBezTo>
                  <a:cubicBezTo>
                    <a:pt x="32983" y="2239"/>
                    <a:pt x="32983" y="2239"/>
                    <a:pt x="32982" y="2239"/>
                  </a:cubicBezTo>
                  <a:lnTo>
                    <a:pt x="32982" y="2239"/>
                  </a:lnTo>
                  <a:cubicBezTo>
                    <a:pt x="29747" y="712"/>
                    <a:pt x="26111" y="0"/>
                    <a:pt x="22467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3379850" y="4217125"/>
              <a:ext cx="215550" cy="144100"/>
            </a:xfrm>
            <a:custGeom>
              <a:rect b="b" l="l" r="r" t="t"/>
              <a:pathLst>
                <a:path extrusionOk="0" h="5764" w="8622">
                  <a:moveTo>
                    <a:pt x="7552" y="2420"/>
                  </a:moveTo>
                  <a:cubicBezTo>
                    <a:pt x="7551" y="2420"/>
                    <a:pt x="7547" y="2432"/>
                    <a:pt x="7546" y="2439"/>
                  </a:cubicBezTo>
                  <a:lnTo>
                    <a:pt x="7546" y="2439"/>
                  </a:lnTo>
                  <a:cubicBezTo>
                    <a:pt x="7551" y="2425"/>
                    <a:pt x="7552" y="2420"/>
                    <a:pt x="7552" y="2420"/>
                  </a:cubicBezTo>
                  <a:close/>
                  <a:moveTo>
                    <a:pt x="6464" y="840"/>
                  </a:moveTo>
                  <a:cubicBezTo>
                    <a:pt x="6465" y="840"/>
                    <a:pt x="6466" y="841"/>
                    <a:pt x="6467" y="841"/>
                  </a:cubicBezTo>
                  <a:cubicBezTo>
                    <a:pt x="6767" y="916"/>
                    <a:pt x="6993" y="991"/>
                    <a:pt x="7244" y="1142"/>
                  </a:cubicBezTo>
                  <a:cubicBezTo>
                    <a:pt x="7394" y="1242"/>
                    <a:pt x="7519" y="1392"/>
                    <a:pt x="7594" y="1518"/>
                  </a:cubicBezTo>
                  <a:cubicBezTo>
                    <a:pt x="7603" y="1535"/>
                    <a:pt x="7609" y="1545"/>
                    <a:pt x="7612" y="1552"/>
                  </a:cubicBezTo>
                  <a:lnTo>
                    <a:pt x="7612" y="1552"/>
                  </a:lnTo>
                  <a:cubicBezTo>
                    <a:pt x="7611" y="1554"/>
                    <a:pt x="7612" y="1564"/>
                    <a:pt x="7619" y="1593"/>
                  </a:cubicBezTo>
                  <a:cubicBezTo>
                    <a:pt x="7645" y="1643"/>
                    <a:pt x="7645" y="1668"/>
                    <a:pt x="7670" y="1718"/>
                  </a:cubicBezTo>
                  <a:cubicBezTo>
                    <a:pt x="7678" y="1760"/>
                    <a:pt x="7681" y="1771"/>
                    <a:pt x="7681" y="1771"/>
                  </a:cubicBezTo>
                  <a:cubicBezTo>
                    <a:pt x="7681" y="1771"/>
                    <a:pt x="7677" y="1756"/>
                    <a:pt x="7674" y="1756"/>
                  </a:cubicBezTo>
                  <a:cubicBezTo>
                    <a:pt x="7672" y="1756"/>
                    <a:pt x="7670" y="1765"/>
                    <a:pt x="7670" y="1793"/>
                  </a:cubicBezTo>
                  <a:cubicBezTo>
                    <a:pt x="7670" y="1843"/>
                    <a:pt x="7670" y="1919"/>
                    <a:pt x="7670" y="1969"/>
                  </a:cubicBezTo>
                  <a:cubicBezTo>
                    <a:pt x="7670" y="1985"/>
                    <a:pt x="7670" y="2002"/>
                    <a:pt x="7670" y="2019"/>
                  </a:cubicBezTo>
                  <a:cubicBezTo>
                    <a:pt x="7645" y="2069"/>
                    <a:pt x="7645" y="2119"/>
                    <a:pt x="7619" y="2194"/>
                  </a:cubicBezTo>
                  <a:cubicBezTo>
                    <a:pt x="7619" y="2244"/>
                    <a:pt x="7594" y="2295"/>
                    <a:pt x="7594" y="2345"/>
                  </a:cubicBezTo>
                  <a:cubicBezTo>
                    <a:pt x="7569" y="2370"/>
                    <a:pt x="7569" y="2395"/>
                    <a:pt x="7569" y="2420"/>
                  </a:cubicBezTo>
                  <a:cubicBezTo>
                    <a:pt x="7557" y="2439"/>
                    <a:pt x="7551" y="2445"/>
                    <a:pt x="7548" y="2445"/>
                  </a:cubicBezTo>
                  <a:cubicBezTo>
                    <a:pt x="7546" y="2445"/>
                    <a:pt x="7546" y="2443"/>
                    <a:pt x="7546" y="2439"/>
                  </a:cubicBezTo>
                  <a:lnTo>
                    <a:pt x="7546" y="2439"/>
                  </a:lnTo>
                  <a:cubicBezTo>
                    <a:pt x="7546" y="2441"/>
                    <a:pt x="7545" y="2443"/>
                    <a:pt x="7544" y="2445"/>
                  </a:cubicBezTo>
                  <a:cubicBezTo>
                    <a:pt x="7093" y="3422"/>
                    <a:pt x="6116" y="4174"/>
                    <a:pt x="5113" y="4600"/>
                  </a:cubicBezTo>
                  <a:cubicBezTo>
                    <a:pt x="4627" y="4809"/>
                    <a:pt x="4086" y="4932"/>
                    <a:pt x="3552" y="4932"/>
                  </a:cubicBezTo>
                  <a:cubicBezTo>
                    <a:pt x="2931" y="4932"/>
                    <a:pt x="2317" y="4766"/>
                    <a:pt x="1805" y="4375"/>
                  </a:cubicBezTo>
                  <a:cubicBezTo>
                    <a:pt x="1780" y="4325"/>
                    <a:pt x="1730" y="4300"/>
                    <a:pt x="1680" y="4249"/>
                  </a:cubicBezTo>
                  <a:cubicBezTo>
                    <a:pt x="1659" y="4228"/>
                    <a:pt x="1585" y="4137"/>
                    <a:pt x="1576" y="4137"/>
                  </a:cubicBezTo>
                  <a:cubicBezTo>
                    <a:pt x="1575" y="4137"/>
                    <a:pt x="1575" y="4141"/>
                    <a:pt x="1579" y="4149"/>
                  </a:cubicBezTo>
                  <a:cubicBezTo>
                    <a:pt x="1554" y="4124"/>
                    <a:pt x="1529" y="4074"/>
                    <a:pt x="1504" y="4024"/>
                  </a:cubicBezTo>
                  <a:cubicBezTo>
                    <a:pt x="1504" y="4002"/>
                    <a:pt x="1485" y="3980"/>
                    <a:pt x="1463" y="3958"/>
                  </a:cubicBezTo>
                  <a:lnTo>
                    <a:pt x="1463" y="3958"/>
                  </a:lnTo>
                  <a:cubicBezTo>
                    <a:pt x="1465" y="3966"/>
                    <a:pt x="1466" y="3973"/>
                    <a:pt x="1465" y="3973"/>
                  </a:cubicBezTo>
                  <a:cubicBezTo>
                    <a:pt x="1463" y="3973"/>
                    <a:pt x="1460" y="3967"/>
                    <a:pt x="1454" y="3949"/>
                  </a:cubicBezTo>
                  <a:lnTo>
                    <a:pt x="1454" y="3949"/>
                  </a:lnTo>
                  <a:cubicBezTo>
                    <a:pt x="1457" y="3952"/>
                    <a:pt x="1460" y="3955"/>
                    <a:pt x="1463" y="3958"/>
                  </a:cubicBezTo>
                  <a:lnTo>
                    <a:pt x="1463" y="3958"/>
                  </a:lnTo>
                  <a:cubicBezTo>
                    <a:pt x="1461" y="3948"/>
                    <a:pt x="1458" y="3936"/>
                    <a:pt x="1456" y="3936"/>
                  </a:cubicBezTo>
                  <a:cubicBezTo>
                    <a:pt x="1455" y="3936"/>
                    <a:pt x="1454" y="3940"/>
                    <a:pt x="1454" y="3949"/>
                  </a:cubicBezTo>
                  <a:cubicBezTo>
                    <a:pt x="1454" y="3899"/>
                    <a:pt x="1429" y="3823"/>
                    <a:pt x="1429" y="3773"/>
                  </a:cubicBezTo>
                  <a:cubicBezTo>
                    <a:pt x="1429" y="3754"/>
                    <a:pt x="1429" y="3732"/>
                    <a:pt x="1429" y="3723"/>
                  </a:cubicBezTo>
                  <a:cubicBezTo>
                    <a:pt x="1429" y="3710"/>
                    <a:pt x="1429" y="3657"/>
                    <a:pt x="1429" y="3623"/>
                  </a:cubicBezTo>
                  <a:cubicBezTo>
                    <a:pt x="1429" y="3573"/>
                    <a:pt x="1454" y="3523"/>
                    <a:pt x="1454" y="3447"/>
                  </a:cubicBezTo>
                  <a:cubicBezTo>
                    <a:pt x="1479" y="3397"/>
                    <a:pt x="1479" y="3372"/>
                    <a:pt x="1504" y="3322"/>
                  </a:cubicBezTo>
                  <a:lnTo>
                    <a:pt x="1504" y="3322"/>
                  </a:lnTo>
                  <a:cubicBezTo>
                    <a:pt x="1500" y="3335"/>
                    <a:pt x="1498" y="3341"/>
                    <a:pt x="1499" y="3341"/>
                  </a:cubicBezTo>
                  <a:cubicBezTo>
                    <a:pt x="1504" y="3341"/>
                    <a:pt x="1559" y="3217"/>
                    <a:pt x="1579" y="3197"/>
                  </a:cubicBezTo>
                  <a:cubicBezTo>
                    <a:pt x="1604" y="3172"/>
                    <a:pt x="1629" y="3122"/>
                    <a:pt x="1655" y="3071"/>
                  </a:cubicBezTo>
                  <a:cubicBezTo>
                    <a:pt x="1677" y="3049"/>
                    <a:pt x="1742" y="2943"/>
                    <a:pt x="1734" y="2943"/>
                  </a:cubicBezTo>
                  <a:lnTo>
                    <a:pt x="1734" y="2943"/>
                  </a:lnTo>
                  <a:cubicBezTo>
                    <a:pt x="1733" y="2943"/>
                    <a:pt x="1732" y="2944"/>
                    <a:pt x="1730" y="2946"/>
                  </a:cubicBezTo>
                  <a:cubicBezTo>
                    <a:pt x="1930" y="2721"/>
                    <a:pt x="2156" y="2495"/>
                    <a:pt x="2381" y="2320"/>
                  </a:cubicBezTo>
                  <a:cubicBezTo>
                    <a:pt x="3483" y="1414"/>
                    <a:pt x="5038" y="843"/>
                    <a:pt x="6464" y="840"/>
                  </a:cubicBezTo>
                  <a:close/>
                  <a:moveTo>
                    <a:pt x="6583" y="1"/>
                  </a:moveTo>
                  <a:cubicBezTo>
                    <a:pt x="6550" y="1"/>
                    <a:pt x="6518" y="4"/>
                    <a:pt x="6488" y="12"/>
                  </a:cubicBezTo>
                  <a:lnTo>
                    <a:pt x="6488" y="12"/>
                  </a:lnTo>
                  <a:cubicBezTo>
                    <a:pt x="6453" y="11"/>
                    <a:pt x="6418" y="11"/>
                    <a:pt x="6383" y="11"/>
                  </a:cubicBezTo>
                  <a:cubicBezTo>
                    <a:pt x="4860" y="11"/>
                    <a:pt x="3285" y="601"/>
                    <a:pt x="2081" y="1493"/>
                  </a:cubicBezTo>
                  <a:cubicBezTo>
                    <a:pt x="1103" y="2219"/>
                    <a:pt x="0" y="3523"/>
                    <a:pt x="953" y="4701"/>
                  </a:cubicBezTo>
                  <a:cubicBezTo>
                    <a:pt x="1404" y="5252"/>
                    <a:pt x="2206" y="5578"/>
                    <a:pt x="2908" y="5703"/>
                  </a:cubicBezTo>
                  <a:cubicBezTo>
                    <a:pt x="3136" y="5744"/>
                    <a:pt x="3368" y="5763"/>
                    <a:pt x="3599" y="5763"/>
                  </a:cubicBezTo>
                  <a:cubicBezTo>
                    <a:pt x="4078" y="5763"/>
                    <a:pt x="4557" y="5680"/>
                    <a:pt x="5013" y="5528"/>
                  </a:cubicBezTo>
                  <a:cubicBezTo>
                    <a:pt x="6266" y="5102"/>
                    <a:pt x="7544" y="4224"/>
                    <a:pt x="8171" y="3046"/>
                  </a:cubicBezTo>
                  <a:cubicBezTo>
                    <a:pt x="8472" y="2520"/>
                    <a:pt x="8622" y="1868"/>
                    <a:pt x="8396" y="1292"/>
                  </a:cubicBezTo>
                  <a:cubicBezTo>
                    <a:pt x="8121" y="565"/>
                    <a:pt x="7394" y="214"/>
                    <a:pt x="6692" y="14"/>
                  </a:cubicBezTo>
                  <a:cubicBezTo>
                    <a:pt x="6654" y="5"/>
                    <a:pt x="6618" y="1"/>
                    <a:pt x="6583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3576600" y="4013900"/>
              <a:ext cx="256900" cy="221250"/>
            </a:xfrm>
            <a:custGeom>
              <a:rect b="b" l="l" r="r" t="t"/>
              <a:pathLst>
                <a:path extrusionOk="0" h="8850" w="10276">
                  <a:moveTo>
                    <a:pt x="7517" y="816"/>
                  </a:moveTo>
                  <a:cubicBezTo>
                    <a:pt x="7617" y="816"/>
                    <a:pt x="7718" y="827"/>
                    <a:pt x="7820" y="850"/>
                  </a:cubicBezTo>
                  <a:cubicBezTo>
                    <a:pt x="8496" y="975"/>
                    <a:pt x="9323" y="1652"/>
                    <a:pt x="9123" y="2428"/>
                  </a:cubicBezTo>
                  <a:cubicBezTo>
                    <a:pt x="8897" y="3456"/>
                    <a:pt x="7644" y="3256"/>
                    <a:pt x="6993" y="3757"/>
                  </a:cubicBezTo>
                  <a:cubicBezTo>
                    <a:pt x="6567" y="4058"/>
                    <a:pt x="6391" y="4659"/>
                    <a:pt x="6491" y="5160"/>
                  </a:cubicBezTo>
                  <a:cubicBezTo>
                    <a:pt x="6592" y="5737"/>
                    <a:pt x="7093" y="6238"/>
                    <a:pt x="7118" y="6840"/>
                  </a:cubicBezTo>
                  <a:cubicBezTo>
                    <a:pt x="7142" y="7555"/>
                    <a:pt x="6575" y="8021"/>
                    <a:pt x="5894" y="8021"/>
                  </a:cubicBezTo>
                  <a:cubicBezTo>
                    <a:pt x="5859" y="8021"/>
                    <a:pt x="5825" y="8020"/>
                    <a:pt x="5790" y="8017"/>
                  </a:cubicBezTo>
                  <a:cubicBezTo>
                    <a:pt x="4963" y="7967"/>
                    <a:pt x="4411" y="7341"/>
                    <a:pt x="4386" y="6539"/>
                  </a:cubicBezTo>
                  <a:cubicBezTo>
                    <a:pt x="4386" y="6038"/>
                    <a:pt x="4386" y="5561"/>
                    <a:pt x="4010" y="5160"/>
                  </a:cubicBezTo>
                  <a:cubicBezTo>
                    <a:pt x="3658" y="4809"/>
                    <a:pt x="3246" y="4716"/>
                    <a:pt x="2796" y="4716"/>
                  </a:cubicBezTo>
                  <a:cubicBezTo>
                    <a:pt x="2669" y="4716"/>
                    <a:pt x="2539" y="4723"/>
                    <a:pt x="2406" y="4734"/>
                  </a:cubicBezTo>
                  <a:cubicBezTo>
                    <a:pt x="2276" y="4745"/>
                    <a:pt x="2142" y="4761"/>
                    <a:pt x="2011" y="4761"/>
                  </a:cubicBezTo>
                  <a:cubicBezTo>
                    <a:pt x="1838" y="4761"/>
                    <a:pt x="1671" y="4734"/>
                    <a:pt x="1529" y="4634"/>
                  </a:cubicBezTo>
                  <a:cubicBezTo>
                    <a:pt x="1379" y="4509"/>
                    <a:pt x="1253" y="4358"/>
                    <a:pt x="1178" y="4183"/>
                  </a:cubicBezTo>
                  <a:cubicBezTo>
                    <a:pt x="1003" y="3857"/>
                    <a:pt x="953" y="3456"/>
                    <a:pt x="978" y="3080"/>
                  </a:cubicBezTo>
                  <a:cubicBezTo>
                    <a:pt x="1076" y="2149"/>
                    <a:pt x="1748" y="1626"/>
                    <a:pt x="2644" y="1626"/>
                  </a:cubicBezTo>
                  <a:cubicBezTo>
                    <a:pt x="2665" y="1626"/>
                    <a:pt x="2686" y="1626"/>
                    <a:pt x="2707" y="1626"/>
                  </a:cubicBezTo>
                  <a:cubicBezTo>
                    <a:pt x="3233" y="1652"/>
                    <a:pt x="3634" y="2203"/>
                    <a:pt x="4110" y="2378"/>
                  </a:cubicBezTo>
                  <a:cubicBezTo>
                    <a:pt x="4299" y="2454"/>
                    <a:pt x="4495" y="2490"/>
                    <a:pt x="4690" y="2490"/>
                  </a:cubicBezTo>
                  <a:cubicBezTo>
                    <a:pt x="5013" y="2490"/>
                    <a:pt x="5333" y="2390"/>
                    <a:pt x="5614" y="2203"/>
                  </a:cubicBezTo>
                  <a:cubicBezTo>
                    <a:pt x="5990" y="1927"/>
                    <a:pt x="6241" y="1526"/>
                    <a:pt x="6592" y="1200"/>
                  </a:cubicBezTo>
                  <a:cubicBezTo>
                    <a:pt x="6844" y="948"/>
                    <a:pt x="7172" y="816"/>
                    <a:pt x="7517" y="816"/>
                  </a:cubicBezTo>
                  <a:close/>
                  <a:moveTo>
                    <a:pt x="7523" y="0"/>
                  </a:moveTo>
                  <a:cubicBezTo>
                    <a:pt x="6943" y="0"/>
                    <a:pt x="6369" y="220"/>
                    <a:pt x="5915" y="699"/>
                  </a:cubicBezTo>
                  <a:cubicBezTo>
                    <a:pt x="5587" y="1027"/>
                    <a:pt x="5237" y="1661"/>
                    <a:pt x="4702" y="1661"/>
                  </a:cubicBezTo>
                  <a:cubicBezTo>
                    <a:pt x="4665" y="1661"/>
                    <a:pt x="4626" y="1658"/>
                    <a:pt x="4587" y="1652"/>
                  </a:cubicBezTo>
                  <a:cubicBezTo>
                    <a:pt x="4261" y="1626"/>
                    <a:pt x="3985" y="1351"/>
                    <a:pt x="3734" y="1175"/>
                  </a:cubicBezTo>
                  <a:cubicBezTo>
                    <a:pt x="3415" y="954"/>
                    <a:pt x="3120" y="830"/>
                    <a:pt x="2731" y="801"/>
                  </a:cubicBezTo>
                  <a:lnTo>
                    <a:pt x="2731" y="801"/>
                  </a:lnTo>
                  <a:cubicBezTo>
                    <a:pt x="2723" y="800"/>
                    <a:pt x="2715" y="800"/>
                    <a:pt x="2707" y="799"/>
                  </a:cubicBezTo>
                  <a:cubicBezTo>
                    <a:pt x="2661" y="797"/>
                    <a:pt x="2615" y="796"/>
                    <a:pt x="2570" y="796"/>
                  </a:cubicBezTo>
                  <a:cubicBezTo>
                    <a:pt x="1574" y="796"/>
                    <a:pt x="709" y="1318"/>
                    <a:pt x="326" y="2253"/>
                  </a:cubicBezTo>
                  <a:cubicBezTo>
                    <a:pt x="0" y="3080"/>
                    <a:pt x="75" y="4108"/>
                    <a:pt x="577" y="4835"/>
                  </a:cubicBezTo>
                  <a:cubicBezTo>
                    <a:pt x="914" y="5292"/>
                    <a:pt x="1390" y="5588"/>
                    <a:pt x="1961" y="5588"/>
                  </a:cubicBezTo>
                  <a:cubicBezTo>
                    <a:pt x="1984" y="5588"/>
                    <a:pt x="2007" y="5587"/>
                    <a:pt x="2030" y="5586"/>
                  </a:cubicBezTo>
                  <a:cubicBezTo>
                    <a:pt x="2233" y="5586"/>
                    <a:pt x="2513" y="5541"/>
                    <a:pt x="2777" y="5541"/>
                  </a:cubicBezTo>
                  <a:cubicBezTo>
                    <a:pt x="3134" y="5541"/>
                    <a:pt x="3462" y="5624"/>
                    <a:pt x="3534" y="6012"/>
                  </a:cubicBezTo>
                  <a:cubicBezTo>
                    <a:pt x="3584" y="6238"/>
                    <a:pt x="3534" y="6514"/>
                    <a:pt x="3559" y="6739"/>
                  </a:cubicBezTo>
                  <a:cubicBezTo>
                    <a:pt x="3609" y="7065"/>
                    <a:pt x="3684" y="7391"/>
                    <a:pt x="3835" y="7667"/>
                  </a:cubicBezTo>
                  <a:cubicBezTo>
                    <a:pt x="4035" y="8068"/>
                    <a:pt x="4411" y="8393"/>
                    <a:pt x="4812" y="8594"/>
                  </a:cubicBezTo>
                  <a:cubicBezTo>
                    <a:pt x="5156" y="8761"/>
                    <a:pt x="5543" y="8849"/>
                    <a:pt x="5925" y="8849"/>
                  </a:cubicBezTo>
                  <a:cubicBezTo>
                    <a:pt x="6462" y="8849"/>
                    <a:pt x="6988" y="8674"/>
                    <a:pt x="7369" y="8293"/>
                  </a:cubicBezTo>
                  <a:cubicBezTo>
                    <a:pt x="7745" y="7942"/>
                    <a:pt x="7920" y="7416"/>
                    <a:pt x="7945" y="6915"/>
                  </a:cubicBezTo>
                  <a:cubicBezTo>
                    <a:pt x="7970" y="6213"/>
                    <a:pt x="7469" y="5737"/>
                    <a:pt x="7318" y="5085"/>
                  </a:cubicBezTo>
                  <a:cubicBezTo>
                    <a:pt x="7168" y="4434"/>
                    <a:pt x="7644" y="4333"/>
                    <a:pt x="8120" y="4208"/>
                  </a:cubicBezTo>
                  <a:cubicBezTo>
                    <a:pt x="8672" y="4083"/>
                    <a:pt x="9198" y="3807"/>
                    <a:pt x="9574" y="3381"/>
                  </a:cubicBezTo>
                  <a:cubicBezTo>
                    <a:pt x="10276" y="2529"/>
                    <a:pt x="10025" y="1376"/>
                    <a:pt x="9223" y="674"/>
                  </a:cubicBezTo>
                  <a:cubicBezTo>
                    <a:pt x="8737" y="239"/>
                    <a:pt x="8127" y="0"/>
                    <a:pt x="7523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3866100" y="4060700"/>
              <a:ext cx="236200" cy="228650"/>
            </a:xfrm>
            <a:custGeom>
              <a:rect b="b" l="l" r="r" t="t"/>
              <a:pathLst>
                <a:path extrusionOk="0" h="9146" w="9448">
                  <a:moveTo>
                    <a:pt x="6562" y="819"/>
                  </a:moveTo>
                  <a:cubicBezTo>
                    <a:pt x="7078" y="819"/>
                    <a:pt x="7654" y="1024"/>
                    <a:pt x="7894" y="1484"/>
                  </a:cubicBezTo>
                  <a:cubicBezTo>
                    <a:pt x="8069" y="1810"/>
                    <a:pt x="7994" y="2160"/>
                    <a:pt x="7844" y="2461"/>
                  </a:cubicBezTo>
                  <a:cubicBezTo>
                    <a:pt x="7643" y="2887"/>
                    <a:pt x="7292" y="3113"/>
                    <a:pt x="6992" y="3464"/>
                  </a:cubicBezTo>
                  <a:cubicBezTo>
                    <a:pt x="6666" y="3840"/>
                    <a:pt x="6566" y="4291"/>
                    <a:pt x="6716" y="4792"/>
                  </a:cubicBezTo>
                  <a:cubicBezTo>
                    <a:pt x="6891" y="5318"/>
                    <a:pt x="7292" y="5619"/>
                    <a:pt x="7744" y="5920"/>
                  </a:cubicBezTo>
                  <a:cubicBezTo>
                    <a:pt x="8170" y="6196"/>
                    <a:pt x="8520" y="6496"/>
                    <a:pt x="8546" y="7048"/>
                  </a:cubicBezTo>
                  <a:cubicBezTo>
                    <a:pt x="8571" y="7424"/>
                    <a:pt x="8370" y="7775"/>
                    <a:pt x="8069" y="8000"/>
                  </a:cubicBezTo>
                  <a:cubicBezTo>
                    <a:pt x="7790" y="8212"/>
                    <a:pt x="7471" y="8313"/>
                    <a:pt x="7156" y="8313"/>
                  </a:cubicBezTo>
                  <a:cubicBezTo>
                    <a:pt x="6650" y="8313"/>
                    <a:pt x="6157" y="8053"/>
                    <a:pt x="5864" y="7574"/>
                  </a:cubicBezTo>
                  <a:cubicBezTo>
                    <a:pt x="5638" y="7173"/>
                    <a:pt x="5438" y="6772"/>
                    <a:pt x="4987" y="6597"/>
                  </a:cubicBezTo>
                  <a:cubicBezTo>
                    <a:pt x="4807" y="6516"/>
                    <a:pt x="4624" y="6480"/>
                    <a:pt x="4443" y="6480"/>
                  </a:cubicBezTo>
                  <a:cubicBezTo>
                    <a:pt x="4118" y="6480"/>
                    <a:pt x="3798" y="6595"/>
                    <a:pt x="3508" y="6772"/>
                  </a:cubicBezTo>
                  <a:cubicBezTo>
                    <a:pt x="3166" y="6994"/>
                    <a:pt x="2856" y="7280"/>
                    <a:pt x="2461" y="7280"/>
                  </a:cubicBezTo>
                  <a:cubicBezTo>
                    <a:pt x="2365" y="7280"/>
                    <a:pt x="2263" y="7263"/>
                    <a:pt x="2155" y="7223"/>
                  </a:cubicBezTo>
                  <a:cubicBezTo>
                    <a:pt x="1779" y="7073"/>
                    <a:pt x="1478" y="6772"/>
                    <a:pt x="1277" y="6421"/>
                  </a:cubicBezTo>
                  <a:cubicBezTo>
                    <a:pt x="777" y="5521"/>
                    <a:pt x="1050" y="4572"/>
                    <a:pt x="1972" y="4094"/>
                  </a:cubicBezTo>
                  <a:lnTo>
                    <a:pt x="1972" y="4094"/>
                  </a:lnTo>
                  <a:cubicBezTo>
                    <a:pt x="1974" y="4093"/>
                    <a:pt x="1977" y="4092"/>
                    <a:pt x="1979" y="4090"/>
                  </a:cubicBezTo>
                  <a:lnTo>
                    <a:pt x="1979" y="4090"/>
                  </a:lnTo>
                  <a:cubicBezTo>
                    <a:pt x="1979" y="4090"/>
                    <a:pt x="1979" y="4090"/>
                    <a:pt x="1979" y="4090"/>
                  </a:cubicBezTo>
                  <a:cubicBezTo>
                    <a:pt x="2096" y="4037"/>
                    <a:pt x="2223" y="4020"/>
                    <a:pt x="2353" y="4020"/>
                  </a:cubicBezTo>
                  <a:cubicBezTo>
                    <a:pt x="2528" y="4020"/>
                    <a:pt x="2709" y="4051"/>
                    <a:pt x="2881" y="4065"/>
                  </a:cubicBezTo>
                  <a:cubicBezTo>
                    <a:pt x="3027" y="4076"/>
                    <a:pt x="3173" y="4088"/>
                    <a:pt x="3316" y="4088"/>
                  </a:cubicBezTo>
                  <a:cubicBezTo>
                    <a:pt x="3494" y="4088"/>
                    <a:pt x="3667" y="4071"/>
                    <a:pt x="3834" y="4015"/>
                  </a:cubicBezTo>
                  <a:cubicBezTo>
                    <a:pt x="4360" y="3840"/>
                    <a:pt x="4711" y="3414"/>
                    <a:pt x="4886" y="2887"/>
                  </a:cubicBezTo>
                  <a:cubicBezTo>
                    <a:pt x="5037" y="2436"/>
                    <a:pt x="5012" y="1910"/>
                    <a:pt x="5262" y="1484"/>
                  </a:cubicBezTo>
                  <a:cubicBezTo>
                    <a:pt x="5463" y="1158"/>
                    <a:pt x="5814" y="957"/>
                    <a:pt x="6190" y="857"/>
                  </a:cubicBezTo>
                  <a:cubicBezTo>
                    <a:pt x="6306" y="832"/>
                    <a:pt x="6432" y="819"/>
                    <a:pt x="6562" y="819"/>
                  </a:cubicBezTo>
                  <a:close/>
                  <a:moveTo>
                    <a:pt x="6613" y="0"/>
                  </a:moveTo>
                  <a:cubicBezTo>
                    <a:pt x="5661" y="0"/>
                    <a:pt x="4742" y="481"/>
                    <a:pt x="4385" y="1384"/>
                  </a:cubicBezTo>
                  <a:cubicBezTo>
                    <a:pt x="4210" y="1910"/>
                    <a:pt x="4260" y="2687"/>
                    <a:pt x="3834" y="3063"/>
                  </a:cubicBezTo>
                  <a:cubicBezTo>
                    <a:pt x="3670" y="3213"/>
                    <a:pt x="3476" y="3252"/>
                    <a:pt x="3277" y="3252"/>
                  </a:cubicBezTo>
                  <a:cubicBezTo>
                    <a:pt x="3111" y="3252"/>
                    <a:pt x="2941" y="3225"/>
                    <a:pt x="2781" y="3213"/>
                  </a:cubicBezTo>
                  <a:cubicBezTo>
                    <a:pt x="2661" y="3199"/>
                    <a:pt x="2544" y="3191"/>
                    <a:pt x="2428" y="3191"/>
                  </a:cubicBezTo>
                  <a:cubicBezTo>
                    <a:pt x="2139" y="3191"/>
                    <a:pt x="1859" y="3241"/>
                    <a:pt x="1579" y="3376"/>
                  </a:cubicBezTo>
                  <a:lnTo>
                    <a:pt x="1579" y="3376"/>
                  </a:lnTo>
                  <a:cubicBezTo>
                    <a:pt x="1570" y="3380"/>
                    <a:pt x="1562" y="3384"/>
                    <a:pt x="1553" y="3389"/>
                  </a:cubicBezTo>
                  <a:cubicBezTo>
                    <a:pt x="1553" y="3389"/>
                    <a:pt x="1553" y="3389"/>
                    <a:pt x="1553" y="3389"/>
                  </a:cubicBezTo>
                  <a:lnTo>
                    <a:pt x="1553" y="3389"/>
                  </a:lnTo>
                  <a:cubicBezTo>
                    <a:pt x="1545" y="3392"/>
                    <a:pt x="1538" y="3396"/>
                    <a:pt x="1531" y="3400"/>
                  </a:cubicBezTo>
                  <a:lnTo>
                    <a:pt x="1531" y="3400"/>
                  </a:lnTo>
                  <a:cubicBezTo>
                    <a:pt x="542" y="3905"/>
                    <a:pt x="1" y="4901"/>
                    <a:pt x="250" y="6020"/>
                  </a:cubicBezTo>
                  <a:cubicBezTo>
                    <a:pt x="450" y="6922"/>
                    <a:pt x="1152" y="7850"/>
                    <a:pt x="2104" y="8075"/>
                  </a:cubicBezTo>
                  <a:cubicBezTo>
                    <a:pt x="2234" y="8108"/>
                    <a:pt x="2358" y="8123"/>
                    <a:pt x="2477" y="8123"/>
                  </a:cubicBezTo>
                  <a:cubicBezTo>
                    <a:pt x="2912" y="8123"/>
                    <a:pt x="3290" y="7925"/>
                    <a:pt x="3683" y="7649"/>
                  </a:cubicBezTo>
                  <a:cubicBezTo>
                    <a:pt x="3914" y="7495"/>
                    <a:pt x="4193" y="7322"/>
                    <a:pt x="4454" y="7322"/>
                  </a:cubicBezTo>
                  <a:cubicBezTo>
                    <a:pt x="4618" y="7322"/>
                    <a:pt x="4776" y="7390"/>
                    <a:pt x="4911" y="7574"/>
                  </a:cubicBezTo>
                  <a:cubicBezTo>
                    <a:pt x="5237" y="8050"/>
                    <a:pt x="5438" y="8526"/>
                    <a:pt x="5989" y="8852"/>
                  </a:cubicBezTo>
                  <a:cubicBezTo>
                    <a:pt x="6314" y="9051"/>
                    <a:pt x="6691" y="9145"/>
                    <a:pt x="7082" y="9145"/>
                  </a:cubicBezTo>
                  <a:cubicBezTo>
                    <a:pt x="7234" y="9145"/>
                    <a:pt x="7389" y="9131"/>
                    <a:pt x="7543" y="9103"/>
                  </a:cubicBezTo>
                  <a:cubicBezTo>
                    <a:pt x="8546" y="8927"/>
                    <a:pt x="9448" y="8075"/>
                    <a:pt x="9373" y="6998"/>
                  </a:cubicBezTo>
                  <a:cubicBezTo>
                    <a:pt x="9348" y="6371"/>
                    <a:pt x="9022" y="5820"/>
                    <a:pt x="8520" y="5444"/>
                  </a:cubicBezTo>
                  <a:cubicBezTo>
                    <a:pt x="8170" y="5168"/>
                    <a:pt x="7418" y="4867"/>
                    <a:pt x="7468" y="4291"/>
                  </a:cubicBezTo>
                  <a:cubicBezTo>
                    <a:pt x="7518" y="3915"/>
                    <a:pt x="8094" y="3614"/>
                    <a:pt x="8295" y="3313"/>
                  </a:cubicBezTo>
                  <a:cubicBezTo>
                    <a:pt x="8621" y="2887"/>
                    <a:pt x="8846" y="2361"/>
                    <a:pt x="8821" y="1835"/>
                  </a:cubicBezTo>
                  <a:cubicBezTo>
                    <a:pt x="8821" y="907"/>
                    <a:pt x="8019" y="231"/>
                    <a:pt x="7167" y="55"/>
                  </a:cubicBezTo>
                  <a:cubicBezTo>
                    <a:pt x="6984" y="19"/>
                    <a:pt x="6798" y="0"/>
                    <a:pt x="6613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3990125" y="4340775"/>
              <a:ext cx="259425" cy="214375"/>
            </a:xfrm>
            <a:custGeom>
              <a:rect b="b" l="l" r="r" t="t"/>
              <a:pathLst>
                <a:path extrusionOk="0" h="8575" w="10377">
                  <a:moveTo>
                    <a:pt x="7670" y="827"/>
                  </a:moveTo>
                  <a:cubicBezTo>
                    <a:pt x="7787" y="827"/>
                    <a:pt x="7912" y="844"/>
                    <a:pt x="8046" y="882"/>
                  </a:cubicBezTo>
                  <a:cubicBezTo>
                    <a:pt x="8697" y="1058"/>
                    <a:pt x="9349" y="1734"/>
                    <a:pt x="9274" y="2436"/>
                  </a:cubicBezTo>
                  <a:cubicBezTo>
                    <a:pt x="9249" y="2812"/>
                    <a:pt x="8973" y="3063"/>
                    <a:pt x="8647" y="3238"/>
                  </a:cubicBezTo>
                  <a:cubicBezTo>
                    <a:pt x="8221" y="3464"/>
                    <a:pt x="7770" y="3414"/>
                    <a:pt x="7294" y="3514"/>
                  </a:cubicBezTo>
                  <a:cubicBezTo>
                    <a:pt x="6768" y="3614"/>
                    <a:pt x="6442" y="3990"/>
                    <a:pt x="6266" y="4466"/>
                  </a:cubicBezTo>
                  <a:cubicBezTo>
                    <a:pt x="6066" y="5093"/>
                    <a:pt x="6367" y="5644"/>
                    <a:pt x="6517" y="6246"/>
                  </a:cubicBezTo>
                  <a:cubicBezTo>
                    <a:pt x="6705" y="7045"/>
                    <a:pt x="6210" y="7734"/>
                    <a:pt x="5424" y="7734"/>
                  </a:cubicBezTo>
                  <a:cubicBezTo>
                    <a:pt x="5372" y="7734"/>
                    <a:pt x="5318" y="7731"/>
                    <a:pt x="5264" y="7725"/>
                  </a:cubicBezTo>
                  <a:cubicBezTo>
                    <a:pt x="4487" y="7674"/>
                    <a:pt x="3860" y="7023"/>
                    <a:pt x="3885" y="6221"/>
                  </a:cubicBezTo>
                  <a:cubicBezTo>
                    <a:pt x="3910" y="5719"/>
                    <a:pt x="4086" y="5243"/>
                    <a:pt x="3835" y="4767"/>
                  </a:cubicBezTo>
                  <a:cubicBezTo>
                    <a:pt x="3559" y="4241"/>
                    <a:pt x="3033" y="4015"/>
                    <a:pt x="2457" y="3965"/>
                  </a:cubicBezTo>
                  <a:cubicBezTo>
                    <a:pt x="1880" y="3915"/>
                    <a:pt x="1379" y="3940"/>
                    <a:pt x="1128" y="3364"/>
                  </a:cubicBezTo>
                  <a:cubicBezTo>
                    <a:pt x="978" y="3013"/>
                    <a:pt x="953" y="2587"/>
                    <a:pt x="1028" y="2236"/>
                  </a:cubicBezTo>
                  <a:cubicBezTo>
                    <a:pt x="1204" y="1402"/>
                    <a:pt x="1802" y="875"/>
                    <a:pt x="2588" y="875"/>
                  </a:cubicBezTo>
                  <a:cubicBezTo>
                    <a:pt x="2700" y="875"/>
                    <a:pt x="2815" y="886"/>
                    <a:pt x="2933" y="907"/>
                  </a:cubicBezTo>
                  <a:cubicBezTo>
                    <a:pt x="3434" y="1008"/>
                    <a:pt x="3735" y="1534"/>
                    <a:pt x="4136" y="1810"/>
                  </a:cubicBezTo>
                  <a:cubicBezTo>
                    <a:pt x="4417" y="2002"/>
                    <a:pt x="4725" y="2098"/>
                    <a:pt x="5038" y="2098"/>
                  </a:cubicBezTo>
                  <a:cubicBezTo>
                    <a:pt x="5255" y="2098"/>
                    <a:pt x="5475" y="2052"/>
                    <a:pt x="5690" y="1960"/>
                  </a:cubicBezTo>
                  <a:cubicBezTo>
                    <a:pt x="6412" y="1632"/>
                    <a:pt x="6866" y="827"/>
                    <a:pt x="7670" y="827"/>
                  </a:cubicBezTo>
                  <a:close/>
                  <a:moveTo>
                    <a:pt x="7635" y="0"/>
                  </a:moveTo>
                  <a:cubicBezTo>
                    <a:pt x="7194" y="0"/>
                    <a:pt x="6753" y="129"/>
                    <a:pt x="6367" y="406"/>
                  </a:cubicBezTo>
                  <a:cubicBezTo>
                    <a:pt x="5980" y="686"/>
                    <a:pt x="5556" y="1260"/>
                    <a:pt x="5048" y="1260"/>
                  </a:cubicBezTo>
                  <a:cubicBezTo>
                    <a:pt x="4964" y="1260"/>
                    <a:pt x="4877" y="1244"/>
                    <a:pt x="4788" y="1208"/>
                  </a:cubicBezTo>
                  <a:cubicBezTo>
                    <a:pt x="4487" y="1108"/>
                    <a:pt x="4261" y="807"/>
                    <a:pt x="4036" y="607"/>
                  </a:cubicBezTo>
                  <a:cubicBezTo>
                    <a:pt x="3793" y="389"/>
                    <a:pt x="3528" y="194"/>
                    <a:pt x="3193" y="113"/>
                  </a:cubicBezTo>
                  <a:lnTo>
                    <a:pt x="3193" y="113"/>
                  </a:lnTo>
                  <a:cubicBezTo>
                    <a:pt x="3182" y="110"/>
                    <a:pt x="3170" y="108"/>
                    <a:pt x="3158" y="105"/>
                  </a:cubicBezTo>
                  <a:cubicBezTo>
                    <a:pt x="2969" y="69"/>
                    <a:pt x="2780" y="51"/>
                    <a:pt x="2594" y="51"/>
                  </a:cubicBezTo>
                  <a:cubicBezTo>
                    <a:pt x="1744" y="51"/>
                    <a:pt x="954" y="431"/>
                    <a:pt x="502" y="1233"/>
                  </a:cubicBezTo>
                  <a:cubicBezTo>
                    <a:pt x="76" y="2035"/>
                    <a:pt x="1" y="3113"/>
                    <a:pt x="477" y="3915"/>
                  </a:cubicBezTo>
                  <a:cubicBezTo>
                    <a:pt x="778" y="4441"/>
                    <a:pt x="1254" y="4692"/>
                    <a:pt x="1855" y="4767"/>
                  </a:cubicBezTo>
                  <a:cubicBezTo>
                    <a:pt x="2331" y="4817"/>
                    <a:pt x="3184" y="4742"/>
                    <a:pt x="3158" y="5444"/>
                  </a:cubicBezTo>
                  <a:cubicBezTo>
                    <a:pt x="3133" y="6070"/>
                    <a:pt x="2983" y="6597"/>
                    <a:pt x="3234" y="7198"/>
                  </a:cubicBezTo>
                  <a:cubicBezTo>
                    <a:pt x="3434" y="7624"/>
                    <a:pt x="3760" y="7975"/>
                    <a:pt x="4161" y="8226"/>
                  </a:cubicBezTo>
                  <a:cubicBezTo>
                    <a:pt x="4540" y="8451"/>
                    <a:pt x="4985" y="8575"/>
                    <a:pt x="5427" y="8575"/>
                  </a:cubicBezTo>
                  <a:cubicBezTo>
                    <a:pt x="5920" y="8575"/>
                    <a:pt x="6409" y="8419"/>
                    <a:pt x="6793" y="8075"/>
                  </a:cubicBezTo>
                  <a:cubicBezTo>
                    <a:pt x="7169" y="7725"/>
                    <a:pt x="7369" y="7198"/>
                    <a:pt x="7394" y="6672"/>
                  </a:cubicBezTo>
                  <a:cubicBezTo>
                    <a:pt x="7419" y="6346"/>
                    <a:pt x="7319" y="6020"/>
                    <a:pt x="7219" y="5694"/>
                  </a:cubicBezTo>
                  <a:cubicBezTo>
                    <a:pt x="7118" y="5369"/>
                    <a:pt x="6943" y="4993"/>
                    <a:pt x="7093" y="4642"/>
                  </a:cubicBezTo>
                  <a:cubicBezTo>
                    <a:pt x="7294" y="4166"/>
                    <a:pt x="7971" y="4316"/>
                    <a:pt x="8397" y="4216"/>
                  </a:cubicBezTo>
                  <a:cubicBezTo>
                    <a:pt x="8923" y="4115"/>
                    <a:pt x="9449" y="3815"/>
                    <a:pt x="9775" y="3364"/>
                  </a:cubicBezTo>
                  <a:cubicBezTo>
                    <a:pt x="10377" y="2562"/>
                    <a:pt x="10101" y="1509"/>
                    <a:pt x="9474" y="832"/>
                  </a:cubicBezTo>
                  <a:cubicBezTo>
                    <a:pt x="8989" y="302"/>
                    <a:pt x="8312" y="0"/>
                    <a:pt x="7635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"/>
          <p:cNvSpPr txBox="1"/>
          <p:nvPr>
            <p:ph idx="1" type="body"/>
          </p:nvPr>
        </p:nvSpPr>
        <p:spPr>
          <a:xfrm>
            <a:off x="718650" y="1055581"/>
            <a:ext cx="7706700" cy="3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379" name="Google Shape;379;p38"/>
          <p:cNvSpPr txBox="1"/>
          <p:nvPr>
            <p:ph type="title"/>
          </p:nvPr>
        </p:nvSpPr>
        <p:spPr>
          <a:xfrm>
            <a:off x="726100" y="310296"/>
            <a:ext cx="769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380" name="Google Shape;380;p38"/>
          <p:cNvGrpSpPr/>
          <p:nvPr/>
        </p:nvGrpSpPr>
        <p:grpSpPr>
          <a:xfrm>
            <a:off x="176427" y="3070144"/>
            <a:ext cx="700851" cy="1234758"/>
            <a:chOff x="1704400" y="1442950"/>
            <a:chExt cx="864075" cy="1522325"/>
          </a:xfrm>
        </p:grpSpPr>
        <p:sp>
          <p:nvSpPr>
            <p:cNvPr id="381" name="Google Shape;381;p38"/>
            <p:cNvSpPr/>
            <p:nvPr/>
          </p:nvSpPr>
          <p:spPr>
            <a:xfrm>
              <a:off x="1704400" y="2130450"/>
              <a:ext cx="557050" cy="457650"/>
            </a:xfrm>
            <a:custGeom>
              <a:rect b="b" l="l" r="r" t="t"/>
              <a:pathLst>
                <a:path extrusionOk="0" h="18306" w="22282">
                  <a:moveTo>
                    <a:pt x="11931" y="0"/>
                  </a:moveTo>
                  <a:cubicBezTo>
                    <a:pt x="11448" y="0"/>
                    <a:pt x="11019" y="106"/>
                    <a:pt x="10702" y="373"/>
                  </a:cubicBezTo>
                  <a:cubicBezTo>
                    <a:pt x="9048" y="1726"/>
                    <a:pt x="12156" y="2804"/>
                    <a:pt x="12757" y="3781"/>
                  </a:cubicBezTo>
                  <a:cubicBezTo>
                    <a:pt x="10126" y="3982"/>
                    <a:pt x="5439" y="4132"/>
                    <a:pt x="3209" y="5786"/>
                  </a:cubicBezTo>
                  <a:cubicBezTo>
                    <a:pt x="2131" y="6563"/>
                    <a:pt x="0" y="8368"/>
                    <a:pt x="1554" y="9145"/>
                  </a:cubicBezTo>
                  <a:cubicBezTo>
                    <a:pt x="1823" y="9282"/>
                    <a:pt x="2238" y="9336"/>
                    <a:pt x="2732" y="9336"/>
                  </a:cubicBezTo>
                  <a:cubicBezTo>
                    <a:pt x="4403" y="9336"/>
                    <a:pt x="6980" y="8721"/>
                    <a:pt x="7870" y="8643"/>
                  </a:cubicBezTo>
                  <a:lnTo>
                    <a:pt x="7870" y="8643"/>
                  </a:lnTo>
                  <a:cubicBezTo>
                    <a:pt x="6918" y="10749"/>
                    <a:pt x="5539" y="11851"/>
                    <a:pt x="5339" y="14007"/>
                  </a:cubicBezTo>
                  <a:cubicBezTo>
                    <a:pt x="5181" y="15405"/>
                    <a:pt x="5246" y="18306"/>
                    <a:pt x="6960" y="18306"/>
                  </a:cubicBezTo>
                  <a:cubicBezTo>
                    <a:pt x="7151" y="18306"/>
                    <a:pt x="7361" y="18270"/>
                    <a:pt x="7595" y="18192"/>
                  </a:cubicBezTo>
                  <a:cubicBezTo>
                    <a:pt x="9249" y="17591"/>
                    <a:pt x="10126" y="14884"/>
                    <a:pt x="10903" y="13505"/>
                  </a:cubicBezTo>
                  <a:cubicBezTo>
                    <a:pt x="11880" y="11676"/>
                    <a:pt x="13234" y="9921"/>
                    <a:pt x="14988" y="8744"/>
                  </a:cubicBezTo>
                  <a:lnTo>
                    <a:pt x="14988" y="8744"/>
                  </a:lnTo>
                  <a:cubicBezTo>
                    <a:pt x="15088" y="10598"/>
                    <a:pt x="14587" y="12052"/>
                    <a:pt x="14587" y="14107"/>
                  </a:cubicBezTo>
                  <a:cubicBezTo>
                    <a:pt x="14587" y="15773"/>
                    <a:pt x="14987" y="16370"/>
                    <a:pt x="15546" y="16370"/>
                  </a:cubicBezTo>
                  <a:cubicBezTo>
                    <a:pt x="16551" y="16370"/>
                    <a:pt x="18069" y="14441"/>
                    <a:pt x="18697" y="13330"/>
                  </a:cubicBezTo>
                  <a:cubicBezTo>
                    <a:pt x="19950" y="11074"/>
                    <a:pt x="20727" y="9145"/>
                    <a:pt x="22281" y="7190"/>
                  </a:cubicBezTo>
                  <a:cubicBezTo>
                    <a:pt x="21128" y="4458"/>
                    <a:pt x="18973" y="2503"/>
                    <a:pt x="16241" y="1350"/>
                  </a:cubicBezTo>
                  <a:cubicBezTo>
                    <a:pt x="15374" y="973"/>
                    <a:pt x="13400" y="0"/>
                    <a:pt x="11931" y="0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1986350" y="1442950"/>
              <a:ext cx="582125" cy="745700"/>
            </a:xfrm>
            <a:custGeom>
              <a:rect b="b" l="l" r="r" t="t"/>
              <a:pathLst>
                <a:path extrusionOk="0" h="29828" w="23285">
                  <a:moveTo>
                    <a:pt x="13385" y="0"/>
                  </a:moveTo>
                  <a:cubicBezTo>
                    <a:pt x="8046" y="0"/>
                    <a:pt x="7313" y="8142"/>
                    <a:pt x="7119" y="11707"/>
                  </a:cubicBezTo>
                  <a:cubicBezTo>
                    <a:pt x="6134" y="11342"/>
                    <a:pt x="3934" y="10233"/>
                    <a:pt x="2382" y="10233"/>
                  </a:cubicBezTo>
                  <a:cubicBezTo>
                    <a:pt x="1484" y="10233"/>
                    <a:pt x="804" y="10604"/>
                    <a:pt x="703" y="11707"/>
                  </a:cubicBezTo>
                  <a:cubicBezTo>
                    <a:pt x="502" y="14915"/>
                    <a:pt x="6041" y="18048"/>
                    <a:pt x="7896" y="19878"/>
                  </a:cubicBezTo>
                  <a:cubicBezTo>
                    <a:pt x="6937" y="19831"/>
                    <a:pt x="5684" y="19585"/>
                    <a:pt x="4517" y="19585"/>
                  </a:cubicBezTo>
                  <a:cubicBezTo>
                    <a:pt x="3791" y="19585"/>
                    <a:pt x="3099" y="19680"/>
                    <a:pt x="2532" y="19978"/>
                  </a:cubicBezTo>
                  <a:cubicBezTo>
                    <a:pt x="1" y="21356"/>
                    <a:pt x="4186" y="23988"/>
                    <a:pt x="5565" y="24865"/>
                  </a:cubicBezTo>
                  <a:cubicBezTo>
                    <a:pt x="8873" y="26995"/>
                    <a:pt x="12181" y="28349"/>
                    <a:pt x="15790" y="29827"/>
                  </a:cubicBezTo>
                  <a:lnTo>
                    <a:pt x="16116" y="29376"/>
                  </a:lnTo>
                  <a:cubicBezTo>
                    <a:pt x="17144" y="26569"/>
                    <a:pt x="19700" y="25216"/>
                    <a:pt x="21705" y="23211"/>
                  </a:cubicBezTo>
                  <a:cubicBezTo>
                    <a:pt x="23084" y="21832"/>
                    <a:pt x="23284" y="19878"/>
                    <a:pt x="21229" y="19025"/>
                  </a:cubicBezTo>
                  <a:cubicBezTo>
                    <a:pt x="20811" y="18845"/>
                    <a:pt x="20402" y="18769"/>
                    <a:pt x="20002" y="18769"/>
                  </a:cubicBezTo>
                  <a:cubicBezTo>
                    <a:pt x="18628" y="18769"/>
                    <a:pt x="17347" y="19654"/>
                    <a:pt x="16066" y="20178"/>
                  </a:cubicBezTo>
                  <a:cubicBezTo>
                    <a:pt x="15590" y="18725"/>
                    <a:pt x="16367" y="16870"/>
                    <a:pt x="17244" y="15617"/>
                  </a:cubicBezTo>
                  <a:cubicBezTo>
                    <a:pt x="18021" y="14539"/>
                    <a:pt x="19775" y="13562"/>
                    <a:pt x="20251" y="12384"/>
                  </a:cubicBezTo>
                  <a:cubicBezTo>
                    <a:pt x="20894" y="10873"/>
                    <a:pt x="20414" y="10376"/>
                    <a:pt x="19476" y="10376"/>
                  </a:cubicBezTo>
                  <a:cubicBezTo>
                    <a:pt x="17707" y="10376"/>
                    <a:pt x="14308" y="12143"/>
                    <a:pt x="13735" y="12208"/>
                  </a:cubicBezTo>
                  <a:cubicBezTo>
                    <a:pt x="13635" y="10153"/>
                    <a:pt x="14211" y="8198"/>
                    <a:pt x="14988" y="6268"/>
                  </a:cubicBezTo>
                  <a:cubicBezTo>
                    <a:pt x="15790" y="4314"/>
                    <a:pt x="17344" y="429"/>
                    <a:pt x="13936" y="28"/>
                  </a:cubicBezTo>
                  <a:cubicBezTo>
                    <a:pt x="13747" y="9"/>
                    <a:pt x="13564" y="0"/>
                    <a:pt x="13385" y="0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2206900" y="1610950"/>
              <a:ext cx="307050" cy="1354325"/>
            </a:xfrm>
            <a:custGeom>
              <a:rect b="b" l="l" r="r" t="t"/>
              <a:pathLst>
                <a:path extrusionOk="0" h="54173" w="12282">
                  <a:moveTo>
                    <a:pt x="1437" y="1"/>
                  </a:moveTo>
                  <a:cubicBezTo>
                    <a:pt x="1278" y="1"/>
                    <a:pt x="1133" y="91"/>
                    <a:pt x="1104" y="300"/>
                  </a:cubicBezTo>
                  <a:cubicBezTo>
                    <a:pt x="1" y="7443"/>
                    <a:pt x="2457" y="14185"/>
                    <a:pt x="5515" y="20526"/>
                  </a:cubicBezTo>
                  <a:cubicBezTo>
                    <a:pt x="7043" y="23709"/>
                    <a:pt x="8923" y="26792"/>
                    <a:pt x="9976" y="30150"/>
                  </a:cubicBezTo>
                  <a:cubicBezTo>
                    <a:pt x="11079" y="33609"/>
                    <a:pt x="11429" y="37268"/>
                    <a:pt x="11154" y="40877"/>
                  </a:cubicBezTo>
                  <a:cubicBezTo>
                    <a:pt x="10978" y="42982"/>
                    <a:pt x="10452" y="45037"/>
                    <a:pt x="10126" y="47143"/>
                  </a:cubicBezTo>
                  <a:cubicBezTo>
                    <a:pt x="9775" y="49348"/>
                    <a:pt x="9575" y="51554"/>
                    <a:pt x="9550" y="53759"/>
                  </a:cubicBezTo>
                  <a:cubicBezTo>
                    <a:pt x="9550" y="54035"/>
                    <a:pt x="9763" y="54173"/>
                    <a:pt x="9976" y="54173"/>
                  </a:cubicBezTo>
                  <a:cubicBezTo>
                    <a:pt x="10189" y="54173"/>
                    <a:pt x="10402" y="54035"/>
                    <a:pt x="10402" y="53759"/>
                  </a:cubicBezTo>
                  <a:cubicBezTo>
                    <a:pt x="10402" y="51754"/>
                    <a:pt x="10577" y="49749"/>
                    <a:pt x="10878" y="47769"/>
                  </a:cubicBezTo>
                  <a:cubicBezTo>
                    <a:pt x="11154" y="45940"/>
                    <a:pt x="11580" y="44110"/>
                    <a:pt x="11830" y="42281"/>
                  </a:cubicBezTo>
                  <a:cubicBezTo>
                    <a:pt x="12282" y="38772"/>
                    <a:pt x="12106" y="35188"/>
                    <a:pt x="11279" y="31754"/>
                  </a:cubicBezTo>
                  <a:cubicBezTo>
                    <a:pt x="10477" y="28295"/>
                    <a:pt x="8798" y="25238"/>
                    <a:pt x="7219" y="22105"/>
                  </a:cubicBezTo>
                  <a:cubicBezTo>
                    <a:pt x="5640" y="18947"/>
                    <a:pt x="4111" y="15739"/>
                    <a:pt x="3033" y="12356"/>
                  </a:cubicBezTo>
                  <a:cubicBezTo>
                    <a:pt x="1830" y="8521"/>
                    <a:pt x="1279" y="4511"/>
                    <a:pt x="1906" y="526"/>
                  </a:cubicBezTo>
                  <a:cubicBezTo>
                    <a:pt x="1951" y="209"/>
                    <a:pt x="1678" y="1"/>
                    <a:pt x="1437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1940825" y="2264625"/>
              <a:ext cx="528025" cy="693150"/>
            </a:xfrm>
            <a:custGeom>
              <a:rect b="b" l="l" r="r" t="t"/>
              <a:pathLst>
                <a:path extrusionOk="0" h="27726" w="21121">
                  <a:moveTo>
                    <a:pt x="7573" y="0"/>
                  </a:moveTo>
                  <a:cubicBezTo>
                    <a:pt x="7242" y="0"/>
                    <a:pt x="6911" y="15"/>
                    <a:pt x="6584" y="43"/>
                  </a:cubicBezTo>
                  <a:cubicBezTo>
                    <a:pt x="4027" y="269"/>
                    <a:pt x="1596" y="1422"/>
                    <a:pt x="193" y="3652"/>
                  </a:cubicBezTo>
                  <a:cubicBezTo>
                    <a:pt x="0" y="3967"/>
                    <a:pt x="297" y="4270"/>
                    <a:pt x="587" y="4270"/>
                  </a:cubicBezTo>
                  <a:cubicBezTo>
                    <a:pt x="712" y="4270"/>
                    <a:pt x="836" y="4214"/>
                    <a:pt x="919" y="4078"/>
                  </a:cubicBezTo>
                  <a:cubicBezTo>
                    <a:pt x="2338" y="1823"/>
                    <a:pt x="4914" y="823"/>
                    <a:pt x="7523" y="823"/>
                  </a:cubicBezTo>
                  <a:cubicBezTo>
                    <a:pt x="9291" y="823"/>
                    <a:pt x="11075" y="1283"/>
                    <a:pt x="12524" y="2123"/>
                  </a:cubicBezTo>
                  <a:cubicBezTo>
                    <a:pt x="14854" y="3477"/>
                    <a:pt x="16358" y="6008"/>
                    <a:pt x="17461" y="8389"/>
                  </a:cubicBezTo>
                  <a:cubicBezTo>
                    <a:pt x="18739" y="11071"/>
                    <a:pt x="19692" y="13853"/>
                    <a:pt x="19967" y="16835"/>
                  </a:cubicBezTo>
                  <a:cubicBezTo>
                    <a:pt x="20293" y="20319"/>
                    <a:pt x="20042" y="23828"/>
                    <a:pt x="20093" y="27312"/>
                  </a:cubicBezTo>
                  <a:cubicBezTo>
                    <a:pt x="20105" y="27587"/>
                    <a:pt x="20318" y="27725"/>
                    <a:pt x="20528" y="27725"/>
                  </a:cubicBezTo>
                  <a:cubicBezTo>
                    <a:pt x="20738" y="27725"/>
                    <a:pt x="20945" y="27587"/>
                    <a:pt x="20945" y="27312"/>
                  </a:cubicBezTo>
                  <a:cubicBezTo>
                    <a:pt x="20869" y="24003"/>
                    <a:pt x="21120" y="20695"/>
                    <a:pt x="20844" y="17387"/>
                  </a:cubicBezTo>
                  <a:cubicBezTo>
                    <a:pt x="20719" y="15758"/>
                    <a:pt x="20468" y="14103"/>
                    <a:pt x="19992" y="12524"/>
                  </a:cubicBezTo>
                  <a:cubicBezTo>
                    <a:pt x="19566" y="11096"/>
                    <a:pt x="18990" y="9692"/>
                    <a:pt x="18363" y="8339"/>
                  </a:cubicBezTo>
                  <a:cubicBezTo>
                    <a:pt x="17210" y="5808"/>
                    <a:pt x="15656" y="3126"/>
                    <a:pt x="13275" y="1597"/>
                  </a:cubicBezTo>
                  <a:cubicBezTo>
                    <a:pt x="11598" y="522"/>
                    <a:pt x="9571" y="0"/>
                    <a:pt x="7573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2200425" y="1991375"/>
              <a:ext cx="227575" cy="122400"/>
            </a:xfrm>
            <a:custGeom>
              <a:rect b="b" l="l" r="r" t="t"/>
              <a:pathLst>
                <a:path extrusionOk="0" h="4896" w="9103">
                  <a:moveTo>
                    <a:pt x="8600" y="1"/>
                  </a:moveTo>
                  <a:cubicBezTo>
                    <a:pt x="8432" y="1"/>
                    <a:pt x="8259" y="83"/>
                    <a:pt x="8180" y="271"/>
                  </a:cubicBezTo>
                  <a:cubicBezTo>
                    <a:pt x="7623" y="1617"/>
                    <a:pt x="6658" y="2705"/>
                    <a:pt x="5941" y="3953"/>
                  </a:cubicBezTo>
                  <a:lnTo>
                    <a:pt x="5941" y="3953"/>
                  </a:lnTo>
                  <a:cubicBezTo>
                    <a:pt x="4133" y="3187"/>
                    <a:pt x="2285" y="2148"/>
                    <a:pt x="886" y="773"/>
                  </a:cubicBezTo>
                  <a:cubicBezTo>
                    <a:pt x="801" y="687"/>
                    <a:pt x="703" y="651"/>
                    <a:pt x="608" y="651"/>
                  </a:cubicBezTo>
                  <a:cubicBezTo>
                    <a:pt x="288" y="651"/>
                    <a:pt x="0" y="1065"/>
                    <a:pt x="310" y="1374"/>
                  </a:cubicBezTo>
                  <a:cubicBezTo>
                    <a:pt x="1889" y="2928"/>
                    <a:pt x="3969" y="4056"/>
                    <a:pt x="6024" y="4883"/>
                  </a:cubicBezTo>
                  <a:cubicBezTo>
                    <a:pt x="6055" y="4892"/>
                    <a:pt x="6088" y="4896"/>
                    <a:pt x="6121" y="4896"/>
                  </a:cubicBezTo>
                  <a:cubicBezTo>
                    <a:pt x="6275" y="4896"/>
                    <a:pt x="6439" y="4806"/>
                    <a:pt x="6500" y="4682"/>
                  </a:cubicBezTo>
                  <a:cubicBezTo>
                    <a:pt x="7252" y="3229"/>
                    <a:pt x="8355" y="2001"/>
                    <a:pt x="8982" y="497"/>
                  </a:cubicBezTo>
                  <a:cubicBezTo>
                    <a:pt x="9103" y="194"/>
                    <a:pt x="8858" y="1"/>
                    <a:pt x="8600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2154650" y="1810200"/>
              <a:ext cx="195250" cy="108700"/>
            </a:xfrm>
            <a:custGeom>
              <a:rect b="b" l="l" r="r" t="t"/>
              <a:pathLst>
                <a:path extrusionOk="0" h="4348" w="7810">
                  <a:moveTo>
                    <a:pt x="7246" y="1"/>
                  </a:moveTo>
                  <a:cubicBezTo>
                    <a:pt x="7121" y="1"/>
                    <a:pt x="6999" y="67"/>
                    <a:pt x="6928" y="225"/>
                  </a:cubicBezTo>
                  <a:cubicBezTo>
                    <a:pt x="6376" y="1398"/>
                    <a:pt x="5508" y="2380"/>
                    <a:pt x="4691" y="3367"/>
                  </a:cubicBezTo>
                  <a:lnTo>
                    <a:pt x="4691" y="3367"/>
                  </a:lnTo>
                  <a:cubicBezTo>
                    <a:pt x="4073" y="2899"/>
                    <a:pt x="3426" y="2461"/>
                    <a:pt x="2818" y="2005"/>
                  </a:cubicBezTo>
                  <a:cubicBezTo>
                    <a:pt x="2141" y="1478"/>
                    <a:pt x="1439" y="927"/>
                    <a:pt x="938" y="225"/>
                  </a:cubicBezTo>
                  <a:cubicBezTo>
                    <a:pt x="847" y="89"/>
                    <a:pt x="718" y="33"/>
                    <a:pt x="590" y="33"/>
                  </a:cubicBezTo>
                  <a:cubicBezTo>
                    <a:pt x="293" y="33"/>
                    <a:pt x="1" y="336"/>
                    <a:pt x="211" y="651"/>
                  </a:cubicBezTo>
                  <a:cubicBezTo>
                    <a:pt x="1314" y="2180"/>
                    <a:pt x="3068" y="3157"/>
                    <a:pt x="4547" y="4285"/>
                  </a:cubicBezTo>
                  <a:cubicBezTo>
                    <a:pt x="4610" y="4327"/>
                    <a:pt x="4690" y="4347"/>
                    <a:pt x="4769" y="4347"/>
                  </a:cubicBezTo>
                  <a:cubicBezTo>
                    <a:pt x="4880" y="4347"/>
                    <a:pt x="4990" y="4308"/>
                    <a:pt x="5048" y="4235"/>
                  </a:cubicBezTo>
                  <a:cubicBezTo>
                    <a:pt x="6001" y="3082"/>
                    <a:pt x="7028" y="1980"/>
                    <a:pt x="7655" y="651"/>
                  </a:cubicBezTo>
                  <a:cubicBezTo>
                    <a:pt x="7809" y="308"/>
                    <a:pt x="7518" y="1"/>
                    <a:pt x="7246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1917425" y="2272550"/>
              <a:ext cx="130975" cy="30800"/>
            </a:xfrm>
            <a:custGeom>
              <a:rect b="b" l="l" r="r" t="t"/>
              <a:pathLst>
                <a:path extrusionOk="0" h="1232" w="5239">
                  <a:moveTo>
                    <a:pt x="395" y="0"/>
                  </a:moveTo>
                  <a:cubicBezTo>
                    <a:pt x="183" y="0"/>
                    <a:pt x="1" y="237"/>
                    <a:pt x="1" y="428"/>
                  </a:cubicBezTo>
                  <a:cubicBezTo>
                    <a:pt x="1" y="679"/>
                    <a:pt x="201" y="829"/>
                    <a:pt x="427" y="854"/>
                  </a:cubicBezTo>
                  <a:cubicBezTo>
                    <a:pt x="1881" y="1029"/>
                    <a:pt x="3359" y="1055"/>
                    <a:pt x="4813" y="1230"/>
                  </a:cubicBezTo>
                  <a:cubicBezTo>
                    <a:pt x="4825" y="1231"/>
                    <a:pt x="4836" y="1232"/>
                    <a:pt x="4847" y="1232"/>
                  </a:cubicBezTo>
                  <a:cubicBezTo>
                    <a:pt x="5059" y="1232"/>
                    <a:pt x="5239" y="1019"/>
                    <a:pt x="5239" y="829"/>
                  </a:cubicBezTo>
                  <a:cubicBezTo>
                    <a:pt x="5239" y="578"/>
                    <a:pt x="5038" y="428"/>
                    <a:pt x="4813" y="403"/>
                  </a:cubicBezTo>
                  <a:cubicBezTo>
                    <a:pt x="3359" y="202"/>
                    <a:pt x="1881" y="202"/>
                    <a:pt x="427" y="2"/>
                  </a:cubicBezTo>
                  <a:cubicBezTo>
                    <a:pt x="416" y="1"/>
                    <a:pt x="406" y="0"/>
                    <a:pt x="395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2052600" y="2212500"/>
              <a:ext cx="116750" cy="158625"/>
            </a:xfrm>
            <a:custGeom>
              <a:rect b="b" l="l" r="r" t="t"/>
              <a:pathLst>
                <a:path extrusionOk="0" h="6345" w="4670">
                  <a:moveTo>
                    <a:pt x="576" y="1"/>
                  </a:moveTo>
                  <a:cubicBezTo>
                    <a:pt x="282" y="1"/>
                    <a:pt x="0" y="288"/>
                    <a:pt x="208" y="599"/>
                  </a:cubicBezTo>
                  <a:cubicBezTo>
                    <a:pt x="967" y="1760"/>
                    <a:pt x="2362" y="2205"/>
                    <a:pt x="3614" y="2678"/>
                  </a:cubicBezTo>
                  <a:lnTo>
                    <a:pt x="3614" y="2678"/>
                  </a:lnTo>
                  <a:cubicBezTo>
                    <a:pt x="3198" y="3703"/>
                    <a:pt x="3039" y="4789"/>
                    <a:pt x="2689" y="5837"/>
                  </a:cubicBezTo>
                  <a:cubicBezTo>
                    <a:pt x="2598" y="6142"/>
                    <a:pt x="2858" y="6345"/>
                    <a:pt x="3115" y="6345"/>
                  </a:cubicBezTo>
                  <a:cubicBezTo>
                    <a:pt x="3282" y="6345"/>
                    <a:pt x="3447" y="6260"/>
                    <a:pt x="3516" y="6063"/>
                  </a:cubicBezTo>
                  <a:cubicBezTo>
                    <a:pt x="3867" y="4935"/>
                    <a:pt x="4017" y="3732"/>
                    <a:pt x="4544" y="2655"/>
                  </a:cubicBezTo>
                  <a:cubicBezTo>
                    <a:pt x="4669" y="2379"/>
                    <a:pt x="4544" y="2153"/>
                    <a:pt x="4293" y="2028"/>
                  </a:cubicBezTo>
                  <a:cubicBezTo>
                    <a:pt x="3667" y="1777"/>
                    <a:pt x="3040" y="1577"/>
                    <a:pt x="2438" y="1301"/>
                  </a:cubicBezTo>
                  <a:cubicBezTo>
                    <a:pt x="1887" y="1025"/>
                    <a:pt x="1286" y="725"/>
                    <a:pt x="935" y="198"/>
                  </a:cubicBezTo>
                  <a:cubicBezTo>
                    <a:pt x="842" y="59"/>
                    <a:pt x="707" y="1"/>
                    <a:pt x="576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38"/>
          <p:cNvGrpSpPr/>
          <p:nvPr/>
        </p:nvGrpSpPr>
        <p:grpSpPr>
          <a:xfrm>
            <a:off x="8535475" y="4165600"/>
            <a:ext cx="331725" cy="288075"/>
            <a:chOff x="4716700" y="3262700"/>
            <a:chExt cx="331725" cy="288075"/>
          </a:xfrm>
        </p:grpSpPr>
        <p:sp>
          <p:nvSpPr>
            <p:cNvPr id="390" name="Google Shape;390;p38"/>
            <p:cNvSpPr/>
            <p:nvPr/>
          </p:nvSpPr>
          <p:spPr>
            <a:xfrm>
              <a:off x="4721150" y="3276350"/>
              <a:ext cx="309625" cy="266675"/>
            </a:xfrm>
            <a:custGeom>
              <a:rect b="b" l="l" r="r" t="t"/>
              <a:pathLst>
                <a:path extrusionOk="0" h="10667" w="12385">
                  <a:moveTo>
                    <a:pt x="7426" y="0"/>
                  </a:moveTo>
                  <a:cubicBezTo>
                    <a:pt x="6950" y="0"/>
                    <a:pt x="6675" y="301"/>
                    <a:pt x="6499" y="702"/>
                  </a:cubicBezTo>
                  <a:cubicBezTo>
                    <a:pt x="6148" y="1529"/>
                    <a:pt x="5898" y="2381"/>
                    <a:pt x="5647" y="3234"/>
                  </a:cubicBezTo>
                  <a:cubicBezTo>
                    <a:pt x="5572" y="3359"/>
                    <a:pt x="5497" y="3459"/>
                    <a:pt x="5446" y="3559"/>
                  </a:cubicBezTo>
                  <a:cubicBezTo>
                    <a:pt x="4845" y="3484"/>
                    <a:pt x="4218" y="3509"/>
                    <a:pt x="3667" y="3234"/>
                  </a:cubicBezTo>
                  <a:cubicBezTo>
                    <a:pt x="2990" y="2908"/>
                    <a:pt x="2414" y="2507"/>
                    <a:pt x="1662" y="2356"/>
                  </a:cubicBezTo>
                  <a:cubicBezTo>
                    <a:pt x="1592" y="2345"/>
                    <a:pt x="1525" y="2340"/>
                    <a:pt x="1460" y="2340"/>
                  </a:cubicBezTo>
                  <a:cubicBezTo>
                    <a:pt x="383" y="2340"/>
                    <a:pt x="1" y="3834"/>
                    <a:pt x="1136" y="4236"/>
                  </a:cubicBezTo>
                  <a:cubicBezTo>
                    <a:pt x="2188" y="4612"/>
                    <a:pt x="3141" y="5239"/>
                    <a:pt x="4143" y="5740"/>
                  </a:cubicBezTo>
                  <a:cubicBezTo>
                    <a:pt x="3341" y="6818"/>
                    <a:pt x="2263" y="7695"/>
                    <a:pt x="1913" y="9073"/>
                  </a:cubicBezTo>
                  <a:cubicBezTo>
                    <a:pt x="1782" y="9681"/>
                    <a:pt x="2234" y="10326"/>
                    <a:pt x="2829" y="10326"/>
                  </a:cubicBezTo>
                  <a:cubicBezTo>
                    <a:pt x="2922" y="10326"/>
                    <a:pt x="3018" y="10310"/>
                    <a:pt x="3116" y="10276"/>
                  </a:cubicBezTo>
                  <a:cubicBezTo>
                    <a:pt x="4544" y="9800"/>
                    <a:pt x="5497" y="8547"/>
                    <a:pt x="6349" y="7269"/>
                  </a:cubicBezTo>
                  <a:cubicBezTo>
                    <a:pt x="6850" y="8296"/>
                    <a:pt x="7477" y="9274"/>
                    <a:pt x="8153" y="10226"/>
                  </a:cubicBezTo>
                  <a:cubicBezTo>
                    <a:pt x="8356" y="10521"/>
                    <a:pt x="8699" y="10667"/>
                    <a:pt x="9032" y="10667"/>
                  </a:cubicBezTo>
                  <a:cubicBezTo>
                    <a:pt x="9521" y="10667"/>
                    <a:pt x="9988" y="10351"/>
                    <a:pt x="9958" y="9725"/>
                  </a:cubicBezTo>
                  <a:cubicBezTo>
                    <a:pt x="9908" y="8622"/>
                    <a:pt x="9331" y="7645"/>
                    <a:pt x="8680" y="6717"/>
                  </a:cubicBezTo>
                  <a:cubicBezTo>
                    <a:pt x="9532" y="6291"/>
                    <a:pt x="10384" y="5840"/>
                    <a:pt x="11286" y="5514"/>
                  </a:cubicBezTo>
                  <a:cubicBezTo>
                    <a:pt x="12384" y="5117"/>
                    <a:pt x="12067" y="3610"/>
                    <a:pt x="11024" y="3610"/>
                  </a:cubicBezTo>
                  <a:cubicBezTo>
                    <a:pt x="10948" y="3610"/>
                    <a:pt x="10868" y="3618"/>
                    <a:pt x="10785" y="3635"/>
                  </a:cubicBezTo>
                  <a:cubicBezTo>
                    <a:pt x="9632" y="3860"/>
                    <a:pt x="8479" y="3985"/>
                    <a:pt x="7351" y="4236"/>
                  </a:cubicBezTo>
                  <a:cubicBezTo>
                    <a:pt x="7401" y="4111"/>
                    <a:pt x="7451" y="3960"/>
                    <a:pt x="7477" y="3835"/>
                  </a:cubicBezTo>
                  <a:cubicBezTo>
                    <a:pt x="7978" y="2933"/>
                    <a:pt x="8429" y="2031"/>
                    <a:pt x="8504" y="978"/>
                  </a:cubicBezTo>
                  <a:cubicBezTo>
                    <a:pt x="8529" y="427"/>
                    <a:pt x="8028" y="0"/>
                    <a:pt x="7527" y="0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4716700" y="3262700"/>
              <a:ext cx="331725" cy="288075"/>
            </a:xfrm>
            <a:custGeom>
              <a:rect b="b" l="l" r="r" t="t"/>
              <a:pathLst>
                <a:path extrusionOk="0" h="11523" w="13269">
                  <a:moveTo>
                    <a:pt x="7877" y="824"/>
                  </a:moveTo>
                  <a:cubicBezTo>
                    <a:pt x="7883" y="824"/>
                    <a:pt x="7879" y="830"/>
                    <a:pt x="7871" y="830"/>
                  </a:cubicBezTo>
                  <a:cubicBezTo>
                    <a:pt x="7869" y="830"/>
                    <a:pt x="7866" y="829"/>
                    <a:pt x="7863" y="828"/>
                  </a:cubicBezTo>
                  <a:lnTo>
                    <a:pt x="7863" y="828"/>
                  </a:lnTo>
                  <a:cubicBezTo>
                    <a:pt x="7870" y="825"/>
                    <a:pt x="7875" y="824"/>
                    <a:pt x="7877" y="824"/>
                  </a:cubicBezTo>
                  <a:close/>
                  <a:moveTo>
                    <a:pt x="11926" y="4669"/>
                  </a:moveTo>
                  <a:cubicBezTo>
                    <a:pt x="11932" y="4669"/>
                    <a:pt x="11934" y="4679"/>
                    <a:pt x="11915" y="4707"/>
                  </a:cubicBezTo>
                  <a:lnTo>
                    <a:pt x="11915" y="4707"/>
                  </a:lnTo>
                  <a:cubicBezTo>
                    <a:pt x="11904" y="4685"/>
                    <a:pt x="11918" y="4669"/>
                    <a:pt x="11926" y="4669"/>
                  </a:cubicBezTo>
                  <a:close/>
                  <a:moveTo>
                    <a:pt x="7858" y="830"/>
                  </a:moveTo>
                  <a:cubicBezTo>
                    <a:pt x="7869" y="860"/>
                    <a:pt x="7905" y="959"/>
                    <a:pt x="7905" y="1023"/>
                  </a:cubicBezTo>
                  <a:cubicBezTo>
                    <a:pt x="8030" y="1674"/>
                    <a:pt x="7830" y="2426"/>
                    <a:pt x="7705" y="3078"/>
                  </a:cubicBezTo>
                  <a:cubicBezTo>
                    <a:pt x="7579" y="3704"/>
                    <a:pt x="7404" y="4331"/>
                    <a:pt x="7304" y="4983"/>
                  </a:cubicBezTo>
                  <a:cubicBezTo>
                    <a:pt x="7237" y="5249"/>
                    <a:pt x="7427" y="5496"/>
                    <a:pt x="7698" y="5496"/>
                  </a:cubicBezTo>
                  <a:cubicBezTo>
                    <a:pt x="7732" y="5496"/>
                    <a:pt x="7768" y="5492"/>
                    <a:pt x="7805" y="5484"/>
                  </a:cubicBezTo>
                  <a:cubicBezTo>
                    <a:pt x="8969" y="5233"/>
                    <a:pt x="10217" y="4691"/>
                    <a:pt x="11452" y="4691"/>
                  </a:cubicBezTo>
                  <a:cubicBezTo>
                    <a:pt x="11573" y="4691"/>
                    <a:pt x="11694" y="4696"/>
                    <a:pt x="11815" y="4707"/>
                  </a:cubicBezTo>
                  <a:cubicBezTo>
                    <a:pt x="11835" y="4717"/>
                    <a:pt x="11867" y="4731"/>
                    <a:pt x="11895" y="4741"/>
                  </a:cubicBezTo>
                  <a:lnTo>
                    <a:pt x="11895" y="4741"/>
                  </a:lnTo>
                  <a:cubicBezTo>
                    <a:pt x="11857" y="4810"/>
                    <a:pt x="11833" y="4890"/>
                    <a:pt x="11790" y="4932"/>
                  </a:cubicBezTo>
                  <a:cubicBezTo>
                    <a:pt x="11539" y="5308"/>
                    <a:pt x="11088" y="5559"/>
                    <a:pt x="10712" y="5785"/>
                  </a:cubicBezTo>
                  <a:cubicBezTo>
                    <a:pt x="10010" y="6186"/>
                    <a:pt x="9133" y="6411"/>
                    <a:pt x="8482" y="6912"/>
                  </a:cubicBezTo>
                  <a:cubicBezTo>
                    <a:pt x="8306" y="7038"/>
                    <a:pt x="8206" y="7288"/>
                    <a:pt x="8331" y="7489"/>
                  </a:cubicBezTo>
                  <a:cubicBezTo>
                    <a:pt x="8657" y="8015"/>
                    <a:pt x="9008" y="8516"/>
                    <a:pt x="9309" y="9068"/>
                  </a:cubicBezTo>
                  <a:cubicBezTo>
                    <a:pt x="9434" y="9344"/>
                    <a:pt x="10036" y="10321"/>
                    <a:pt x="9735" y="10597"/>
                  </a:cubicBezTo>
                  <a:cubicBezTo>
                    <a:pt x="9660" y="10662"/>
                    <a:pt x="9577" y="10691"/>
                    <a:pt x="9485" y="10691"/>
                  </a:cubicBezTo>
                  <a:cubicBezTo>
                    <a:pt x="8593" y="10691"/>
                    <a:pt x="6993" y="7846"/>
                    <a:pt x="6652" y="7414"/>
                  </a:cubicBezTo>
                  <a:cubicBezTo>
                    <a:pt x="6577" y="7339"/>
                    <a:pt x="6464" y="7301"/>
                    <a:pt x="6351" y="7301"/>
                  </a:cubicBezTo>
                  <a:cubicBezTo>
                    <a:pt x="6239" y="7301"/>
                    <a:pt x="6126" y="7339"/>
                    <a:pt x="6051" y="7414"/>
                  </a:cubicBezTo>
                  <a:cubicBezTo>
                    <a:pt x="5499" y="8015"/>
                    <a:pt x="5073" y="8717"/>
                    <a:pt x="4572" y="9318"/>
                  </a:cubicBezTo>
                  <a:cubicBezTo>
                    <a:pt x="4378" y="9534"/>
                    <a:pt x="3537" y="10563"/>
                    <a:pt x="3018" y="10563"/>
                  </a:cubicBezTo>
                  <a:cubicBezTo>
                    <a:pt x="2933" y="10563"/>
                    <a:pt x="2856" y="10535"/>
                    <a:pt x="2792" y="10471"/>
                  </a:cubicBezTo>
                  <a:cubicBezTo>
                    <a:pt x="2416" y="10095"/>
                    <a:pt x="3294" y="8842"/>
                    <a:pt x="3494" y="8542"/>
                  </a:cubicBezTo>
                  <a:cubicBezTo>
                    <a:pt x="3920" y="7815"/>
                    <a:pt x="4447" y="7138"/>
                    <a:pt x="4898" y="6436"/>
                  </a:cubicBezTo>
                  <a:cubicBezTo>
                    <a:pt x="5048" y="6236"/>
                    <a:pt x="4923" y="5885"/>
                    <a:pt x="4647" y="5835"/>
                  </a:cubicBezTo>
                  <a:cubicBezTo>
                    <a:pt x="4046" y="5709"/>
                    <a:pt x="3444" y="5359"/>
                    <a:pt x="2893" y="5083"/>
                  </a:cubicBezTo>
                  <a:cubicBezTo>
                    <a:pt x="2291" y="4757"/>
                    <a:pt x="1389" y="4331"/>
                    <a:pt x="1063" y="3679"/>
                  </a:cubicBezTo>
                  <a:cubicBezTo>
                    <a:pt x="963" y="3529"/>
                    <a:pt x="988" y="3504"/>
                    <a:pt x="1188" y="3404"/>
                  </a:cubicBezTo>
                  <a:cubicBezTo>
                    <a:pt x="1301" y="3354"/>
                    <a:pt x="1425" y="3335"/>
                    <a:pt x="1555" y="3335"/>
                  </a:cubicBezTo>
                  <a:cubicBezTo>
                    <a:pt x="1887" y="3335"/>
                    <a:pt x="2253" y="3464"/>
                    <a:pt x="2542" y="3554"/>
                  </a:cubicBezTo>
                  <a:cubicBezTo>
                    <a:pt x="3437" y="3877"/>
                    <a:pt x="4234" y="4447"/>
                    <a:pt x="5152" y="4750"/>
                  </a:cubicBezTo>
                  <a:lnTo>
                    <a:pt x="5152" y="4750"/>
                  </a:lnTo>
                  <a:cubicBezTo>
                    <a:pt x="5162" y="4754"/>
                    <a:pt x="5172" y="4757"/>
                    <a:pt x="5182" y="4760"/>
                  </a:cubicBezTo>
                  <a:lnTo>
                    <a:pt x="5182" y="4760"/>
                  </a:lnTo>
                  <a:cubicBezTo>
                    <a:pt x="5228" y="4775"/>
                    <a:pt x="5271" y="4782"/>
                    <a:pt x="5312" y="4782"/>
                  </a:cubicBezTo>
                  <a:cubicBezTo>
                    <a:pt x="5358" y="4782"/>
                    <a:pt x="5401" y="4773"/>
                    <a:pt x="5440" y="4757"/>
                  </a:cubicBezTo>
                  <a:lnTo>
                    <a:pt x="5439" y="4757"/>
                  </a:lnTo>
                  <a:cubicBezTo>
                    <a:pt x="5520" y="4729"/>
                    <a:pt x="5594" y="4673"/>
                    <a:pt x="5650" y="4582"/>
                  </a:cubicBezTo>
                  <a:cubicBezTo>
                    <a:pt x="6176" y="3629"/>
                    <a:pt x="6376" y="2526"/>
                    <a:pt x="6953" y="1599"/>
                  </a:cubicBezTo>
                  <a:cubicBezTo>
                    <a:pt x="7178" y="1273"/>
                    <a:pt x="7454" y="998"/>
                    <a:pt x="7830" y="847"/>
                  </a:cubicBezTo>
                  <a:cubicBezTo>
                    <a:pt x="7842" y="839"/>
                    <a:pt x="7851" y="834"/>
                    <a:pt x="7858" y="830"/>
                  </a:cubicBezTo>
                  <a:close/>
                  <a:moveTo>
                    <a:pt x="7926" y="0"/>
                  </a:moveTo>
                  <a:cubicBezTo>
                    <a:pt x="7490" y="0"/>
                    <a:pt x="6994" y="321"/>
                    <a:pt x="6677" y="622"/>
                  </a:cubicBezTo>
                  <a:cubicBezTo>
                    <a:pt x="5812" y="1464"/>
                    <a:pt x="5588" y="2763"/>
                    <a:pt x="5084" y="3839"/>
                  </a:cubicBezTo>
                  <a:lnTo>
                    <a:pt x="5084" y="3839"/>
                  </a:lnTo>
                  <a:cubicBezTo>
                    <a:pt x="4085" y="3438"/>
                    <a:pt x="3183" y="2781"/>
                    <a:pt x="2116" y="2577"/>
                  </a:cubicBezTo>
                  <a:cubicBezTo>
                    <a:pt x="1977" y="2550"/>
                    <a:pt x="1819" y="2535"/>
                    <a:pt x="1654" y="2535"/>
                  </a:cubicBezTo>
                  <a:cubicBezTo>
                    <a:pt x="897" y="2535"/>
                    <a:pt x="1" y="2849"/>
                    <a:pt x="186" y="3755"/>
                  </a:cubicBezTo>
                  <a:cubicBezTo>
                    <a:pt x="386" y="4582"/>
                    <a:pt x="1389" y="5158"/>
                    <a:pt x="2066" y="5559"/>
                  </a:cubicBezTo>
                  <a:cubicBezTo>
                    <a:pt x="2606" y="5887"/>
                    <a:pt x="3236" y="6260"/>
                    <a:pt x="3875" y="6483"/>
                  </a:cubicBezTo>
                  <a:lnTo>
                    <a:pt x="3875" y="6483"/>
                  </a:lnTo>
                  <a:cubicBezTo>
                    <a:pt x="3387" y="7183"/>
                    <a:pt x="2877" y="7858"/>
                    <a:pt x="2467" y="8617"/>
                  </a:cubicBezTo>
                  <a:cubicBezTo>
                    <a:pt x="2116" y="9293"/>
                    <a:pt x="1489" y="10471"/>
                    <a:pt x="2241" y="11098"/>
                  </a:cubicBezTo>
                  <a:cubicBezTo>
                    <a:pt x="2466" y="11289"/>
                    <a:pt x="2707" y="11367"/>
                    <a:pt x="2952" y="11367"/>
                  </a:cubicBezTo>
                  <a:cubicBezTo>
                    <a:pt x="3607" y="11367"/>
                    <a:pt x="4284" y="10809"/>
                    <a:pt x="4722" y="10371"/>
                  </a:cubicBezTo>
                  <a:cubicBezTo>
                    <a:pt x="5331" y="9762"/>
                    <a:pt x="5781" y="9031"/>
                    <a:pt x="6324" y="8382"/>
                  </a:cubicBezTo>
                  <a:lnTo>
                    <a:pt x="6324" y="8382"/>
                  </a:lnTo>
                  <a:cubicBezTo>
                    <a:pt x="7055" y="9447"/>
                    <a:pt x="8171" y="11523"/>
                    <a:pt x="9456" y="11523"/>
                  </a:cubicBezTo>
                  <a:cubicBezTo>
                    <a:pt x="9702" y="11523"/>
                    <a:pt x="9954" y="11447"/>
                    <a:pt x="10211" y="11273"/>
                  </a:cubicBezTo>
                  <a:cubicBezTo>
                    <a:pt x="10913" y="10797"/>
                    <a:pt x="10562" y="9820"/>
                    <a:pt x="10286" y="9193"/>
                  </a:cubicBezTo>
                  <a:cubicBezTo>
                    <a:pt x="10012" y="8561"/>
                    <a:pt x="9632" y="7983"/>
                    <a:pt x="9265" y="7397"/>
                  </a:cubicBezTo>
                  <a:lnTo>
                    <a:pt x="9265" y="7397"/>
                  </a:lnTo>
                  <a:cubicBezTo>
                    <a:pt x="10059" y="6919"/>
                    <a:pt x="11006" y="6674"/>
                    <a:pt x="11765" y="6110"/>
                  </a:cubicBezTo>
                  <a:cubicBezTo>
                    <a:pt x="12291" y="5709"/>
                    <a:pt x="13269" y="4657"/>
                    <a:pt x="12416" y="4080"/>
                  </a:cubicBezTo>
                  <a:cubicBezTo>
                    <a:pt x="12167" y="3901"/>
                    <a:pt x="11847" y="3841"/>
                    <a:pt x="11509" y="3841"/>
                  </a:cubicBezTo>
                  <a:cubicBezTo>
                    <a:pt x="10997" y="3841"/>
                    <a:pt x="10443" y="3980"/>
                    <a:pt x="10036" y="4055"/>
                  </a:cubicBezTo>
                  <a:cubicBezTo>
                    <a:pt x="9426" y="4184"/>
                    <a:pt x="8831" y="4368"/>
                    <a:pt x="8229" y="4526"/>
                  </a:cubicBezTo>
                  <a:lnTo>
                    <a:pt x="8229" y="4526"/>
                  </a:lnTo>
                  <a:cubicBezTo>
                    <a:pt x="8350" y="3935"/>
                    <a:pt x="8498" y="3350"/>
                    <a:pt x="8607" y="2752"/>
                  </a:cubicBezTo>
                  <a:cubicBezTo>
                    <a:pt x="8732" y="2050"/>
                    <a:pt x="8958" y="1048"/>
                    <a:pt x="8582" y="396"/>
                  </a:cubicBezTo>
                  <a:cubicBezTo>
                    <a:pt x="8416" y="110"/>
                    <a:pt x="8181" y="0"/>
                    <a:pt x="7926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2" name="Google Shape;392;p38"/>
          <p:cNvSpPr/>
          <p:nvPr/>
        </p:nvSpPr>
        <p:spPr>
          <a:xfrm>
            <a:off x="8768625" y="3763500"/>
            <a:ext cx="141000" cy="132975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8"/>
          <p:cNvSpPr/>
          <p:nvPr/>
        </p:nvSpPr>
        <p:spPr>
          <a:xfrm>
            <a:off x="8534025" y="666950"/>
            <a:ext cx="334625" cy="286950"/>
          </a:xfrm>
          <a:custGeom>
            <a:rect b="b" l="l" r="r" t="t"/>
            <a:pathLst>
              <a:path extrusionOk="0" h="11478" w="13385">
                <a:moveTo>
                  <a:pt x="9560" y="825"/>
                </a:moveTo>
                <a:cubicBezTo>
                  <a:pt x="10672" y="825"/>
                  <a:pt x="11880" y="1856"/>
                  <a:pt x="12031" y="2915"/>
                </a:cubicBezTo>
                <a:cubicBezTo>
                  <a:pt x="12106" y="3366"/>
                  <a:pt x="12081" y="4118"/>
                  <a:pt x="11580" y="4344"/>
                </a:cubicBezTo>
                <a:cubicBezTo>
                  <a:pt x="11377" y="4438"/>
                  <a:pt x="11131" y="4460"/>
                  <a:pt x="10881" y="4460"/>
                </a:cubicBezTo>
                <a:cubicBezTo>
                  <a:pt x="10666" y="4460"/>
                  <a:pt x="10448" y="4444"/>
                  <a:pt x="10252" y="4444"/>
                </a:cubicBezTo>
                <a:cubicBezTo>
                  <a:pt x="9199" y="4444"/>
                  <a:pt x="7996" y="4694"/>
                  <a:pt x="7820" y="5948"/>
                </a:cubicBezTo>
                <a:cubicBezTo>
                  <a:pt x="7745" y="6599"/>
                  <a:pt x="7971" y="7251"/>
                  <a:pt x="8171" y="7852"/>
                </a:cubicBezTo>
                <a:cubicBezTo>
                  <a:pt x="8372" y="8479"/>
                  <a:pt x="8597" y="9131"/>
                  <a:pt x="8196" y="9707"/>
                </a:cubicBezTo>
                <a:cubicBezTo>
                  <a:pt x="7761" y="10303"/>
                  <a:pt x="6944" y="10661"/>
                  <a:pt x="6162" y="10661"/>
                </a:cubicBezTo>
                <a:cubicBezTo>
                  <a:pt x="5727" y="10661"/>
                  <a:pt x="5304" y="10550"/>
                  <a:pt x="4963" y="10309"/>
                </a:cubicBezTo>
                <a:cubicBezTo>
                  <a:pt x="3810" y="9507"/>
                  <a:pt x="4913" y="8203"/>
                  <a:pt x="5189" y="7201"/>
                </a:cubicBezTo>
                <a:cubicBezTo>
                  <a:pt x="5524" y="5906"/>
                  <a:pt x="4566" y="5188"/>
                  <a:pt x="3432" y="5188"/>
                </a:cubicBezTo>
                <a:cubicBezTo>
                  <a:pt x="3293" y="5188"/>
                  <a:pt x="3151" y="5199"/>
                  <a:pt x="3008" y="5221"/>
                </a:cubicBezTo>
                <a:cubicBezTo>
                  <a:pt x="2743" y="5265"/>
                  <a:pt x="2416" y="5362"/>
                  <a:pt x="2115" y="5362"/>
                </a:cubicBezTo>
                <a:cubicBezTo>
                  <a:pt x="1906" y="5362"/>
                  <a:pt x="1709" y="5315"/>
                  <a:pt x="1555" y="5171"/>
                </a:cubicBezTo>
                <a:cubicBezTo>
                  <a:pt x="1279" y="4945"/>
                  <a:pt x="1179" y="4494"/>
                  <a:pt x="1129" y="4168"/>
                </a:cubicBezTo>
                <a:cubicBezTo>
                  <a:pt x="1003" y="3416"/>
                  <a:pt x="1054" y="2539"/>
                  <a:pt x="1555" y="1938"/>
                </a:cubicBezTo>
                <a:cubicBezTo>
                  <a:pt x="1885" y="1556"/>
                  <a:pt x="2318" y="1419"/>
                  <a:pt x="2790" y="1419"/>
                </a:cubicBezTo>
                <a:cubicBezTo>
                  <a:pt x="3654" y="1419"/>
                  <a:pt x="4647" y="1882"/>
                  <a:pt x="5369" y="2159"/>
                </a:cubicBezTo>
                <a:lnTo>
                  <a:pt x="5369" y="2159"/>
                </a:lnTo>
                <a:cubicBezTo>
                  <a:pt x="5383" y="2169"/>
                  <a:pt x="5398" y="2179"/>
                  <a:pt x="5414" y="2188"/>
                </a:cubicBezTo>
                <a:cubicBezTo>
                  <a:pt x="5739" y="2380"/>
                  <a:pt x="6089" y="2493"/>
                  <a:pt x="6444" y="2493"/>
                </a:cubicBezTo>
                <a:cubicBezTo>
                  <a:pt x="6694" y="2493"/>
                  <a:pt x="6946" y="2437"/>
                  <a:pt x="7194" y="2314"/>
                </a:cubicBezTo>
                <a:cubicBezTo>
                  <a:pt x="7720" y="2038"/>
                  <a:pt x="8096" y="1562"/>
                  <a:pt x="8547" y="1186"/>
                </a:cubicBezTo>
                <a:cubicBezTo>
                  <a:pt x="8848" y="934"/>
                  <a:pt x="9199" y="825"/>
                  <a:pt x="9560" y="825"/>
                </a:cubicBezTo>
                <a:close/>
                <a:moveTo>
                  <a:pt x="9499" y="0"/>
                </a:moveTo>
                <a:cubicBezTo>
                  <a:pt x="8877" y="0"/>
                  <a:pt x="8354" y="240"/>
                  <a:pt x="7846" y="710"/>
                </a:cubicBezTo>
                <a:cubicBezTo>
                  <a:pt x="7391" y="1126"/>
                  <a:pt x="6965" y="1644"/>
                  <a:pt x="6405" y="1644"/>
                </a:cubicBezTo>
                <a:cubicBezTo>
                  <a:pt x="6224" y="1644"/>
                  <a:pt x="6029" y="1590"/>
                  <a:pt x="5815" y="1461"/>
                </a:cubicBezTo>
                <a:cubicBezTo>
                  <a:pt x="5800" y="1452"/>
                  <a:pt x="5784" y="1443"/>
                  <a:pt x="5769" y="1436"/>
                </a:cubicBezTo>
                <a:lnTo>
                  <a:pt x="5769" y="1436"/>
                </a:lnTo>
                <a:cubicBezTo>
                  <a:pt x="5752" y="1427"/>
                  <a:pt x="5734" y="1419"/>
                  <a:pt x="5715" y="1411"/>
                </a:cubicBezTo>
                <a:cubicBezTo>
                  <a:pt x="4819" y="1082"/>
                  <a:pt x="3777" y="607"/>
                  <a:pt x="2773" y="607"/>
                </a:cubicBezTo>
                <a:cubicBezTo>
                  <a:pt x="2400" y="607"/>
                  <a:pt x="2033" y="672"/>
                  <a:pt x="1680" y="835"/>
                </a:cubicBezTo>
                <a:cubicBezTo>
                  <a:pt x="226" y="1486"/>
                  <a:pt x="1" y="3441"/>
                  <a:pt x="427" y="4820"/>
                </a:cubicBezTo>
                <a:cubicBezTo>
                  <a:pt x="678" y="5572"/>
                  <a:pt x="1179" y="6148"/>
                  <a:pt x="2031" y="6173"/>
                </a:cubicBezTo>
                <a:cubicBezTo>
                  <a:pt x="2043" y="6174"/>
                  <a:pt x="2056" y="6174"/>
                  <a:pt x="2069" y="6174"/>
                </a:cubicBezTo>
                <a:cubicBezTo>
                  <a:pt x="2427" y="6174"/>
                  <a:pt x="3047" y="5990"/>
                  <a:pt x="3567" y="5990"/>
                </a:cubicBezTo>
                <a:cubicBezTo>
                  <a:pt x="3954" y="5990"/>
                  <a:pt x="4286" y="6092"/>
                  <a:pt x="4412" y="6449"/>
                </a:cubicBezTo>
                <a:cubicBezTo>
                  <a:pt x="4587" y="6950"/>
                  <a:pt x="4086" y="7702"/>
                  <a:pt x="3911" y="8153"/>
                </a:cubicBezTo>
                <a:cubicBezTo>
                  <a:pt x="3660" y="8730"/>
                  <a:pt x="3460" y="9406"/>
                  <a:pt x="3710" y="10008"/>
                </a:cubicBezTo>
                <a:cubicBezTo>
                  <a:pt x="4106" y="11027"/>
                  <a:pt x="5142" y="11478"/>
                  <a:pt x="6175" y="11478"/>
                </a:cubicBezTo>
                <a:cubicBezTo>
                  <a:pt x="6514" y="11478"/>
                  <a:pt x="6853" y="11429"/>
                  <a:pt x="7169" y="11336"/>
                </a:cubicBezTo>
                <a:cubicBezTo>
                  <a:pt x="7820" y="11161"/>
                  <a:pt x="8447" y="10785"/>
                  <a:pt x="8848" y="10208"/>
                </a:cubicBezTo>
                <a:cubicBezTo>
                  <a:pt x="9299" y="9607"/>
                  <a:pt x="9324" y="8930"/>
                  <a:pt x="9149" y="8228"/>
                </a:cubicBezTo>
                <a:cubicBezTo>
                  <a:pt x="8998" y="7552"/>
                  <a:pt x="8497" y="6725"/>
                  <a:pt x="8648" y="5998"/>
                </a:cubicBezTo>
                <a:cubicBezTo>
                  <a:pt x="8773" y="5371"/>
                  <a:pt x="9450" y="5296"/>
                  <a:pt x="10001" y="5271"/>
                </a:cubicBezTo>
                <a:cubicBezTo>
                  <a:pt x="10176" y="5271"/>
                  <a:pt x="10359" y="5274"/>
                  <a:pt x="10543" y="5274"/>
                </a:cubicBezTo>
                <a:cubicBezTo>
                  <a:pt x="11463" y="5274"/>
                  <a:pt x="12424" y="5187"/>
                  <a:pt x="12758" y="4143"/>
                </a:cubicBezTo>
                <a:cubicBezTo>
                  <a:pt x="13384" y="2288"/>
                  <a:pt x="11856" y="384"/>
                  <a:pt x="10051" y="58"/>
                </a:cubicBezTo>
                <a:cubicBezTo>
                  <a:pt x="9858" y="19"/>
                  <a:pt x="9674" y="0"/>
                  <a:pt x="9499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38"/>
          <p:cNvGrpSpPr/>
          <p:nvPr/>
        </p:nvGrpSpPr>
        <p:grpSpPr>
          <a:xfrm>
            <a:off x="7958225" y="265700"/>
            <a:ext cx="188000" cy="189875"/>
            <a:chOff x="7253475" y="539500"/>
            <a:chExt cx="188000" cy="189875"/>
          </a:xfrm>
        </p:grpSpPr>
        <p:sp>
          <p:nvSpPr>
            <p:cNvPr id="395" name="Google Shape;395;p38"/>
            <p:cNvSpPr/>
            <p:nvPr/>
          </p:nvSpPr>
          <p:spPr>
            <a:xfrm>
              <a:off x="7253475" y="601525"/>
              <a:ext cx="79600" cy="62050"/>
            </a:xfrm>
            <a:custGeom>
              <a:rect b="b" l="l" r="r" t="t"/>
              <a:pathLst>
                <a:path extrusionOk="0" h="2482" w="3184">
                  <a:moveTo>
                    <a:pt x="1580" y="1"/>
                  </a:moveTo>
                  <a:cubicBezTo>
                    <a:pt x="1" y="1"/>
                    <a:pt x="1" y="2482"/>
                    <a:pt x="1580" y="2482"/>
                  </a:cubicBezTo>
                  <a:cubicBezTo>
                    <a:pt x="3184" y="2482"/>
                    <a:pt x="3184" y="1"/>
                    <a:pt x="1580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7361250" y="539500"/>
              <a:ext cx="80225" cy="62050"/>
            </a:xfrm>
            <a:custGeom>
              <a:rect b="b" l="l" r="r" t="t"/>
              <a:pathLst>
                <a:path extrusionOk="0" h="2482" w="3209">
                  <a:moveTo>
                    <a:pt x="1605" y="0"/>
                  </a:moveTo>
                  <a:cubicBezTo>
                    <a:pt x="1" y="0"/>
                    <a:pt x="1" y="2482"/>
                    <a:pt x="1605" y="2482"/>
                  </a:cubicBezTo>
                  <a:cubicBezTo>
                    <a:pt x="3209" y="2482"/>
                    <a:pt x="3209" y="0"/>
                    <a:pt x="1605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7357500" y="667325"/>
              <a:ext cx="80225" cy="62050"/>
            </a:xfrm>
            <a:custGeom>
              <a:rect b="b" l="l" r="r" t="t"/>
              <a:pathLst>
                <a:path extrusionOk="0" h="2482" w="3209">
                  <a:moveTo>
                    <a:pt x="1604" y="0"/>
                  </a:moveTo>
                  <a:cubicBezTo>
                    <a:pt x="0" y="0"/>
                    <a:pt x="0" y="2481"/>
                    <a:pt x="1604" y="2481"/>
                  </a:cubicBezTo>
                  <a:cubicBezTo>
                    <a:pt x="3208" y="2481"/>
                    <a:pt x="3208" y="0"/>
                    <a:pt x="1604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38"/>
          <p:cNvSpPr/>
          <p:nvPr/>
        </p:nvSpPr>
        <p:spPr>
          <a:xfrm>
            <a:off x="294800" y="2937175"/>
            <a:ext cx="141000" cy="132975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"/>
          <p:cNvSpPr txBox="1"/>
          <p:nvPr>
            <p:ph idx="1" type="subTitle"/>
          </p:nvPr>
        </p:nvSpPr>
        <p:spPr>
          <a:xfrm>
            <a:off x="3750150" y="3094381"/>
            <a:ext cx="16437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01" name="Google Shape;401;p39"/>
          <p:cNvSpPr txBox="1"/>
          <p:nvPr>
            <p:ph idx="2" type="subTitle"/>
          </p:nvPr>
        </p:nvSpPr>
        <p:spPr>
          <a:xfrm>
            <a:off x="3750150" y="3419920"/>
            <a:ext cx="1643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02" name="Google Shape;402;p39"/>
          <p:cNvSpPr txBox="1"/>
          <p:nvPr>
            <p:ph idx="3" type="subTitle"/>
          </p:nvPr>
        </p:nvSpPr>
        <p:spPr>
          <a:xfrm>
            <a:off x="5870882" y="3094381"/>
            <a:ext cx="16437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03" name="Google Shape;403;p39"/>
          <p:cNvSpPr txBox="1"/>
          <p:nvPr>
            <p:ph idx="4" type="subTitle"/>
          </p:nvPr>
        </p:nvSpPr>
        <p:spPr>
          <a:xfrm>
            <a:off x="5870882" y="3419920"/>
            <a:ext cx="1643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04" name="Google Shape;404;p39"/>
          <p:cNvSpPr txBox="1"/>
          <p:nvPr>
            <p:ph idx="5" type="subTitle"/>
          </p:nvPr>
        </p:nvSpPr>
        <p:spPr>
          <a:xfrm>
            <a:off x="1629418" y="3094381"/>
            <a:ext cx="16437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05" name="Google Shape;405;p39"/>
          <p:cNvSpPr txBox="1"/>
          <p:nvPr>
            <p:ph idx="6" type="subTitle"/>
          </p:nvPr>
        </p:nvSpPr>
        <p:spPr>
          <a:xfrm>
            <a:off x="1629418" y="3419920"/>
            <a:ext cx="1643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06" name="Google Shape;406;p39"/>
          <p:cNvSpPr/>
          <p:nvPr/>
        </p:nvSpPr>
        <p:spPr>
          <a:xfrm>
            <a:off x="1985097" y="242813"/>
            <a:ext cx="109881" cy="103627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7" name="Google Shape;407;p39"/>
          <p:cNvGrpSpPr/>
          <p:nvPr/>
        </p:nvGrpSpPr>
        <p:grpSpPr>
          <a:xfrm>
            <a:off x="426850" y="2318600"/>
            <a:ext cx="326275" cy="303650"/>
            <a:chOff x="2395075" y="3016975"/>
            <a:chExt cx="326275" cy="303650"/>
          </a:xfrm>
        </p:grpSpPr>
        <p:sp>
          <p:nvSpPr>
            <p:cNvPr id="408" name="Google Shape;408;p39"/>
            <p:cNvSpPr/>
            <p:nvPr/>
          </p:nvSpPr>
          <p:spPr>
            <a:xfrm>
              <a:off x="2404700" y="3028075"/>
              <a:ext cx="311100" cy="284600"/>
            </a:xfrm>
            <a:custGeom>
              <a:rect b="b" l="l" r="r" t="t"/>
              <a:pathLst>
                <a:path extrusionOk="0" h="11384" w="12444">
                  <a:moveTo>
                    <a:pt x="9043" y="0"/>
                  </a:moveTo>
                  <a:cubicBezTo>
                    <a:pt x="8795" y="0"/>
                    <a:pt x="8549" y="88"/>
                    <a:pt x="8380" y="282"/>
                  </a:cubicBezTo>
                  <a:cubicBezTo>
                    <a:pt x="7878" y="834"/>
                    <a:pt x="7628" y="1485"/>
                    <a:pt x="7427" y="2137"/>
                  </a:cubicBezTo>
                  <a:cubicBezTo>
                    <a:pt x="7127" y="2663"/>
                    <a:pt x="6826" y="3165"/>
                    <a:pt x="6500" y="3691"/>
                  </a:cubicBezTo>
                  <a:cubicBezTo>
                    <a:pt x="5949" y="2789"/>
                    <a:pt x="5222" y="1987"/>
                    <a:pt x="5046" y="909"/>
                  </a:cubicBezTo>
                  <a:cubicBezTo>
                    <a:pt x="4972" y="439"/>
                    <a:pt x="4563" y="213"/>
                    <a:pt x="4143" y="213"/>
                  </a:cubicBezTo>
                  <a:cubicBezTo>
                    <a:pt x="3711" y="213"/>
                    <a:pt x="3268" y="452"/>
                    <a:pt x="3167" y="909"/>
                  </a:cubicBezTo>
                  <a:cubicBezTo>
                    <a:pt x="2841" y="2388"/>
                    <a:pt x="3392" y="3566"/>
                    <a:pt x="3994" y="4794"/>
                  </a:cubicBezTo>
                  <a:cubicBezTo>
                    <a:pt x="2991" y="5144"/>
                    <a:pt x="2064" y="5596"/>
                    <a:pt x="1036" y="5771"/>
                  </a:cubicBezTo>
                  <a:cubicBezTo>
                    <a:pt x="0" y="5964"/>
                    <a:pt x="169" y="7684"/>
                    <a:pt x="1162" y="7684"/>
                  </a:cubicBezTo>
                  <a:cubicBezTo>
                    <a:pt x="1202" y="7684"/>
                    <a:pt x="1244" y="7682"/>
                    <a:pt x="1287" y="7676"/>
                  </a:cubicBezTo>
                  <a:cubicBezTo>
                    <a:pt x="1362" y="7676"/>
                    <a:pt x="1462" y="7651"/>
                    <a:pt x="1538" y="7651"/>
                  </a:cubicBezTo>
                  <a:lnTo>
                    <a:pt x="1563" y="7651"/>
                  </a:lnTo>
                  <a:cubicBezTo>
                    <a:pt x="2640" y="7500"/>
                    <a:pt x="3718" y="7275"/>
                    <a:pt x="4746" y="6974"/>
                  </a:cubicBezTo>
                  <a:cubicBezTo>
                    <a:pt x="4771" y="6974"/>
                    <a:pt x="4796" y="6949"/>
                    <a:pt x="4796" y="6949"/>
                  </a:cubicBezTo>
                  <a:cubicBezTo>
                    <a:pt x="4871" y="8302"/>
                    <a:pt x="5172" y="9656"/>
                    <a:pt x="5698" y="10909"/>
                  </a:cubicBezTo>
                  <a:cubicBezTo>
                    <a:pt x="5836" y="11238"/>
                    <a:pt x="6146" y="11383"/>
                    <a:pt x="6470" y="11383"/>
                  </a:cubicBezTo>
                  <a:cubicBezTo>
                    <a:pt x="6910" y="11383"/>
                    <a:pt x="7376" y="11116"/>
                    <a:pt x="7477" y="10683"/>
                  </a:cubicBezTo>
                  <a:cubicBezTo>
                    <a:pt x="7803" y="9230"/>
                    <a:pt x="7427" y="7876"/>
                    <a:pt x="7427" y="6448"/>
                  </a:cubicBezTo>
                  <a:lnTo>
                    <a:pt x="7427" y="6448"/>
                  </a:lnTo>
                  <a:cubicBezTo>
                    <a:pt x="8630" y="6824"/>
                    <a:pt x="9833" y="7175"/>
                    <a:pt x="11112" y="7300"/>
                  </a:cubicBezTo>
                  <a:cubicBezTo>
                    <a:pt x="11135" y="7302"/>
                    <a:pt x="11158" y="7303"/>
                    <a:pt x="11181" y="7303"/>
                  </a:cubicBezTo>
                  <a:cubicBezTo>
                    <a:pt x="12083" y="7303"/>
                    <a:pt x="12444" y="5886"/>
                    <a:pt x="11613" y="5495"/>
                  </a:cubicBezTo>
                  <a:cubicBezTo>
                    <a:pt x="10635" y="5044"/>
                    <a:pt x="9708" y="4493"/>
                    <a:pt x="8680" y="4242"/>
                  </a:cubicBezTo>
                  <a:cubicBezTo>
                    <a:pt x="8731" y="4167"/>
                    <a:pt x="8806" y="4067"/>
                    <a:pt x="8831" y="3967"/>
                  </a:cubicBezTo>
                  <a:cubicBezTo>
                    <a:pt x="8956" y="3691"/>
                    <a:pt x="9031" y="3390"/>
                    <a:pt x="9106" y="3089"/>
                  </a:cubicBezTo>
                  <a:cubicBezTo>
                    <a:pt x="9407" y="2563"/>
                    <a:pt x="9683" y="2012"/>
                    <a:pt x="9908" y="1460"/>
                  </a:cubicBezTo>
                  <a:cubicBezTo>
                    <a:pt x="10084" y="1059"/>
                    <a:pt x="10109" y="608"/>
                    <a:pt x="9758" y="282"/>
                  </a:cubicBezTo>
                  <a:cubicBezTo>
                    <a:pt x="9577" y="101"/>
                    <a:pt x="9309" y="0"/>
                    <a:pt x="9043" y="0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2395075" y="3016975"/>
              <a:ext cx="326275" cy="303650"/>
            </a:xfrm>
            <a:custGeom>
              <a:rect b="b" l="l" r="r" t="t"/>
              <a:pathLst>
                <a:path extrusionOk="0" h="12146" w="13051">
                  <a:moveTo>
                    <a:pt x="9565" y="829"/>
                  </a:moveTo>
                  <a:cubicBezTo>
                    <a:pt x="9570" y="829"/>
                    <a:pt x="9579" y="835"/>
                    <a:pt x="9588" y="853"/>
                  </a:cubicBezTo>
                  <a:lnTo>
                    <a:pt x="9588" y="853"/>
                  </a:lnTo>
                  <a:cubicBezTo>
                    <a:pt x="9559" y="847"/>
                    <a:pt x="9557" y="829"/>
                    <a:pt x="9565" y="829"/>
                  </a:cubicBezTo>
                  <a:close/>
                  <a:moveTo>
                    <a:pt x="4004" y="843"/>
                  </a:moveTo>
                  <a:cubicBezTo>
                    <a:pt x="4004" y="843"/>
                    <a:pt x="4001" y="848"/>
                    <a:pt x="3995" y="853"/>
                  </a:cubicBezTo>
                  <a:lnTo>
                    <a:pt x="3995" y="853"/>
                  </a:lnTo>
                  <a:cubicBezTo>
                    <a:pt x="4000" y="846"/>
                    <a:pt x="4003" y="843"/>
                    <a:pt x="4004" y="843"/>
                  </a:cubicBezTo>
                  <a:close/>
                  <a:moveTo>
                    <a:pt x="9596" y="872"/>
                  </a:moveTo>
                  <a:lnTo>
                    <a:pt x="9596" y="872"/>
                  </a:lnTo>
                  <a:cubicBezTo>
                    <a:pt x="9604" y="894"/>
                    <a:pt x="9612" y="928"/>
                    <a:pt x="9617" y="977"/>
                  </a:cubicBezTo>
                  <a:cubicBezTo>
                    <a:pt x="9692" y="1428"/>
                    <a:pt x="9642" y="1829"/>
                    <a:pt x="9517" y="2280"/>
                  </a:cubicBezTo>
                  <a:cubicBezTo>
                    <a:pt x="9291" y="3132"/>
                    <a:pt x="8790" y="3934"/>
                    <a:pt x="8664" y="4812"/>
                  </a:cubicBezTo>
                  <a:cubicBezTo>
                    <a:pt x="8614" y="5037"/>
                    <a:pt x="8715" y="5263"/>
                    <a:pt x="8940" y="5313"/>
                  </a:cubicBezTo>
                  <a:cubicBezTo>
                    <a:pt x="9542" y="5463"/>
                    <a:pt x="10143" y="5588"/>
                    <a:pt x="10745" y="5764"/>
                  </a:cubicBezTo>
                  <a:cubicBezTo>
                    <a:pt x="11020" y="5864"/>
                    <a:pt x="12098" y="6140"/>
                    <a:pt x="12123" y="6541"/>
                  </a:cubicBezTo>
                  <a:cubicBezTo>
                    <a:pt x="12148" y="6792"/>
                    <a:pt x="11747" y="6942"/>
                    <a:pt x="11572" y="6967"/>
                  </a:cubicBezTo>
                  <a:cubicBezTo>
                    <a:pt x="11423" y="6993"/>
                    <a:pt x="11269" y="7004"/>
                    <a:pt x="11112" y="7004"/>
                  </a:cubicBezTo>
                  <a:cubicBezTo>
                    <a:pt x="10820" y="7004"/>
                    <a:pt x="10521" y="6966"/>
                    <a:pt x="10243" y="6917"/>
                  </a:cubicBezTo>
                  <a:cubicBezTo>
                    <a:pt x="9391" y="6792"/>
                    <a:pt x="8564" y="6541"/>
                    <a:pt x="7687" y="6441"/>
                  </a:cubicBezTo>
                  <a:cubicBezTo>
                    <a:pt x="7676" y="6439"/>
                    <a:pt x="7666" y="6439"/>
                    <a:pt x="7656" y="6439"/>
                  </a:cubicBezTo>
                  <a:cubicBezTo>
                    <a:pt x="7445" y="6439"/>
                    <a:pt x="7286" y="6676"/>
                    <a:pt x="7286" y="6867"/>
                  </a:cubicBezTo>
                  <a:cubicBezTo>
                    <a:pt x="7286" y="7669"/>
                    <a:pt x="7461" y="8471"/>
                    <a:pt x="7512" y="9273"/>
                  </a:cubicBezTo>
                  <a:cubicBezTo>
                    <a:pt x="7537" y="9624"/>
                    <a:pt x="7687" y="11303"/>
                    <a:pt x="7060" y="11328"/>
                  </a:cubicBezTo>
                  <a:cubicBezTo>
                    <a:pt x="6559" y="11328"/>
                    <a:pt x="6283" y="9799"/>
                    <a:pt x="6208" y="9448"/>
                  </a:cubicBezTo>
                  <a:cubicBezTo>
                    <a:pt x="6008" y="8621"/>
                    <a:pt x="5933" y="7794"/>
                    <a:pt x="5757" y="6942"/>
                  </a:cubicBezTo>
                  <a:cubicBezTo>
                    <a:pt x="5720" y="6758"/>
                    <a:pt x="5523" y="6642"/>
                    <a:pt x="5341" y="6642"/>
                  </a:cubicBezTo>
                  <a:cubicBezTo>
                    <a:pt x="5274" y="6642"/>
                    <a:pt x="5209" y="6658"/>
                    <a:pt x="5156" y="6691"/>
                  </a:cubicBezTo>
                  <a:cubicBezTo>
                    <a:pt x="4604" y="7067"/>
                    <a:pt x="3877" y="7243"/>
                    <a:pt x="3226" y="7418"/>
                  </a:cubicBezTo>
                  <a:cubicBezTo>
                    <a:pt x="2825" y="7543"/>
                    <a:pt x="2424" y="7619"/>
                    <a:pt x="1998" y="7669"/>
                  </a:cubicBezTo>
                  <a:cubicBezTo>
                    <a:pt x="1850" y="7695"/>
                    <a:pt x="1660" y="7722"/>
                    <a:pt x="1476" y="7722"/>
                  </a:cubicBezTo>
                  <a:cubicBezTo>
                    <a:pt x="1317" y="7722"/>
                    <a:pt x="1162" y="7702"/>
                    <a:pt x="1045" y="7644"/>
                  </a:cubicBezTo>
                  <a:cubicBezTo>
                    <a:pt x="895" y="7594"/>
                    <a:pt x="920" y="7518"/>
                    <a:pt x="1020" y="7318"/>
                  </a:cubicBezTo>
                  <a:cubicBezTo>
                    <a:pt x="1246" y="6917"/>
                    <a:pt x="1722" y="6716"/>
                    <a:pt x="2098" y="6541"/>
                  </a:cubicBezTo>
                  <a:cubicBezTo>
                    <a:pt x="2964" y="6145"/>
                    <a:pt x="3903" y="5993"/>
                    <a:pt x="4747" y="5580"/>
                  </a:cubicBezTo>
                  <a:lnTo>
                    <a:pt x="4747" y="5580"/>
                  </a:lnTo>
                  <a:cubicBezTo>
                    <a:pt x="4770" y="5571"/>
                    <a:pt x="4792" y="5560"/>
                    <a:pt x="4813" y="5547"/>
                  </a:cubicBezTo>
                  <a:lnTo>
                    <a:pt x="4813" y="5547"/>
                  </a:lnTo>
                  <a:cubicBezTo>
                    <a:pt x="5006" y="5443"/>
                    <a:pt x="5039" y="5256"/>
                    <a:pt x="4976" y="5096"/>
                  </a:cubicBezTo>
                  <a:lnTo>
                    <a:pt x="4976" y="5096"/>
                  </a:lnTo>
                  <a:cubicBezTo>
                    <a:pt x="4673" y="4000"/>
                    <a:pt x="4002" y="3027"/>
                    <a:pt x="3827" y="1929"/>
                  </a:cubicBezTo>
                  <a:cubicBezTo>
                    <a:pt x="3778" y="1631"/>
                    <a:pt x="3777" y="1134"/>
                    <a:pt x="3974" y="882"/>
                  </a:cubicBezTo>
                  <a:lnTo>
                    <a:pt x="3974" y="882"/>
                  </a:lnTo>
                  <a:cubicBezTo>
                    <a:pt x="4052" y="900"/>
                    <a:pt x="4115" y="960"/>
                    <a:pt x="4178" y="1002"/>
                  </a:cubicBezTo>
                  <a:cubicBezTo>
                    <a:pt x="4704" y="1428"/>
                    <a:pt x="5080" y="2080"/>
                    <a:pt x="5431" y="2631"/>
                  </a:cubicBezTo>
                  <a:cubicBezTo>
                    <a:pt x="5782" y="3157"/>
                    <a:pt x="6108" y="3734"/>
                    <a:pt x="6459" y="4260"/>
                  </a:cubicBezTo>
                  <a:cubicBezTo>
                    <a:pt x="6549" y="4388"/>
                    <a:pt x="6691" y="4458"/>
                    <a:pt x="6832" y="4458"/>
                  </a:cubicBezTo>
                  <a:cubicBezTo>
                    <a:pt x="6967" y="4458"/>
                    <a:pt x="7100" y="4395"/>
                    <a:pt x="7186" y="4260"/>
                  </a:cubicBezTo>
                  <a:cubicBezTo>
                    <a:pt x="7512" y="3734"/>
                    <a:pt x="7787" y="3208"/>
                    <a:pt x="8113" y="2681"/>
                  </a:cubicBezTo>
                  <a:cubicBezTo>
                    <a:pt x="8489" y="2105"/>
                    <a:pt x="8890" y="1353"/>
                    <a:pt x="9466" y="952"/>
                  </a:cubicBezTo>
                  <a:cubicBezTo>
                    <a:pt x="9497" y="921"/>
                    <a:pt x="9555" y="891"/>
                    <a:pt x="9596" y="872"/>
                  </a:cubicBezTo>
                  <a:close/>
                  <a:moveTo>
                    <a:pt x="9649" y="1"/>
                  </a:moveTo>
                  <a:cubicBezTo>
                    <a:pt x="9584" y="1"/>
                    <a:pt x="9515" y="8"/>
                    <a:pt x="9441" y="25"/>
                  </a:cubicBezTo>
                  <a:cubicBezTo>
                    <a:pt x="8689" y="200"/>
                    <a:pt x="8113" y="1177"/>
                    <a:pt x="7712" y="1779"/>
                  </a:cubicBezTo>
                  <a:cubicBezTo>
                    <a:pt x="7385" y="2270"/>
                    <a:pt x="7110" y="2774"/>
                    <a:pt x="6812" y="3272"/>
                  </a:cubicBezTo>
                  <a:lnTo>
                    <a:pt x="6812" y="3272"/>
                  </a:lnTo>
                  <a:cubicBezTo>
                    <a:pt x="6496" y="2774"/>
                    <a:pt x="6203" y="2270"/>
                    <a:pt x="5857" y="1779"/>
                  </a:cubicBezTo>
                  <a:cubicBezTo>
                    <a:pt x="5456" y="1177"/>
                    <a:pt x="4930" y="300"/>
                    <a:pt x="4203" y="75"/>
                  </a:cubicBezTo>
                  <a:cubicBezTo>
                    <a:pt x="4108" y="47"/>
                    <a:pt x="4019" y="34"/>
                    <a:pt x="3937" y="34"/>
                  </a:cubicBezTo>
                  <a:cubicBezTo>
                    <a:pt x="3282" y="34"/>
                    <a:pt x="3020" y="852"/>
                    <a:pt x="2975" y="1453"/>
                  </a:cubicBezTo>
                  <a:cubicBezTo>
                    <a:pt x="2883" y="2715"/>
                    <a:pt x="3674" y="3831"/>
                    <a:pt x="4078" y="4991"/>
                  </a:cubicBezTo>
                  <a:lnTo>
                    <a:pt x="4078" y="4991"/>
                  </a:lnTo>
                  <a:cubicBezTo>
                    <a:pt x="3355" y="5278"/>
                    <a:pt x="2572" y="5431"/>
                    <a:pt x="1847" y="5739"/>
                  </a:cubicBezTo>
                  <a:cubicBezTo>
                    <a:pt x="1121" y="6040"/>
                    <a:pt x="243" y="6541"/>
                    <a:pt x="118" y="7418"/>
                  </a:cubicBezTo>
                  <a:cubicBezTo>
                    <a:pt x="1" y="8292"/>
                    <a:pt x="684" y="8535"/>
                    <a:pt x="1483" y="8535"/>
                  </a:cubicBezTo>
                  <a:cubicBezTo>
                    <a:pt x="2220" y="8535"/>
                    <a:pt x="3055" y="8328"/>
                    <a:pt x="3451" y="8220"/>
                  </a:cubicBezTo>
                  <a:cubicBezTo>
                    <a:pt x="3964" y="8092"/>
                    <a:pt x="4544" y="7950"/>
                    <a:pt x="5054" y="7717"/>
                  </a:cubicBezTo>
                  <a:lnTo>
                    <a:pt x="5054" y="7717"/>
                  </a:lnTo>
                  <a:cubicBezTo>
                    <a:pt x="5148" y="8294"/>
                    <a:pt x="5223" y="8878"/>
                    <a:pt x="5356" y="9448"/>
                  </a:cubicBezTo>
                  <a:cubicBezTo>
                    <a:pt x="5507" y="10225"/>
                    <a:pt x="5707" y="11152"/>
                    <a:pt x="6233" y="11754"/>
                  </a:cubicBezTo>
                  <a:cubicBezTo>
                    <a:pt x="6469" y="12014"/>
                    <a:pt x="6765" y="12146"/>
                    <a:pt x="7062" y="12146"/>
                  </a:cubicBezTo>
                  <a:cubicBezTo>
                    <a:pt x="7367" y="12146"/>
                    <a:pt x="7672" y="12008"/>
                    <a:pt x="7913" y="11729"/>
                  </a:cubicBezTo>
                  <a:cubicBezTo>
                    <a:pt x="8414" y="11152"/>
                    <a:pt x="8389" y="10175"/>
                    <a:pt x="8364" y="9448"/>
                  </a:cubicBezTo>
                  <a:cubicBezTo>
                    <a:pt x="8343" y="8759"/>
                    <a:pt x="8208" y="8054"/>
                    <a:pt x="8144" y="7358"/>
                  </a:cubicBezTo>
                  <a:lnTo>
                    <a:pt x="8144" y="7358"/>
                  </a:lnTo>
                  <a:cubicBezTo>
                    <a:pt x="9059" y="7512"/>
                    <a:pt x="9949" y="7776"/>
                    <a:pt x="10895" y="7819"/>
                  </a:cubicBezTo>
                  <a:cubicBezTo>
                    <a:pt x="10963" y="7823"/>
                    <a:pt x="11033" y="7826"/>
                    <a:pt x="11104" y="7826"/>
                  </a:cubicBezTo>
                  <a:cubicBezTo>
                    <a:pt x="11880" y="7826"/>
                    <a:pt x="12835" y="7559"/>
                    <a:pt x="12950" y="6641"/>
                  </a:cubicBezTo>
                  <a:cubicBezTo>
                    <a:pt x="13050" y="5814"/>
                    <a:pt x="12098" y="5388"/>
                    <a:pt x="11471" y="5137"/>
                  </a:cubicBezTo>
                  <a:cubicBezTo>
                    <a:pt x="10847" y="4908"/>
                    <a:pt x="10204" y="4766"/>
                    <a:pt x="9559" y="4609"/>
                  </a:cubicBezTo>
                  <a:lnTo>
                    <a:pt x="9559" y="4609"/>
                  </a:lnTo>
                  <a:cubicBezTo>
                    <a:pt x="9802" y="3696"/>
                    <a:pt x="10292" y="2838"/>
                    <a:pt x="10444" y="1904"/>
                  </a:cubicBezTo>
                  <a:cubicBezTo>
                    <a:pt x="10537" y="1276"/>
                    <a:pt x="10479" y="1"/>
                    <a:pt x="9649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0" name="Google Shape;410;p39"/>
          <p:cNvSpPr/>
          <p:nvPr/>
        </p:nvSpPr>
        <p:spPr>
          <a:xfrm>
            <a:off x="171003" y="1076634"/>
            <a:ext cx="215956" cy="203665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9"/>
          <p:cNvSpPr/>
          <p:nvPr/>
        </p:nvSpPr>
        <p:spPr>
          <a:xfrm>
            <a:off x="8636778" y="2887859"/>
            <a:ext cx="215956" cy="203665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8423335" y="3625963"/>
            <a:ext cx="109881" cy="103627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9"/>
          <p:cNvGrpSpPr/>
          <p:nvPr/>
        </p:nvGrpSpPr>
        <p:grpSpPr>
          <a:xfrm>
            <a:off x="8165300" y="4240400"/>
            <a:ext cx="625950" cy="569225"/>
            <a:chOff x="2050900" y="3860950"/>
            <a:chExt cx="625950" cy="569225"/>
          </a:xfrm>
        </p:grpSpPr>
        <p:sp>
          <p:nvSpPr>
            <p:cNvPr id="414" name="Google Shape;414;p39"/>
            <p:cNvSpPr/>
            <p:nvPr/>
          </p:nvSpPr>
          <p:spPr>
            <a:xfrm>
              <a:off x="2148000" y="3926175"/>
              <a:ext cx="165450" cy="491775"/>
            </a:xfrm>
            <a:custGeom>
              <a:rect b="b" l="l" r="r" t="t"/>
              <a:pathLst>
                <a:path extrusionOk="0" h="19671" w="6618">
                  <a:moveTo>
                    <a:pt x="4585" y="0"/>
                  </a:moveTo>
                  <a:cubicBezTo>
                    <a:pt x="4479" y="0"/>
                    <a:pt x="4370" y="17"/>
                    <a:pt x="4262" y="48"/>
                  </a:cubicBezTo>
                  <a:cubicBezTo>
                    <a:pt x="4170" y="19"/>
                    <a:pt x="4072" y="5"/>
                    <a:pt x="3974" y="5"/>
                  </a:cubicBezTo>
                  <a:cubicBezTo>
                    <a:pt x="3644" y="5"/>
                    <a:pt x="3302" y="165"/>
                    <a:pt x="3109" y="474"/>
                  </a:cubicBezTo>
                  <a:cubicBezTo>
                    <a:pt x="2557" y="1426"/>
                    <a:pt x="1831" y="2504"/>
                    <a:pt x="1655" y="3657"/>
                  </a:cubicBezTo>
                  <a:cubicBezTo>
                    <a:pt x="1555" y="3732"/>
                    <a:pt x="1455" y="3832"/>
                    <a:pt x="1354" y="3983"/>
                  </a:cubicBezTo>
                  <a:cubicBezTo>
                    <a:pt x="1" y="6514"/>
                    <a:pt x="51" y="9973"/>
                    <a:pt x="352" y="12729"/>
                  </a:cubicBezTo>
                  <a:cubicBezTo>
                    <a:pt x="628" y="15035"/>
                    <a:pt x="1430" y="17968"/>
                    <a:pt x="3785" y="18694"/>
                  </a:cubicBezTo>
                  <a:cubicBezTo>
                    <a:pt x="3911" y="18920"/>
                    <a:pt x="4061" y="19146"/>
                    <a:pt x="4237" y="19371"/>
                  </a:cubicBezTo>
                  <a:cubicBezTo>
                    <a:pt x="4383" y="19555"/>
                    <a:pt x="4678" y="19671"/>
                    <a:pt x="4933" y="19671"/>
                  </a:cubicBezTo>
                  <a:cubicBezTo>
                    <a:pt x="5027" y="19671"/>
                    <a:pt x="5115" y="19655"/>
                    <a:pt x="5189" y="19622"/>
                  </a:cubicBezTo>
                  <a:cubicBezTo>
                    <a:pt x="5364" y="19547"/>
                    <a:pt x="5515" y="19496"/>
                    <a:pt x="5690" y="19421"/>
                  </a:cubicBezTo>
                  <a:cubicBezTo>
                    <a:pt x="6367" y="19146"/>
                    <a:pt x="6618" y="18394"/>
                    <a:pt x="6116" y="17792"/>
                  </a:cubicBezTo>
                  <a:cubicBezTo>
                    <a:pt x="5891" y="17542"/>
                    <a:pt x="5690" y="17266"/>
                    <a:pt x="5515" y="16990"/>
                  </a:cubicBezTo>
                  <a:cubicBezTo>
                    <a:pt x="5264" y="15161"/>
                    <a:pt x="4713" y="13381"/>
                    <a:pt x="4262" y="11577"/>
                  </a:cubicBezTo>
                  <a:cubicBezTo>
                    <a:pt x="4136" y="9847"/>
                    <a:pt x="3936" y="8143"/>
                    <a:pt x="3836" y="6414"/>
                  </a:cubicBezTo>
                  <a:cubicBezTo>
                    <a:pt x="4161" y="4960"/>
                    <a:pt x="4838" y="3531"/>
                    <a:pt x="4963" y="2078"/>
                  </a:cubicBezTo>
                  <a:cubicBezTo>
                    <a:pt x="5039" y="1877"/>
                    <a:pt x="5139" y="1727"/>
                    <a:pt x="5239" y="1652"/>
                  </a:cubicBezTo>
                  <a:cubicBezTo>
                    <a:pt x="5640" y="1326"/>
                    <a:pt x="5590" y="624"/>
                    <a:pt x="5239" y="273"/>
                  </a:cubicBezTo>
                  <a:cubicBezTo>
                    <a:pt x="5049" y="83"/>
                    <a:pt x="4822" y="0"/>
                    <a:pt x="4585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2313150" y="3919350"/>
              <a:ext cx="267850" cy="474050"/>
            </a:xfrm>
            <a:custGeom>
              <a:rect b="b" l="l" r="r" t="t"/>
              <a:pathLst>
                <a:path extrusionOk="0" h="18962" w="10714">
                  <a:moveTo>
                    <a:pt x="1176" y="0"/>
                  </a:moveTo>
                  <a:cubicBezTo>
                    <a:pt x="595" y="0"/>
                    <a:pt x="0" y="475"/>
                    <a:pt x="212" y="1198"/>
                  </a:cubicBezTo>
                  <a:cubicBezTo>
                    <a:pt x="1816" y="6912"/>
                    <a:pt x="4322" y="12351"/>
                    <a:pt x="5275" y="18241"/>
                  </a:cubicBezTo>
                  <a:cubicBezTo>
                    <a:pt x="5347" y="18672"/>
                    <a:pt x="5805" y="18961"/>
                    <a:pt x="6234" y="18961"/>
                  </a:cubicBezTo>
                  <a:cubicBezTo>
                    <a:pt x="6404" y="18961"/>
                    <a:pt x="6569" y="18916"/>
                    <a:pt x="6703" y="18817"/>
                  </a:cubicBezTo>
                  <a:cubicBezTo>
                    <a:pt x="6929" y="18667"/>
                    <a:pt x="7154" y="18491"/>
                    <a:pt x="7380" y="18341"/>
                  </a:cubicBezTo>
                  <a:cubicBezTo>
                    <a:pt x="7430" y="18316"/>
                    <a:pt x="7455" y="18291"/>
                    <a:pt x="7480" y="18241"/>
                  </a:cubicBezTo>
                  <a:cubicBezTo>
                    <a:pt x="7543" y="18253"/>
                    <a:pt x="7599" y="18259"/>
                    <a:pt x="7656" y="18259"/>
                  </a:cubicBezTo>
                  <a:cubicBezTo>
                    <a:pt x="7712" y="18259"/>
                    <a:pt x="7768" y="18253"/>
                    <a:pt x="7831" y="18241"/>
                  </a:cubicBezTo>
                  <a:cubicBezTo>
                    <a:pt x="8608" y="18065"/>
                    <a:pt x="9310" y="17614"/>
                    <a:pt x="9435" y="16862"/>
                  </a:cubicBezTo>
                  <a:cubicBezTo>
                    <a:pt x="10713" y="14331"/>
                    <a:pt x="8483" y="9694"/>
                    <a:pt x="6628" y="6862"/>
                  </a:cubicBezTo>
                  <a:cubicBezTo>
                    <a:pt x="5976" y="4857"/>
                    <a:pt x="4999" y="2977"/>
                    <a:pt x="3195" y="1950"/>
                  </a:cubicBezTo>
                  <a:cubicBezTo>
                    <a:pt x="3169" y="1950"/>
                    <a:pt x="3144" y="1925"/>
                    <a:pt x="3119" y="1925"/>
                  </a:cubicBezTo>
                  <a:cubicBezTo>
                    <a:pt x="2894" y="1524"/>
                    <a:pt x="2668" y="1148"/>
                    <a:pt x="2468" y="747"/>
                  </a:cubicBezTo>
                  <a:cubicBezTo>
                    <a:pt x="2317" y="446"/>
                    <a:pt x="2092" y="296"/>
                    <a:pt x="1841" y="271"/>
                  </a:cubicBezTo>
                  <a:cubicBezTo>
                    <a:pt x="1663" y="85"/>
                    <a:pt x="1420" y="0"/>
                    <a:pt x="1176" y="0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2350000" y="3867100"/>
              <a:ext cx="311200" cy="372825"/>
            </a:xfrm>
            <a:custGeom>
              <a:rect b="b" l="l" r="r" t="t"/>
              <a:pathLst>
                <a:path extrusionOk="0" h="14913" w="12448">
                  <a:moveTo>
                    <a:pt x="1203" y="1"/>
                  </a:moveTo>
                  <a:cubicBezTo>
                    <a:pt x="994" y="1"/>
                    <a:pt x="853" y="150"/>
                    <a:pt x="793" y="331"/>
                  </a:cubicBezTo>
                  <a:cubicBezTo>
                    <a:pt x="785" y="330"/>
                    <a:pt x="777" y="330"/>
                    <a:pt x="769" y="330"/>
                  </a:cubicBezTo>
                  <a:cubicBezTo>
                    <a:pt x="330" y="330"/>
                    <a:pt x="0" y="986"/>
                    <a:pt x="492" y="1208"/>
                  </a:cubicBezTo>
                  <a:cubicBezTo>
                    <a:pt x="1069" y="1508"/>
                    <a:pt x="1670" y="1709"/>
                    <a:pt x="2247" y="2010"/>
                  </a:cubicBezTo>
                  <a:cubicBezTo>
                    <a:pt x="2316" y="2039"/>
                    <a:pt x="2385" y="2052"/>
                    <a:pt x="2452" y="2052"/>
                  </a:cubicBezTo>
                  <a:cubicBezTo>
                    <a:pt x="2676" y="2052"/>
                    <a:pt x="2871" y="1908"/>
                    <a:pt x="2949" y="1734"/>
                  </a:cubicBezTo>
                  <a:cubicBezTo>
                    <a:pt x="3926" y="2160"/>
                    <a:pt x="4878" y="2686"/>
                    <a:pt x="5756" y="3313"/>
                  </a:cubicBezTo>
                  <a:cubicBezTo>
                    <a:pt x="6081" y="3589"/>
                    <a:pt x="6407" y="3864"/>
                    <a:pt x="6733" y="4140"/>
                  </a:cubicBezTo>
                  <a:cubicBezTo>
                    <a:pt x="7209" y="4616"/>
                    <a:pt x="7660" y="5118"/>
                    <a:pt x="8011" y="5719"/>
                  </a:cubicBezTo>
                  <a:cubicBezTo>
                    <a:pt x="8112" y="5869"/>
                    <a:pt x="8237" y="5920"/>
                    <a:pt x="8362" y="5945"/>
                  </a:cubicBezTo>
                  <a:cubicBezTo>
                    <a:pt x="8387" y="6020"/>
                    <a:pt x="8412" y="6120"/>
                    <a:pt x="8437" y="6195"/>
                  </a:cubicBezTo>
                  <a:cubicBezTo>
                    <a:pt x="8412" y="6321"/>
                    <a:pt x="8412" y="6446"/>
                    <a:pt x="8513" y="6596"/>
                  </a:cubicBezTo>
                  <a:cubicBezTo>
                    <a:pt x="9415" y="7950"/>
                    <a:pt x="10167" y="9428"/>
                    <a:pt x="10492" y="11057"/>
                  </a:cubicBezTo>
                  <a:cubicBezTo>
                    <a:pt x="10543" y="11258"/>
                    <a:pt x="10668" y="11358"/>
                    <a:pt x="10818" y="11383"/>
                  </a:cubicBezTo>
                  <a:cubicBezTo>
                    <a:pt x="10969" y="12411"/>
                    <a:pt x="11044" y="13463"/>
                    <a:pt x="11069" y="14416"/>
                  </a:cubicBezTo>
                  <a:cubicBezTo>
                    <a:pt x="11069" y="14728"/>
                    <a:pt x="11343" y="14912"/>
                    <a:pt x="11598" y="14912"/>
                  </a:cubicBezTo>
                  <a:cubicBezTo>
                    <a:pt x="11793" y="14912"/>
                    <a:pt x="11978" y="14805"/>
                    <a:pt x="12021" y="14566"/>
                  </a:cubicBezTo>
                  <a:cubicBezTo>
                    <a:pt x="12397" y="12411"/>
                    <a:pt x="12447" y="10481"/>
                    <a:pt x="11746" y="8576"/>
                  </a:cubicBezTo>
                  <a:cubicBezTo>
                    <a:pt x="11921" y="8451"/>
                    <a:pt x="12021" y="8200"/>
                    <a:pt x="11871" y="7950"/>
                  </a:cubicBezTo>
                  <a:cubicBezTo>
                    <a:pt x="11495" y="7273"/>
                    <a:pt x="11219" y="6521"/>
                    <a:pt x="10893" y="5819"/>
                  </a:cubicBezTo>
                  <a:cubicBezTo>
                    <a:pt x="10843" y="5669"/>
                    <a:pt x="10743" y="5594"/>
                    <a:pt x="10618" y="5569"/>
                  </a:cubicBezTo>
                  <a:cubicBezTo>
                    <a:pt x="9891" y="4491"/>
                    <a:pt x="8989" y="3564"/>
                    <a:pt x="8137" y="2611"/>
                  </a:cubicBezTo>
                  <a:cubicBezTo>
                    <a:pt x="8112" y="2486"/>
                    <a:pt x="8036" y="2386"/>
                    <a:pt x="7911" y="2336"/>
                  </a:cubicBezTo>
                  <a:cubicBezTo>
                    <a:pt x="7886" y="2310"/>
                    <a:pt x="7886" y="2310"/>
                    <a:pt x="7886" y="2310"/>
                  </a:cubicBezTo>
                  <a:cubicBezTo>
                    <a:pt x="7786" y="2210"/>
                    <a:pt x="7711" y="2110"/>
                    <a:pt x="7610" y="2010"/>
                  </a:cubicBezTo>
                  <a:cubicBezTo>
                    <a:pt x="7512" y="1898"/>
                    <a:pt x="7399" y="1848"/>
                    <a:pt x="7291" y="1848"/>
                  </a:cubicBezTo>
                  <a:cubicBezTo>
                    <a:pt x="7206" y="1848"/>
                    <a:pt x="7125" y="1879"/>
                    <a:pt x="7059" y="1935"/>
                  </a:cubicBezTo>
                  <a:cubicBezTo>
                    <a:pt x="5204" y="1158"/>
                    <a:pt x="3224" y="782"/>
                    <a:pt x="1370" y="30"/>
                  </a:cubicBezTo>
                  <a:cubicBezTo>
                    <a:pt x="1310" y="10"/>
                    <a:pt x="1255" y="1"/>
                    <a:pt x="1203" y="1"/>
                  </a:cubicBezTo>
                  <a:close/>
                </a:path>
              </a:pathLst>
            </a:custGeom>
            <a:solidFill>
              <a:srgbClr val="9A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2050900" y="3860950"/>
              <a:ext cx="625950" cy="569225"/>
            </a:xfrm>
            <a:custGeom>
              <a:rect b="b" l="l" r="r" t="t"/>
              <a:pathLst>
                <a:path extrusionOk="0" h="22769" w="25038">
                  <a:moveTo>
                    <a:pt x="12614" y="846"/>
                  </a:moveTo>
                  <a:cubicBezTo>
                    <a:pt x="14661" y="846"/>
                    <a:pt x="16701" y="1234"/>
                    <a:pt x="18522" y="2256"/>
                  </a:cubicBezTo>
                  <a:cubicBezTo>
                    <a:pt x="20477" y="3333"/>
                    <a:pt x="22005" y="5038"/>
                    <a:pt x="22958" y="7043"/>
                  </a:cubicBezTo>
                  <a:cubicBezTo>
                    <a:pt x="23835" y="8922"/>
                    <a:pt x="24161" y="11053"/>
                    <a:pt x="23910" y="13083"/>
                  </a:cubicBezTo>
                  <a:cubicBezTo>
                    <a:pt x="23609" y="15238"/>
                    <a:pt x="22507" y="17193"/>
                    <a:pt x="20928" y="18647"/>
                  </a:cubicBezTo>
                  <a:cubicBezTo>
                    <a:pt x="18585" y="20791"/>
                    <a:pt x="15322" y="21938"/>
                    <a:pt x="12109" y="21938"/>
                  </a:cubicBezTo>
                  <a:cubicBezTo>
                    <a:pt x="10853" y="21938"/>
                    <a:pt x="9604" y="21763"/>
                    <a:pt x="8421" y="21404"/>
                  </a:cubicBezTo>
                  <a:cubicBezTo>
                    <a:pt x="6316" y="20777"/>
                    <a:pt x="4461" y="19474"/>
                    <a:pt x="3208" y="17644"/>
                  </a:cubicBezTo>
                  <a:cubicBezTo>
                    <a:pt x="1955" y="15840"/>
                    <a:pt x="1354" y="13659"/>
                    <a:pt x="1379" y="11479"/>
                  </a:cubicBezTo>
                  <a:cubicBezTo>
                    <a:pt x="1379" y="6942"/>
                    <a:pt x="4060" y="2582"/>
                    <a:pt x="8547" y="1328"/>
                  </a:cubicBezTo>
                  <a:cubicBezTo>
                    <a:pt x="9166" y="1155"/>
                    <a:pt x="9810" y="1055"/>
                    <a:pt x="10455" y="980"/>
                  </a:cubicBezTo>
                  <a:lnTo>
                    <a:pt x="10455" y="980"/>
                  </a:lnTo>
                  <a:cubicBezTo>
                    <a:pt x="10462" y="979"/>
                    <a:pt x="10469" y="979"/>
                    <a:pt x="10476" y="978"/>
                  </a:cubicBezTo>
                  <a:lnTo>
                    <a:pt x="10476" y="978"/>
                  </a:lnTo>
                  <a:cubicBezTo>
                    <a:pt x="10476" y="978"/>
                    <a:pt x="10476" y="978"/>
                    <a:pt x="10476" y="978"/>
                  </a:cubicBezTo>
                  <a:cubicBezTo>
                    <a:pt x="10484" y="977"/>
                    <a:pt x="10492" y="976"/>
                    <a:pt x="10500" y="975"/>
                  </a:cubicBezTo>
                  <a:lnTo>
                    <a:pt x="10500" y="975"/>
                  </a:lnTo>
                  <a:cubicBezTo>
                    <a:pt x="11199" y="892"/>
                    <a:pt x="11907" y="846"/>
                    <a:pt x="12614" y="846"/>
                  </a:cubicBezTo>
                  <a:close/>
                  <a:moveTo>
                    <a:pt x="12958" y="0"/>
                  </a:moveTo>
                  <a:cubicBezTo>
                    <a:pt x="12131" y="0"/>
                    <a:pt x="11304" y="50"/>
                    <a:pt x="10476" y="150"/>
                  </a:cubicBezTo>
                  <a:cubicBezTo>
                    <a:pt x="7895" y="376"/>
                    <a:pt x="5489" y="1404"/>
                    <a:pt x="3684" y="3283"/>
                  </a:cubicBezTo>
                  <a:cubicBezTo>
                    <a:pt x="2055" y="4988"/>
                    <a:pt x="1028" y="7268"/>
                    <a:pt x="677" y="9599"/>
                  </a:cubicBezTo>
                  <a:cubicBezTo>
                    <a:pt x="0" y="14311"/>
                    <a:pt x="1980" y="19298"/>
                    <a:pt x="6366" y="21479"/>
                  </a:cubicBezTo>
                  <a:cubicBezTo>
                    <a:pt x="8127" y="22354"/>
                    <a:pt x="10099" y="22768"/>
                    <a:pt x="12083" y="22768"/>
                  </a:cubicBezTo>
                  <a:cubicBezTo>
                    <a:pt x="14928" y="22768"/>
                    <a:pt x="17797" y="21916"/>
                    <a:pt x="20101" y="20351"/>
                  </a:cubicBezTo>
                  <a:cubicBezTo>
                    <a:pt x="22030" y="19048"/>
                    <a:pt x="23559" y="17193"/>
                    <a:pt x="24311" y="14988"/>
                  </a:cubicBezTo>
                  <a:cubicBezTo>
                    <a:pt x="25038" y="12857"/>
                    <a:pt x="24963" y="10451"/>
                    <a:pt x="24336" y="8321"/>
                  </a:cubicBezTo>
                  <a:cubicBezTo>
                    <a:pt x="23659" y="6065"/>
                    <a:pt x="22331" y="4010"/>
                    <a:pt x="20477" y="2556"/>
                  </a:cubicBezTo>
                  <a:cubicBezTo>
                    <a:pt x="18346" y="852"/>
                    <a:pt x="15664" y="50"/>
                    <a:pt x="12958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2124200" y="3907100"/>
              <a:ext cx="135200" cy="478225"/>
            </a:xfrm>
            <a:custGeom>
              <a:rect b="b" l="l" r="r" t="t"/>
              <a:pathLst>
                <a:path extrusionOk="0" h="19129" w="5408">
                  <a:moveTo>
                    <a:pt x="4788" y="0"/>
                  </a:moveTo>
                  <a:cubicBezTo>
                    <a:pt x="4695" y="0"/>
                    <a:pt x="4599" y="32"/>
                    <a:pt x="4512" y="109"/>
                  </a:cubicBezTo>
                  <a:cubicBezTo>
                    <a:pt x="702" y="3768"/>
                    <a:pt x="1" y="10034"/>
                    <a:pt x="1103" y="14946"/>
                  </a:cubicBezTo>
                  <a:cubicBezTo>
                    <a:pt x="1429" y="16325"/>
                    <a:pt x="1905" y="17703"/>
                    <a:pt x="2632" y="18931"/>
                  </a:cubicBezTo>
                  <a:cubicBezTo>
                    <a:pt x="2717" y="19070"/>
                    <a:pt x="2845" y="19128"/>
                    <a:pt x="2973" y="19128"/>
                  </a:cubicBezTo>
                  <a:cubicBezTo>
                    <a:pt x="3260" y="19128"/>
                    <a:pt x="3550" y="18835"/>
                    <a:pt x="3359" y="18505"/>
                  </a:cubicBezTo>
                  <a:cubicBezTo>
                    <a:pt x="2131" y="16400"/>
                    <a:pt x="1580" y="13919"/>
                    <a:pt x="1504" y="11487"/>
                  </a:cubicBezTo>
                  <a:cubicBezTo>
                    <a:pt x="1404" y="8931"/>
                    <a:pt x="1780" y="6299"/>
                    <a:pt x="2833" y="3969"/>
                  </a:cubicBezTo>
                  <a:cubicBezTo>
                    <a:pt x="3384" y="2766"/>
                    <a:pt x="4136" y="1638"/>
                    <a:pt x="5113" y="710"/>
                  </a:cubicBezTo>
                  <a:cubicBezTo>
                    <a:pt x="5407" y="417"/>
                    <a:pt x="5119" y="0"/>
                    <a:pt x="4788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2206275" y="3922975"/>
              <a:ext cx="111575" cy="498100"/>
            </a:xfrm>
            <a:custGeom>
              <a:rect b="b" l="l" r="r" t="t"/>
              <a:pathLst>
                <a:path extrusionOk="0" h="19924" w="4463">
                  <a:moveTo>
                    <a:pt x="3304" y="1"/>
                  </a:moveTo>
                  <a:cubicBezTo>
                    <a:pt x="3178" y="1"/>
                    <a:pt x="3055" y="66"/>
                    <a:pt x="2983" y="226"/>
                  </a:cubicBezTo>
                  <a:cubicBezTo>
                    <a:pt x="1" y="6291"/>
                    <a:pt x="2307" y="13409"/>
                    <a:pt x="3585" y="19624"/>
                  </a:cubicBezTo>
                  <a:cubicBezTo>
                    <a:pt x="3625" y="19834"/>
                    <a:pt x="3779" y="19924"/>
                    <a:pt x="3943" y="19924"/>
                  </a:cubicBezTo>
                  <a:cubicBezTo>
                    <a:pt x="4192" y="19924"/>
                    <a:pt x="4462" y="19716"/>
                    <a:pt x="4387" y="19399"/>
                  </a:cubicBezTo>
                  <a:cubicBezTo>
                    <a:pt x="3760" y="16291"/>
                    <a:pt x="2958" y="13208"/>
                    <a:pt x="2582" y="10050"/>
                  </a:cubicBezTo>
                  <a:cubicBezTo>
                    <a:pt x="2231" y="6893"/>
                    <a:pt x="2282" y="3559"/>
                    <a:pt x="3710" y="627"/>
                  </a:cubicBezTo>
                  <a:cubicBezTo>
                    <a:pt x="3864" y="302"/>
                    <a:pt x="3575" y="1"/>
                    <a:pt x="3304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2302925" y="3923850"/>
              <a:ext cx="160425" cy="491775"/>
            </a:xfrm>
            <a:custGeom>
              <a:rect b="b" l="l" r="r" t="t"/>
              <a:pathLst>
                <a:path extrusionOk="0" h="19671" w="6417">
                  <a:moveTo>
                    <a:pt x="501" y="1"/>
                  </a:moveTo>
                  <a:cubicBezTo>
                    <a:pt x="246" y="1"/>
                    <a:pt x="0" y="193"/>
                    <a:pt x="120" y="492"/>
                  </a:cubicBezTo>
                  <a:cubicBezTo>
                    <a:pt x="2325" y="6682"/>
                    <a:pt x="3403" y="13173"/>
                    <a:pt x="5508" y="19389"/>
                  </a:cubicBezTo>
                  <a:cubicBezTo>
                    <a:pt x="5567" y="19586"/>
                    <a:pt x="5731" y="19671"/>
                    <a:pt x="5897" y="19671"/>
                  </a:cubicBezTo>
                  <a:cubicBezTo>
                    <a:pt x="6154" y="19671"/>
                    <a:pt x="6417" y="19468"/>
                    <a:pt x="6310" y="19163"/>
                  </a:cubicBezTo>
                  <a:cubicBezTo>
                    <a:pt x="4205" y="12948"/>
                    <a:pt x="3127" y="6457"/>
                    <a:pt x="922" y="291"/>
                  </a:cubicBezTo>
                  <a:cubicBezTo>
                    <a:pt x="851" y="89"/>
                    <a:pt x="674" y="1"/>
                    <a:pt x="501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2326150" y="3901125"/>
              <a:ext cx="244200" cy="454675"/>
            </a:xfrm>
            <a:custGeom>
              <a:rect b="b" l="l" r="r" t="t"/>
              <a:pathLst>
                <a:path extrusionOk="0" h="18187" w="9768">
                  <a:moveTo>
                    <a:pt x="646" y="1"/>
                  </a:moveTo>
                  <a:cubicBezTo>
                    <a:pt x="297" y="1"/>
                    <a:pt x="1" y="421"/>
                    <a:pt x="319" y="699"/>
                  </a:cubicBezTo>
                  <a:cubicBezTo>
                    <a:pt x="2349" y="2328"/>
                    <a:pt x="4153" y="4233"/>
                    <a:pt x="5507" y="6488"/>
                  </a:cubicBezTo>
                  <a:cubicBezTo>
                    <a:pt x="6760" y="8594"/>
                    <a:pt x="7612" y="10899"/>
                    <a:pt x="8163" y="13305"/>
                  </a:cubicBezTo>
                  <a:cubicBezTo>
                    <a:pt x="8514" y="14784"/>
                    <a:pt x="8740" y="16288"/>
                    <a:pt x="8915" y="17792"/>
                  </a:cubicBezTo>
                  <a:cubicBezTo>
                    <a:pt x="8940" y="18055"/>
                    <a:pt x="9159" y="18186"/>
                    <a:pt x="9366" y="18186"/>
                  </a:cubicBezTo>
                  <a:cubicBezTo>
                    <a:pt x="9573" y="18186"/>
                    <a:pt x="9767" y="18055"/>
                    <a:pt x="9742" y="17792"/>
                  </a:cubicBezTo>
                  <a:cubicBezTo>
                    <a:pt x="9166" y="12579"/>
                    <a:pt x="7737" y="7491"/>
                    <a:pt x="4329" y="3406"/>
                  </a:cubicBezTo>
                  <a:cubicBezTo>
                    <a:pt x="3301" y="2178"/>
                    <a:pt x="2148" y="1100"/>
                    <a:pt x="920" y="97"/>
                  </a:cubicBezTo>
                  <a:cubicBezTo>
                    <a:pt x="832" y="30"/>
                    <a:pt x="737" y="1"/>
                    <a:pt x="646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2338500" y="3880875"/>
              <a:ext cx="299525" cy="407250"/>
            </a:xfrm>
            <a:custGeom>
              <a:rect b="b" l="l" r="r" t="t"/>
              <a:pathLst>
                <a:path extrusionOk="0" h="16290" w="11981">
                  <a:moveTo>
                    <a:pt x="463" y="0"/>
                  </a:moveTo>
                  <a:cubicBezTo>
                    <a:pt x="1" y="0"/>
                    <a:pt x="22" y="784"/>
                    <a:pt x="526" y="832"/>
                  </a:cubicBezTo>
                  <a:cubicBezTo>
                    <a:pt x="5213" y="1459"/>
                    <a:pt x="8847" y="5369"/>
                    <a:pt x="10251" y="9704"/>
                  </a:cubicBezTo>
                  <a:cubicBezTo>
                    <a:pt x="10902" y="11709"/>
                    <a:pt x="11153" y="13790"/>
                    <a:pt x="11153" y="15895"/>
                  </a:cubicBezTo>
                  <a:cubicBezTo>
                    <a:pt x="11153" y="16158"/>
                    <a:pt x="11360" y="16290"/>
                    <a:pt x="11567" y="16290"/>
                  </a:cubicBezTo>
                  <a:cubicBezTo>
                    <a:pt x="11773" y="16290"/>
                    <a:pt x="11980" y="16158"/>
                    <a:pt x="11980" y="15895"/>
                  </a:cubicBezTo>
                  <a:cubicBezTo>
                    <a:pt x="11980" y="12361"/>
                    <a:pt x="11253" y="8752"/>
                    <a:pt x="9298" y="5744"/>
                  </a:cubicBezTo>
                  <a:cubicBezTo>
                    <a:pt x="7920" y="3664"/>
                    <a:pt x="5965" y="1935"/>
                    <a:pt x="3659" y="907"/>
                  </a:cubicBezTo>
                  <a:cubicBezTo>
                    <a:pt x="2657" y="456"/>
                    <a:pt x="1604" y="155"/>
                    <a:pt x="526" y="5"/>
                  </a:cubicBezTo>
                  <a:cubicBezTo>
                    <a:pt x="504" y="2"/>
                    <a:pt x="483" y="0"/>
                    <a:pt x="463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3" name="Google Shape;423;p39"/>
          <p:cNvSpPr/>
          <p:nvPr/>
        </p:nvSpPr>
        <p:spPr>
          <a:xfrm>
            <a:off x="825500" y="539502"/>
            <a:ext cx="625926" cy="340108"/>
          </a:xfrm>
          <a:custGeom>
            <a:rect b="b" l="l" r="r" t="t"/>
            <a:pathLst>
              <a:path extrusionOk="0" h="15975" w="29400">
                <a:moveTo>
                  <a:pt x="20169" y="837"/>
                </a:moveTo>
                <a:cubicBezTo>
                  <a:pt x="21153" y="837"/>
                  <a:pt x="22192" y="1216"/>
                  <a:pt x="22757" y="2033"/>
                </a:cubicBezTo>
                <a:cubicBezTo>
                  <a:pt x="23359" y="2860"/>
                  <a:pt x="23434" y="3988"/>
                  <a:pt x="23384" y="4965"/>
                </a:cubicBezTo>
                <a:cubicBezTo>
                  <a:pt x="23334" y="6168"/>
                  <a:pt x="23083" y="7321"/>
                  <a:pt x="22808" y="8474"/>
                </a:cubicBezTo>
                <a:cubicBezTo>
                  <a:pt x="22732" y="8725"/>
                  <a:pt x="22933" y="9000"/>
                  <a:pt x="23209" y="9000"/>
                </a:cubicBezTo>
                <a:cubicBezTo>
                  <a:pt x="24086" y="9000"/>
                  <a:pt x="24988" y="9101"/>
                  <a:pt x="25840" y="9326"/>
                </a:cubicBezTo>
                <a:cubicBezTo>
                  <a:pt x="26617" y="9527"/>
                  <a:pt x="27569" y="9827"/>
                  <a:pt x="28046" y="10554"/>
                </a:cubicBezTo>
                <a:cubicBezTo>
                  <a:pt x="28597" y="11381"/>
                  <a:pt x="28071" y="12534"/>
                  <a:pt x="27494" y="13211"/>
                </a:cubicBezTo>
                <a:cubicBezTo>
                  <a:pt x="26717" y="14113"/>
                  <a:pt x="25514" y="14464"/>
                  <a:pt x="24386" y="14639"/>
                </a:cubicBezTo>
                <a:cubicBezTo>
                  <a:pt x="23133" y="14815"/>
                  <a:pt x="21855" y="14790"/>
                  <a:pt x="20602" y="14965"/>
                </a:cubicBezTo>
                <a:cubicBezTo>
                  <a:pt x="20580" y="14968"/>
                  <a:pt x="20560" y="14973"/>
                  <a:pt x="20540" y="14978"/>
                </a:cubicBezTo>
                <a:lnTo>
                  <a:pt x="20540" y="14978"/>
                </a:lnTo>
                <a:cubicBezTo>
                  <a:pt x="19111" y="15090"/>
                  <a:pt x="17665" y="15126"/>
                  <a:pt x="16223" y="15126"/>
                </a:cubicBezTo>
                <a:cubicBezTo>
                  <a:pt x="15265" y="15126"/>
                  <a:pt x="14308" y="15110"/>
                  <a:pt x="13359" y="15091"/>
                </a:cubicBezTo>
                <a:cubicBezTo>
                  <a:pt x="12131" y="15065"/>
                  <a:pt x="10903" y="15040"/>
                  <a:pt x="9700" y="14990"/>
                </a:cubicBezTo>
                <a:cubicBezTo>
                  <a:pt x="8747" y="14965"/>
                  <a:pt x="7795" y="14965"/>
                  <a:pt x="6868" y="14815"/>
                </a:cubicBezTo>
                <a:cubicBezTo>
                  <a:pt x="5289" y="14564"/>
                  <a:pt x="3484" y="14113"/>
                  <a:pt x="2256" y="13035"/>
                </a:cubicBezTo>
                <a:cubicBezTo>
                  <a:pt x="1680" y="12534"/>
                  <a:pt x="1254" y="11883"/>
                  <a:pt x="1279" y="11106"/>
                </a:cubicBezTo>
                <a:cubicBezTo>
                  <a:pt x="1279" y="10404"/>
                  <a:pt x="1629" y="9852"/>
                  <a:pt x="2281" y="9577"/>
                </a:cubicBezTo>
                <a:cubicBezTo>
                  <a:pt x="2789" y="9372"/>
                  <a:pt x="3350" y="9294"/>
                  <a:pt x="3928" y="9294"/>
                </a:cubicBezTo>
                <a:cubicBezTo>
                  <a:pt x="4977" y="9294"/>
                  <a:pt x="6081" y="9551"/>
                  <a:pt x="7018" y="9777"/>
                </a:cubicBezTo>
                <a:cubicBezTo>
                  <a:pt x="7052" y="9786"/>
                  <a:pt x="7086" y="9790"/>
                  <a:pt x="7119" y="9790"/>
                </a:cubicBezTo>
                <a:cubicBezTo>
                  <a:pt x="7382" y="9790"/>
                  <a:pt x="7611" y="9543"/>
                  <a:pt x="7544" y="9276"/>
                </a:cubicBezTo>
                <a:cubicBezTo>
                  <a:pt x="6993" y="7096"/>
                  <a:pt x="5639" y="3712"/>
                  <a:pt x="8171" y="2258"/>
                </a:cubicBezTo>
                <a:cubicBezTo>
                  <a:pt x="8749" y="1929"/>
                  <a:pt x="9343" y="1754"/>
                  <a:pt x="9922" y="1754"/>
                </a:cubicBezTo>
                <a:cubicBezTo>
                  <a:pt x="10623" y="1754"/>
                  <a:pt x="11302" y="2010"/>
                  <a:pt x="11905" y="2559"/>
                </a:cubicBezTo>
                <a:cubicBezTo>
                  <a:pt x="12908" y="3461"/>
                  <a:pt x="13584" y="4639"/>
                  <a:pt x="14336" y="5742"/>
                </a:cubicBezTo>
                <a:cubicBezTo>
                  <a:pt x="14413" y="5870"/>
                  <a:pt x="14556" y="5940"/>
                  <a:pt x="14697" y="5940"/>
                </a:cubicBezTo>
                <a:cubicBezTo>
                  <a:pt x="14832" y="5940"/>
                  <a:pt x="14965" y="5877"/>
                  <a:pt x="15038" y="5742"/>
                </a:cubicBezTo>
                <a:cubicBezTo>
                  <a:pt x="16091" y="3887"/>
                  <a:pt x="17244" y="1231"/>
                  <a:pt x="19599" y="880"/>
                </a:cubicBezTo>
                <a:cubicBezTo>
                  <a:pt x="19785" y="851"/>
                  <a:pt x="19976" y="837"/>
                  <a:pt x="20169" y="837"/>
                </a:cubicBezTo>
                <a:close/>
                <a:moveTo>
                  <a:pt x="20133" y="0"/>
                </a:moveTo>
                <a:cubicBezTo>
                  <a:pt x="18812" y="0"/>
                  <a:pt x="17638" y="663"/>
                  <a:pt x="16767" y="1582"/>
                </a:cubicBezTo>
                <a:cubicBezTo>
                  <a:pt x="15893" y="2520"/>
                  <a:pt x="15272" y="3640"/>
                  <a:pt x="14659" y="4741"/>
                </a:cubicBezTo>
                <a:lnTo>
                  <a:pt x="14659" y="4741"/>
                </a:lnTo>
                <a:cubicBezTo>
                  <a:pt x="13547" y="3029"/>
                  <a:pt x="12250" y="947"/>
                  <a:pt x="10025" y="880"/>
                </a:cubicBezTo>
                <a:cubicBezTo>
                  <a:pt x="10002" y="879"/>
                  <a:pt x="9978" y="879"/>
                  <a:pt x="9954" y="879"/>
                </a:cubicBezTo>
                <a:cubicBezTo>
                  <a:pt x="8744" y="879"/>
                  <a:pt x="7404" y="1500"/>
                  <a:pt x="6667" y="2459"/>
                </a:cubicBezTo>
                <a:cubicBezTo>
                  <a:pt x="5940" y="3336"/>
                  <a:pt x="5790" y="4489"/>
                  <a:pt x="5865" y="5592"/>
                </a:cubicBezTo>
                <a:cubicBezTo>
                  <a:pt x="5968" y="6684"/>
                  <a:pt x="6258" y="7743"/>
                  <a:pt x="6539" y="8810"/>
                </a:cubicBezTo>
                <a:lnTo>
                  <a:pt x="6539" y="8810"/>
                </a:lnTo>
                <a:cubicBezTo>
                  <a:pt x="5707" y="8626"/>
                  <a:pt x="4831" y="8479"/>
                  <a:pt x="3973" y="8479"/>
                </a:cubicBezTo>
                <a:cubicBezTo>
                  <a:pt x="3439" y="8479"/>
                  <a:pt x="2912" y="8536"/>
                  <a:pt x="2406" y="8674"/>
                </a:cubicBezTo>
                <a:cubicBezTo>
                  <a:pt x="752" y="9101"/>
                  <a:pt x="0" y="10805"/>
                  <a:pt x="702" y="12384"/>
                </a:cubicBezTo>
                <a:cubicBezTo>
                  <a:pt x="1454" y="14013"/>
                  <a:pt x="3409" y="14815"/>
                  <a:pt x="5013" y="15266"/>
                </a:cubicBezTo>
                <a:cubicBezTo>
                  <a:pt x="7093" y="15842"/>
                  <a:pt x="9249" y="15817"/>
                  <a:pt x="11404" y="15893"/>
                </a:cubicBezTo>
                <a:cubicBezTo>
                  <a:pt x="12844" y="15939"/>
                  <a:pt x="14284" y="15975"/>
                  <a:pt x="15721" y="15975"/>
                </a:cubicBezTo>
                <a:cubicBezTo>
                  <a:pt x="17386" y="15975"/>
                  <a:pt x="19048" y="15927"/>
                  <a:pt x="20702" y="15792"/>
                </a:cubicBezTo>
                <a:cubicBezTo>
                  <a:pt x="20744" y="15789"/>
                  <a:pt x="20782" y="15780"/>
                  <a:pt x="20817" y="15769"/>
                </a:cubicBezTo>
                <a:lnTo>
                  <a:pt x="20817" y="15769"/>
                </a:lnTo>
                <a:cubicBezTo>
                  <a:pt x="20820" y="15768"/>
                  <a:pt x="20824" y="15768"/>
                  <a:pt x="20828" y="15767"/>
                </a:cubicBezTo>
                <a:cubicBezTo>
                  <a:pt x="23284" y="15441"/>
                  <a:pt x="26391" y="15842"/>
                  <a:pt x="28146" y="13712"/>
                </a:cubicBezTo>
                <a:cubicBezTo>
                  <a:pt x="28848" y="12860"/>
                  <a:pt x="29399" y="11607"/>
                  <a:pt x="28973" y="10529"/>
                </a:cubicBezTo>
                <a:cubicBezTo>
                  <a:pt x="28597" y="9577"/>
                  <a:pt x="27620" y="9025"/>
                  <a:pt x="26692" y="8700"/>
                </a:cubicBezTo>
                <a:cubicBezTo>
                  <a:pt x="25753" y="8379"/>
                  <a:pt x="24742" y="8223"/>
                  <a:pt x="23735" y="8183"/>
                </a:cubicBezTo>
                <a:lnTo>
                  <a:pt x="23735" y="8183"/>
                </a:lnTo>
                <a:cubicBezTo>
                  <a:pt x="24233" y="6107"/>
                  <a:pt x="24736" y="3554"/>
                  <a:pt x="23534" y="1682"/>
                </a:cubicBezTo>
                <a:cubicBezTo>
                  <a:pt x="22833" y="579"/>
                  <a:pt x="21554" y="53"/>
                  <a:pt x="20276" y="3"/>
                </a:cubicBezTo>
                <a:cubicBezTo>
                  <a:pt x="20228" y="1"/>
                  <a:pt x="20180" y="0"/>
                  <a:pt x="20133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9"/>
          <p:cNvSpPr/>
          <p:nvPr/>
        </p:nvSpPr>
        <p:spPr>
          <a:xfrm>
            <a:off x="7586397" y="4603988"/>
            <a:ext cx="109881" cy="103627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9"/>
          <p:cNvSpPr/>
          <p:nvPr/>
        </p:nvSpPr>
        <p:spPr>
          <a:xfrm>
            <a:off x="8321825" y="1407925"/>
            <a:ext cx="503775" cy="459375"/>
          </a:xfrm>
          <a:custGeom>
            <a:rect b="b" l="l" r="r" t="t"/>
            <a:pathLst>
              <a:path extrusionOk="0" h="18375" w="20151">
                <a:moveTo>
                  <a:pt x="10360" y="0"/>
                </a:moveTo>
                <a:cubicBezTo>
                  <a:pt x="10084" y="0"/>
                  <a:pt x="9806" y="15"/>
                  <a:pt x="9524" y="45"/>
                </a:cubicBezTo>
                <a:cubicBezTo>
                  <a:pt x="1254" y="923"/>
                  <a:pt x="0" y="8542"/>
                  <a:pt x="1579" y="12301"/>
                </a:cubicBezTo>
                <a:cubicBezTo>
                  <a:pt x="3075" y="15798"/>
                  <a:pt x="6762" y="18374"/>
                  <a:pt x="10557" y="18374"/>
                </a:cubicBezTo>
                <a:cubicBezTo>
                  <a:pt x="11848" y="18374"/>
                  <a:pt x="13152" y="18076"/>
                  <a:pt x="14386" y="17414"/>
                </a:cubicBezTo>
                <a:cubicBezTo>
                  <a:pt x="18246" y="15334"/>
                  <a:pt x="20151" y="10146"/>
                  <a:pt x="18572" y="6035"/>
                </a:cubicBezTo>
                <a:cubicBezTo>
                  <a:pt x="17403" y="2833"/>
                  <a:pt x="14184" y="0"/>
                  <a:pt x="10360" y="0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9"/>
          <p:cNvSpPr/>
          <p:nvPr/>
        </p:nvSpPr>
        <p:spPr>
          <a:xfrm>
            <a:off x="8207150" y="1470675"/>
            <a:ext cx="695525" cy="291950"/>
          </a:xfrm>
          <a:custGeom>
            <a:rect b="b" l="l" r="r" t="t"/>
            <a:pathLst>
              <a:path extrusionOk="0" h="11678" w="27821">
                <a:moveTo>
                  <a:pt x="25680" y="1"/>
                </a:moveTo>
                <a:cubicBezTo>
                  <a:pt x="25374" y="1"/>
                  <a:pt x="25066" y="43"/>
                  <a:pt x="24788" y="92"/>
                </a:cubicBezTo>
                <a:cubicBezTo>
                  <a:pt x="23836" y="242"/>
                  <a:pt x="22908" y="593"/>
                  <a:pt x="22031" y="994"/>
                </a:cubicBezTo>
                <a:cubicBezTo>
                  <a:pt x="21590" y="1171"/>
                  <a:pt x="21867" y="1756"/>
                  <a:pt x="22283" y="1756"/>
                </a:cubicBezTo>
                <a:cubicBezTo>
                  <a:pt x="22339" y="1756"/>
                  <a:pt x="22397" y="1745"/>
                  <a:pt x="22457" y="1721"/>
                </a:cubicBezTo>
                <a:cubicBezTo>
                  <a:pt x="23159" y="1395"/>
                  <a:pt x="23861" y="1145"/>
                  <a:pt x="24613" y="969"/>
                </a:cubicBezTo>
                <a:cubicBezTo>
                  <a:pt x="24900" y="905"/>
                  <a:pt x="25258" y="831"/>
                  <a:pt x="25597" y="831"/>
                </a:cubicBezTo>
                <a:cubicBezTo>
                  <a:pt x="25791" y="831"/>
                  <a:pt x="25978" y="855"/>
                  <a:pt x="26141" y="919"/>
                </a:cubicBezTo>
                <a:cubicBezTo>
                  <a:pt x="27069" y="1270"/>
                  <a:pt x="25916" y="2623"/>
                  <a:pt x="25490" y="2924"/>
                </a:cubicBezTo>
                <a:cubicBezTo>
                  <a:pt x="24512" y="3626"/>
                  <a:pt x="23309" y="4002"/>
                  <a:pt x="22181" y="4378"/>
                </a:cubicBezTo>
                <a:cubicBezTo>
                  <a:pt x="20903" y="4804"/>
                  <a:pt x="19650" y="5305"/>
                  <a:pt x="18397" y="5806"/>
                </a:cubicBezTo>
                <a:cubicBezTo>
                  <a:pt x="14888" y="7185"/>
                  <a:pt x="11329" y="8463"/>
                  <a:pt x="7720" y="9616"/>
                </a:cubicBezTo>
                <a:cubicBezTo>
                  <a:pt x="6009" y="10186"/>
                  <a:pt x="4229" y="10824"/>
                  <a:pt x="2404" y="10824"/>
                </a:cubicBezTo>
                <a:cubicBezTo>
                  <a:pt x="2305" y="10824"/>
                  <a:pt x="2205" y="10823"/>
                  <a:pt x="2106" y="10819"/>
                </a:cubicBezTo>
                <a:cubicBezTo>
                  <a:pt x="1831" y="10794"/>
                  <a:pt x="1455" y="10794"/>
                  <a:pt x="1229" y="10643"/>
                </a:cubicBezTo>
                <a:cubicBezTo>
                  <a:pt x="1179" y="10593"/>
                  <a:pt x="1179" y="10593"/>
                  <a:pt x="1204" y="10518"/>
                </a:cubicBezTo>
                <a:cubicBezTo>
                  <a:pt x="1204" y="10343"/>
                  <a:pt x="1354" y="10142"/>
                  <a:pt x="1455" y="10017"/>
                </a:cubicBezTo>
                <a:cubicBezTo>
                  <a:pt x="2382" y="8814"/>
                  <a:pt x="4262" y="8814"/>
                  <a:pt x="5540" y="8237"/>
                </a:cubicBezTo>
                <a:cubicBezTo>
                  <a:pt x="5975" y="8041"/>
                  <a:pt x="5711" y="7468"/>
                  <a:pt x="5306" y="7468"/>
                </a:cubicBezTo>
                <a:cubicBezTo>
                  <a:pt x="5244" y="7468"/>
                  <a:pt x="5180" y="7481"/>
                  <a:pt x="5114" y="7510"/>
                </a:cubicBezTo>
                <a:cubicBezTo>
                  <a:pt x="3760" y="8137"/>
                  <a:pt x="1981" y="8137"/>
                  <a:pt x="928" y="9340"/>
                </a:cubicBezTo>
                <a:cubicBezTo>
                  <a:pt x="427" y="9916"/>
                  <a:pt x="1" y="10894"/>
                  <a:pt x="853" y="11370"/>
                </a:cubicBezTo>
                <a:cubicBezTo>
                  <a:pt x="1247" y="11606"/>
                  <a:pt x="1729" y="11678"/>
                  <a:pt x="2219" y="11678"/>
                </a:cubicBezTo>
                <a:cubicBezTo>
                  <a:pt x="2664" y="11678"/>
                  <a:pt x="3116" y="11618"/>
                  <a:pt x="3510" y="11571"/>
                </a:cubicBezTo>
                <a:cubicBezTo>
                  <a:pt x="4362" y="11470"/>
                  <a:pt x="5189" y="11295"/>
                  <a:pt x="6016" y="11044"/>
                </a:cubicBezTo>
                <a:cubicBezTo>
                  <a:pt x="10201" y="9716"/>
                  <a:pt x="14337" y="8287"/>
                  <a:pt x="18422" y="6683"/>
                </a:cubicBezTo>
                <a:cubicBezTo>
                  <a:pt x="19901" y="6107"/>
                  <a:pt x="21354" y="5556"/>
                  <a:pt x="22833" y="5054"/>
                </a:cubicBezTo>
                <a:cubicBezTo>
                  <a:pt x="24086" y="4603"/>
                  <a:pt x="25490" y="4127"/>
                  <a:pt x="26467" y="3200"/>
                </a:cubicBezTo>
                <a:cubicBezTo>
                  <a:pt x="27194" y="2473"/>
                  <a:pt x="27821" y="819"/>
                  <a:pt x="26618" y="192"/>
                </a:cubicBezTo>
                <a:cubicBezTo>
                  <a:pt x="26333" y="50"/>
                  <a:pt x="26007" y="1"/>
                  <a:pt x="25680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9"/>
          <p:cNvSpPr/>
          <p:nvPr/>
        </p:nvSpPr>
        <p:spPr>
          <a:xfrm>
            <a:off x="8407350" y="1579500"/>
            <a:ext cx="146325" cy="58600"/>
          </a:xfrm>
          <a:custGeom>
            <a:rect b="b" l="l" r="r" t="t"/>
            <a:pathLst>
              <a:path extrusionOk="0" h="2344" w="5853">
                <a:moveTo>
                  <a:pt x="5311" y="0"/>
                </a:moveTo>
                <a:cubicBezTo>
                  <a:pt x="5269" y="0"/>
                  <a:pt x="5224" y="8"/>
                  <a:pt x="5176" y="25"/>
                </a:cubicBezTo>
                <a:cubicBezTo>
                  <a:pt x="3597" y="526"/>
                  <a:pt x="2093" y="1177"/>
                  <a:pt x="489" y="1528"/>
                </a:cubicBezTo>
                <a:cubicBezTo>
                  <a:pt x="1" y="1645"/>
                  <a:pt x="160" y="2344"/>
                  <a:pt x="586" y="2344"/>
                </a:cubicBezTo>
                <a:cubicBezTo>
                  <a:pt x="619" y="2344"/>
                  <a:pt x="654" y="2339"/>
                  <a:pt x="690" y="2330"/>
                </a:cubicBezTo>
                <a:cubicBezTo>
                  <a:pt x="2319" y="1980"/>
                  <a:pt x="3823" y="1328"/>
                  <a:pt x="5376" y="827"/>
                </a:cubicBezTo>
                <a:cubicBezTo>
                  <a:pt x="5853" y="691"/>
                  <a:pt x="5713" y="0"/>
                  <a:pt x="5311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9"/>
          <p:cNvSpPr/>
          <p:nvPr/>
        </p:nvSpPr>
        <p:spPr>
          <a:xfrm>
            <a:off x="8408250" y="1489400"/>
            <a:ext cx="222675" cy="90725"/>
          </a:xfrm>
          <a:custGeom>
            <a:rect b="b" l="l" r="r" t="t"/>
            <a:pathLst>
              <a:path extrusionOk="0" h="3629" w="8907">
                <a:moveTo>
                  <a:pt x="8349" y="1"/>
                </a:moveTo>
                <a:cubicBezTo>
                  <a:pt x="8310" y="1"/>
                  <a:pt x="8267" y="7"/>
                  <a:pt x="8223" y="20"/>
                </a:cubicBezTo>
                <a:cubicBezTo>
                  <a:pt x="5616" y="872"/>
                  <a:pt x="3035" y="1874"/>
                  <a:pt x="453" y="2802"/>
                </a:cubicBezTo>
                <a:cubicBezTo>
                  <a:pt x="1" y="2960"/>
                  <a:pt x="120" y="3628"/>
                  <a:pt x="516" y="3628"/>
                </a:cubicBezTo>
                <a:cubicBezTo>
                  <a:pt x="559" y="3628"/>
                  <a:pt x="605" y="3621"/>
                  <a:pt x="654" y="3604"/>
                </a:cubicBezTo>
                <a:cubicBezTo>
                  <a:pt x="3260" y="2676"/>
                  <a:pt x="5842" y="1674"/>
                  <a:pt x="8448" y="847"/>
                </a:cubicBezTo>
                <a:cubicBezTo>
                  <a:pt x="8907" y="686"/>
                  <a:pt x="8778" y="1"/>
                  <a:pt x="8349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9"/>
          <p:cNvSpPr/>
          <p:nvPr/>
        </p:nvSpPr>
        <p:spPr>
          <a:xfrm>
            <a:off x="8586225" y="1542050"/>
            <a:ext cx="120475" cy="52300"/>
          </a:xfrm>
          <a:custGeom>
            <a:rect b="b" l="l" r="r" t="t"/>
            <a:pathLst>
              <a:path extrusionOk="0" h="2092" w="4819">
                <a:moveTo>
                  <a:pt x="4239" y="0"/>
                </a:moveTo>
                <a:cubicBezTo>
                  <a:pt x="4199" y="0"/>
                  <a:pt x="4156" y="6"/>
                  <a:pt x="4111" y="19"/>
                </a:cubicBezTo>
                <a:cubicBezTo>
                  <a:pt x="2833" y="370"/>
                  <a:pt x="1580" y="771"/>
                  <a:pt x="352" y="1272"/>
                </a:cubicBezTo>
                <a:cubicBezTo>
                  <a:pt x="151" y="1347"/>
                  <a:pt x="1" y="1548"/>
                  <a:pt x="51" y="1773"/>
                </a:cubicBezTo>
                <a:cubicBezTo>
                  <a:pt x="114" y="1941"/>
                  <a:pt x="300" y="2092"/>
                  <a:pt x="477" y="2092"/>
                </a:cubicBezTo>
                <a:cubicBezTo>
                  <a:pt x="511" y="2092"/>
                  <a:pt x="545" y="2086"/>
                  <a:pt x="577" y="2074"/>
                </a:cubicBezTo>
                <a:cubicBezTo>
                  <a:pt x="1805" y="1598"/>
                  <a:pt x="3059" y="1172"/>
                  <a:pt x="4337" y="821"/>
                </a:cubicBezTo>
                <a:cubicBezTo>
                  <a:pt x="4818" y="683"/>
                  <a:pt x="4670" y="0"/>
                  <a:pt x="4239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9"/>
          <p:cNvSpPr/>
          <p:nvPr/>
        </p:nvSpPr>
        <p:spPr>
          <a:xfrm>
            <a:off x="8479900" y="1676150"/>
            <a:ext cx="250775" cy="97800"/>
          </a:xfrm>
          <a:custGeom>
            <a:rect b="b" l="l" r="r" t="t"/>
            <a:pathLst>
              <a:path extrusionOk="0" h="3912" w="10031">
                <a:moveTo>
                  <a:pt x="9382" y="0"/>
                </a:moveTo>
                <a:cubicBezTo>
                  <a:pt x="9322" y="0"/>
                  <a:pt x="9257" y="14"/>
                  <a:pt x="9191" y="43"/>
                </a:cubicBezTo>
                <a:cubicBezTo>
                  <a:pt x="6384" y="1322"/>
                  <a:pt x="3527" y="2499"/>
                  <a:pt x="520" y="3101"/>
                </a:cubicBezTo>
                <a:cubicBezTo>
                  <a:pt x="0" y="3195"/>
                  <a:pt x="170" y="3912"/>
                  <a:pt x="631" y="3912"/>
                </a:cubicBezTo>
                <a:cubicBezTo>
                  <a:pt x="659" y="3912"/>
                  <a:pt x="689" y="3909"/>
                  <a:pt x="720" y="3903"/>
                </a:cubicBezTo>
                <a:cubicBezTo>
                  <a:pt x="3828" y="3302"/>
                  <a:pt x="6760" y="2073"/>
                  <a:pt x="9617" y="770"/>
                </a:cubicBezTo>
                <a:cubicBezTo>
                  <a:pt x="10031" y="574"/>
                  <a:pt x="9783" y="0"/>
                  <a:pt x="9382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9"/>
          <p:cNvSpPr/>
          <p:nvPr/>
        </p:nvSpPr>
        <p:spPr>
          <a:xfrm>
            <a:off x="8601900" y="1755400"/>
            <a:ext cx="78975" cy="39700"/>
          </a:xfrm>
          <a:custGeom>
            <a:rect b="b" l="l" r="r" t="t"/>
            <a:pathLst>
              <a:path extrusionOk="0" h="1588" w="3159">
                <a:moveTo>
                  <a:pt x="2676" y="0"/>
                </a:moveTo>
                <a:cubicBezTo>
                  <a:pt x="2611" y="0"/>
                  <a:pt x="2544" y="17"/>
                  <a:pt x="2482" y="56"/>
                </a:cubicBezTo>
                <a:cubicBezTo>
                  <a:pt x="2306" y="157"/>
                  <a:pt x="2156" y="257"/>
                  <a:pt x="1980" y="332"/>
                </a:cubicBezTo>
                <a:cubicBezTo>
                  <a:pt x="1930" y="357"/>
                  <a:pt x="1880" y="382"/>
                  <a:pt x="1855" y="382"/>
                </a:cubicBezTo>
                <a:cubicBezTo>
                  <a:pt x="1842" y="389"/>
                  <a:pt x="1833" y="393"/>
                  <a:pt x="1826" y="396"/>
                </a:cubicBezTo>
                <a:lnTo>
                  <a:pt x="1826" y="396"/>
                </a:lnTo>
                <a:cubicBezTo>
                  <a:pt x="1829" y="393"/>
                  <a:pt x="1830" y="388"/>
                  <a:pt x="1830" y="382"/>
                </a:cubicBezTo>
                <a:lnTo>
                  <a:pt x="1830" y="382"/>
                </a:lnTo>
                <a:cubicBezTo>
                  <a:pt x="1818" y="395"/>
                  <a:pt x="1811" y="401"/>
                  <a:pt x="1814" y="401"/>
                </a:cubicBezTo>
                <a:cubicBezTo>
                  <a:pt x="1816" y="401"/>
                  <a:pt x="1820" y="399"/>
                  <a:pt x="1826" y="396"/>
                </a:cubicBezTo>
                <a:lnTo>
                  <a:pt x="1826" y="396"/>
                </a:lnTo>
                <a:cubicBezTo>
                  <a:pt x="1818" y="409"/>
                  <a:pt x="1799" y="413"/>
                  <a:pt x="1780" y="432"/>
                </a:cubicBezTo>
                <a:cubicBezTo>
                  <a:pt x="1680" y="457"/>
                  <a:pt x="1604" y="482"/>
                  <a:pt x="1504" y="507"/>
                </a:cubicBezTo>
                <a:cubicBezTo>
                  <a:pt x="1329" y="583"/>
                  <a:pt x="1128" y="633"/>
                  <a:pt x="953" y="658"/>
                </a:cubicBezTo>
                <a:cubicBezTo>
                  <a:pt x="853" y="683"/>
                  <a:pt x="752" y="708"/>
                  <a:pt x="677" y="733"/>
                </a:cubicBezTo>
                <a:cubicBezTo>
                  <a:pt x="660" y="733"/>
                  <a:pt x="588" y="744"/>
                  <a:pt x="564" y="744"/>
                </a:cubicBezTo>
                <a:cubicBezTo>
                  <a:pt x="552" y="744"/>
                  <a:pt x="552" y="741"/>
                  <a:pt x="577" y="733"/>
                </a:cubicBezTo>
                <a:cubicBezTo>
                  <a:pt x="527" y="733"/>
                  <a:pt x="477" y="758"/>
                  <a:pt x="427" y="758"/>
                </a:cubicBezTo>
                <a:cubicBezTo>
                  <a:pt x="201" y="783"/>
                  <a:pt x="0" y="934"/>
                  <a:pt x="0" y="1184"/>
                </a:cubicBezTo>
                <a:cubicBezTo>
                  <a:pt x="24" y="1374"/>
                  <a:pt x="183" y="1587"/>
                  <a:pt x="392" y="1587"/>
                </a:cubicBezTo>
                <a:cubicBezTo>
                  <a:pt x="403" y="1587"/>
                  <a:pt x="415" y="1586"/>
                  <a:pt x="427" y="1585"/>
                </a:cubicBezTo>
                <a:cubicBezTo>
                  <a:pt x="1304" y="1510"/>
                  <a:pt x="2131" y="1259"/>
                  <a:pt x="2883" y="783"/>
                </a:cubicBezTo>
                <a:cubicBezTo>
                  <a:pt x="3083" y="658"/>
                  <a:pt x="3158" y="407"/>
                  <a:pt x="3033" y="207"/>
                </a:cubicBezTo>
                <a:cubicBezTo>
                  <a:pt x="2964" y="86"/>
                  <a:pt x="2823" y="0"/>
                  <a:pt x="2676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9"/>
          <p:cNvSpPr txBox="1"/>
          <p:nvPr>
            <p:ph type="title"/>
          </p:nvPr>
        </p:nvSpPr>
        <p:spPr>
          <a:xfrm>
            <a:off x="726100" y="310296"/>
            <a:ext cx="769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"/>
          <p:cNvSpPr txBox="1"/>
          <p:nvPr>
            <p:ph type="title"/>
          </p:nvPr>
        </p:nvSpPr>
        <p:spPr>
          <a:xfrm>
            <a:off x="718750" y="310296"/>
            <a:ext cx="770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5" name="Google Shape;435;p40"/>
          <p:cNvSpPr txBox="1"/>
          <p:nvPr>
            <p:ph idx="1" type="subTitle"/>
          </p:nvPr>
        </p:nvSpPr>
        <p:spPr>
          <a:xfrm>
            <a:off x="1344010" y="1983659"/>
            <a:ext cx="18270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36" name="Google Shape;436;p40"/>
          <p:cNvSpPr txBox="1"/>
          <p:nvPr>
            <p:ph idx="2" type="subTitle"/>
          </p:nvPr>
        </p:nvSpPr>
        <p:spPr>
          <a:xfrm>
            <a:off x="1344010" y="2264013"/>
            <a:ext cx="18270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37" name="Google Shape;437;p40"/>
          <p:cNvSpPr txBox="1"/>
          <p:nvPr>
            <p:ph idx="3" type="subTitle"/>
          </p:nvPr>
        </p:nvSpPr>
        <p:spPr>
          <a:xfrm>
            <a:off x="3658460" y="1983663"/>
            <a:ext cx="18270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38" name="Google Shape;438;p40"/>
          <p:cNvSpPr txBox="1"/>
          <p:nvPr>
            <p:ph idx="4" type="subTitle"/>
          </p:nvPr>
        </p:nvSpPr>
        <p:spPr>
          <a:xfrm>
            <a:off x="3658460" y="2264013"/>
            <a:ext cx="18270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39" name="Google Shape;439;p40"/>
          <p:cNvSpPr txBox="1"/>
          <p:nvPr>
            <p:ph idx="5" type="subTitle"/>
          </p:nvPr>
        </p:nvSpPr>
        <p:spPr>
          <a:xfrm>
            <a:off x="5972903" y="1983663"/>
            <a:ext cx="18270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40" name="Google Shape;440;p40"/>
          <p:cNvSpPr txBox="1"/>
          <p:nvPr>
            <p:ph idx="6" type="subTitle"/>
          </p:nvPr>
        </p:nvSpPr>
        <p:spPr>
          <a:xfrm>
            <a:off x="5972903" y="2264013"/>
            <a:ext cx="18270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41" name="Google Shape;441;p40"/>
          <p:cNvSpPr txBox="1"/>
          <p:nvPr>
            <p:ph idx="7" type="subTitle"/>
          </p:nvPr>
        </p:nvSpPr>
        <p:spPr>
          <a:xfrm>
            <a:off x="1344010" y="3834460"/>
            <a:ext cx="18270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42" name="Google Shape;442;p40"/>
          <p:cNvSpPr txBox="1"/>
          <p:nvPr>
            <p:ph idx="8" type="subTitle"/>
          </p:nvPr>
        </p:nvSpPr>
        <p:spPr>
          <a:xfrm>
            <a:off x="1344010" y="4113654"/>
            <a:ext cx="18270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43" name="Google Shape;443;p40"/>
          <p:cNvSpPr txBox="1"/>
          <p:nvPr>
            <p:ph idx="9" type="subTitle"/>
          </p:nvPr>
        </p:nvSpPr>
        <p:spPr>
          <a:xfrm>
            <a:off x="3658460" y="3834460"/>
            <a:ext cx="18270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44" name="Google Shape;444;p40"/>
          <p:cNvSpPr txBox="1"/>
          <p:nvPr>
            <p:ph idx="13" type="subTitle"/>
          </p:nvPr>
        </p:nvSpPr>
        <p:spPr>
          <a:xfrm>
            <a:off x="3658460" y="4113654"/>
            <a:ext cx="18270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45" name="Google Shape;445;p40"/>
          <p:cNvSpPr txBox="1"/>
          <p:nvPr>
            <p:ph idx="14" type="subTitle"/>
          </p:nvPr>
        </p:nvSpPr>
        <p:spPr>
          <a:xfrm>
            <a:off x="5972903" y="3834460"/>
            <a:ext cx="18270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46" name="Google Shape;446;p40"/>
          <p:cNvSpPr txBox="1"/>
          <p:nvPr>
            <p:ph idx="15" type="subTitle"/>
          </p:nvPr>
        </p:nvSpPr>
        <p:spPr>
          <a:xfrm>
            <a:off x="5972903" y="4113647"/>
            <a:ext cx="18270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47" name="Google Shape;447;p40"/>
          <p:cNvSpPr/>
          <p:nvPr/>
        </p:nvSpPr>
        <p:spPr>
          <a:xfrm>
            <a:off x="8585125" y="4414125"/>
            <a:ext cx="247695" cy="189875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40"/>
          <p:cNvGrpSpPr/>
          <p:nvPr/>
        </p:nvGrpSpPr>
        <p:grpSpPr>
          <a:xfrm>
            <a:off x="8197600" y="225800"/>
            <a:ext cx="188000" cy="189875"/>
            <a:chOff x="7253475" y="539500"/>
            <a:chExt cx="188000" cy="189875"/>
          </a:xfrm>
        </p:grpSpPr>
        <p:sp>
          <p:nvSpPr>
            <p:cNvPr id="449" name="Google Shape;449;p40"/>
            <p:cNvSpPr/>
            <p:nvPr/>
          </p:nvSpPr>
          <p:spPr>
            <a:xfrm>
              <a:off x="7253475" y="601525"/>
              <a:ext cx="79600" cy="62050"/>
            </a:xfrm>
            <a:custGeom>
              <a:rect b="b" l="l" r="r" t="t"/>
              <a:pathLst>
                <a:path extrusionOk="0" h="2482" w="3184">
                  <a:moveTo>
                    <a:pt x="1580" y="1"/>
                  </a:moveTo>
                  <a:cubicBezTo>
                    <a:pt x="1" y="1"/>
                    <a:pt x="1" y="2482"/>
                    <a:pt x="1580" y="2482"/>
                  </a:cubicBezTo>
                  <a:cubicBezTo>
                    <a:pt x="3184" y="2482"/>
                    <a:pt x="3184" y="1"/>
                    <a:pt x="1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7361250" y="539500"/>
              <a:ext cx="80225" cy="62050"/>
            </a:xfrm>
            <a:custGeom>
              <a:rect b="b" l="l" r="r" t="t"/>
              <a:pathLst>
                <a:path extrusionOk="0" h="2482" w="3209">
                  <a:moveTo>
                    <a:pt x="1605" y="0"/>
                  </a:moveTo>
                  <a:cubicBezTo>
                    <a:pt x="1" y="0"/>
                    <a:pt x="1" y="2482"/>
                    <a:pt x="1605" y="2482"/>
                  </a:cubicBezTo>
                  <a:cubicBezTo>
                    <a:pt x="3209" y="2482"/>
                    <a:pt x="3209" y="0"/>
                    <a:pt x="1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7357500" y="667325"/>
              <a:ext cx="80225" cy="62050"/>
            </a:xfrm>
            <a:custGeom>
              <a:rect b="b" l="l" r="r" t="t"/>
              <a:pathLst>
                <a:path extrusionOk="0" h="2482" w="3209">
                  <a:moveTo>
                    <a:pt x="1604" y="0"/>
                  </a:moveTo>
                  <a:cubicBezTo>
                    <a:pt x="0" y="0"/>
                    <a:pt x="0" y="2481"/>
                    <a:pt x="1604" y="2481"/>
                  </a:cubicBezTo>
                  <a:cubicBezTo>
                    <a:pt x="3208" y="2481"/>
                    <a:pt x="3208" y="0"/>
                    <a:pt x="1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" name="Google Shape;452;p40"/>
          <p:cNvSpPr/>
          <p:nvPr/>
        </p:nvSpPr>
        <p:spPr>
          <a:xfrm>
            <a:off x="8627625" y="4026575"/>
            <a:ext cx="141000" cy="132975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0"/>
          <p:cNvSpPr/>
          <p:nvPr/>
        </p:nvSpPr>
        <p:spPr>
          <a:xfrm>
            <a:off x="8627625" y="584713"/>
            <a:ext cx="141000" cy="132975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4" name="Google Shape;454;p40"/>
          <p:cNvGrpSpPr/>
          <p:nvPr/>
        </p:nvGrpSpPr>
        <p:grpSpPr>
          <a:xfrm rot="2477914">
            <a:off x="551246" y="383756"/>
            <a:ext cx="323958" cy="311508"/>
            <a:chOff x="1714425" y="2805275"/>
            <a:chExt cx="323950" cy="311500"/>
          </a:xfrm>
        </p:grpSpPr>
        <p:sp>
          <p:nvSpPr>
            <p:cNvPr id="455" name="Google Shape;455;p40"/>
            <p:cNvSpPr/>
            <p:nvPr/>
          </p:nvSpPr>
          <p:spPr>
            <a:xfrm>
              <a:off x="1723200" y="2823225"/>
              <a:ext cx="312675" cy="284475"/>
            </a:xfrm>
            <a:custGeom>
              <a:rect b="b" l="l" r="r" t="t"/>
              <a:pathLst>
                <a:path extrusionOk="0" h="11379" w="12507">
                  <a:moveTo>
                    <a:pt x="8660" y="0"/>
                  </a:moveTo>
                  <a:cubicBezTo>
                    <a:pt x="8347" y="0"/>
                    <a:pt x="8089" y="77"/>
                    <a:pt x="7870" y="231"/>
                  </a:cubicBezTo>
                  <a:cubicBezTo>
                    <a:pt x="7770" y="206"/>
                    <a:pt x="7645" y="206"/>
                    <a:pt x="7519" y="206"/>
                  </a:cubicBezTo>
                  <a:cubicBezTo>
                    <a:pt x="5840" y="381"/>
                    <a:pt x="6241" y="2311"/>
                    <a:pt x="6993" y="4166"/>
                  </a:cubicBezTo>
                  <a:cubicBezTo>
                    <a:pt x="7018" y="4391"/>
                    <a:pt x="7093" y="4617"/>
                    <a:pt x="7168" y="4842"/>
                  </a:cubicBezTo>
                  <a:cubicBezTo>
                    <a:pt x="7193" y="4968"/>
                    <a:pt x="7244" y="5068"/>
                    <a:pt x="7319" y="5143"/>
                  </a:cubicBezTo>
                  <a:cubicBezTo>
                    <a:pt x="7444" y="5920"/>
                    <a:pt x="7619" y="6697"/>
                    <a:pt x="7820" y="7374"/>
                  </a:cubicBezTo>
                  <a:cubicBezTo>
                    <a:pt x="6338" y="6162"/>
                    <a:pt x="4197" y="4951"/>
                    <a:pt x="2597" y="4951"/>
                  </a:cubicBezTo>
                  <a:cubicBezTo>
                    <a:pt x="1680" y="4951"/>
                    <a:pt x="940" y="5349"/>
                    <a:pt x="602" y="6371"/>
                  </a:cubicBezTo>
                  <a:cubicBezTo>
                    <a:pt x="0" y="8176"/>
                    <a:pt x="2457" y="10055"/>
                    <a:pt x="3810" y="10632"/>
                  </a:cubicBezTo>
                  <a:cubicBezTo>
                    <a:pt x="5222" y="11242"/>
                    <a:pt x="6778" y="11379"/>
                    <a:pt x="8334" y="11379"/>
                  </a:cubicBezTo>
                  <a:cubicBezTo>
                    <a:pt x="9207" y="11379"/>
                    <a:pt x="10080" y="11335"/>
                    <a:pt x="10928" y="11308"/>
                  </a:cubicBezTo>
                  <a:cubicBezTo>
                    <a:pt x="11479" y="11283"/>
                    <a:pt x="11880" y="10882"/>
                    <a:pt x="11905" y="10331"/>
                  </a:cubicBezTo>
                  <a:cubicBezTo>
                    <a:pt x="12031" y="7850"/>
                    <a:pt x="12507" y="281"/>
                    <a:pt x="8797" y="5"/>
                  </a:cubicBezTo>
                  <a:cubicBezTo>
                    <a:pt x="8750" y="2"/>
                    <a:pt x="8705" y="0"/>
                    <a:pt x="8660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1714425" y="2805275"/>
              <a:ext cx="323950" cy="311500"/>
            </a:xfrm>
            <a:custGeom>
              <a:rect b="b" l="l" r="r" t="t"/>
              <a:pathLst>
                <a:path extrusionOk="0" h="12460" w="12958">
                  <a:moveTo>
                    <a:pt x="9024" y="817"/>
                  </a:moveTo>
                  <a:cubicBezTo>
                    <a:pt x="9120" y="817"/>
                    <a:pt x="9220" y="827"/>
                    <a:pt x="9324" y="848"/>
                  </a:cubicBezTo>
                  <a:cubicBezTo>
                    <a:pt x="10502" y="1099"/>
                    <a:pt x="11003" y="2503"/>
                    <a:pt x="11304" y="3505"/>
                  </a:cubicBezTo>
                  <a:cubicBezTo>
                    <a:pt x="11680" y="4758"/>
                    <a:pt x="11830" y="6036"/>
                    <a:pt x="11855" y="7340"/>
                  </a:cubicBezTo>
                  <a:cubicBezTo>
                    <a:pt x="11880" y="8720"/>
                    <a:pt x="11783" y="10100"/>
                    <a:pt x="11518" y="11457"/>
                  </a:cubicBezTo>
                  <a:lnTo>
                    <a:pt x="11518" y="11457"/>
                  </a:lnTo>
                  <a:cubicBezTo>
                    <a:pt x="10730" y="11586"/>
                    <a:pt x="9907" y="11655"/>
                    <a:pt x="9076" y="11655"/>
                  </a:cubicBezTo>
                  <a:cubicBezTo>
                    <a:pt x="7122" y="11655"/>
                    <a:pt x="5126" y="11273"/>
                    <a:pt x="3459" y="10397"/>
                  </a:cubicBezTo>
                  <a:cubicBezTo>
                    <a:pt x="2381" y="9846"/>
                    <a:pt x="1304" y="8994"/>
                    <a:pt x="1053" y="7716"/>
                  </a:cubicBezTo>
                  <a:cubicBezTo>
                    <a:pt x="828" y="6538"/>
                    <a:pt x="1730" y="5786"/>
                    <a:pt x="2858" y="5711"/>
                  </a:cubicBezTo>
                  <a:cubicBezTo>
                    <a:pt x="2915" y="5707"/>
                    <a:pt x="2973" y="5706"/>
                    <a:pt x="3030" y="5706"/>
                  </a:cubicBezTo>
                  <a:cubicBezTo>
                    <a:pt x="4760" y="5706"/>
                    <a:pt x="6237" y="7142"/>
                    <a:pt x="7620" y="7991"/>
                  </a:cubicBezTo>
                  <a:cubicBezTo>
                    <a:pt x="7689" y="8034"/>
                    <a:pt x="7759" y="8053"/>
                    <a:pt x="7826" y="8053"/>
                  </a:cubicBezTo>
                  <a:cubicBezTo>
                    <a:pt x="8075" y="8053"/>
                    <a:pt x="8280" y="7792"/>
                    <a:pt x="8221" y="7515"/>
                  </a:cubicBezTo>
                  <a:cubicBezTo>
                    <a:pt x="7996" y="6087"/>
                    <a:pt x="7269" y="4708"/>
                    <a:pt x="7294" y="3229"/>
                  </a:cubicBezTo>
                  <a:cubicBezTo>
                    <a:pt x="7317" y="2236"/>
                    <a:pt x="7894" y="817"/>
                    <a:pt x="9024" y="817"/>
                  </a:cubicBezTo>
                  <a:close/>
                  <a:moveTo>
                    <a:pt x="9056" y="0"/>
                  </a:moveTo>
                  <a:cubicBezTo>
                    <a:pt x="7925" y="0"/>
                    <a:pt x="6998" y="909"/>
                    <a:pt x="6642" y="1976"/>
                  </a:cubicBezTo>
                  <a:cubicBezTo>
                    <a:pt x="6111" y="3571"/>
                    <a:pt x="6747" y="5149"/>
                    <a:pt x="7176" y="6697"/>
                  </a:cubicBezTo>
                  <a:lnTo>
                    <a:pt x="7176" y="6697"/>
                  </a:lnTo>
                  <a:cubicBezTo>
                    <a:pt x="5946" y="5859"/>
                    <a:pt x="4700" y="4944"/>
                    <a:pt x="3158" y="4884"/>
                  </a:cubicBezTo>
                  <a:cubicBezTo>
                    <a:pt x="3113" y="4882"/>
                    <a:pt x="3068" y="4881"/>
                    <a:pt x="3023" y="4881"/>
                  </a:cubicBezTo>
                  <a:cubicBezTo>
                    <a:pt x="1758" y="4881"/>
                    <a:pt x="420" y="5558"/>
                    <a:pt x="226" y="6914"/>
                  </a:cubicBezTo>
                  <a:cubicBezTo>
                    <a:pt x="0" y="8292"/>
                    <a:pt x="853" y="9570"/>
                    <a:pt x="1880" y="10397"/>
                  </a:cubicBezTo>
                  <a:cubicBezTo>
                    <a:pt x="3158" y="11400"/>
                    <a:pt x="4762" y="11926"/>
                    <a:pt x="6366" y="12202"/>
                  </a:cubicBezTo>
                  <a:cubicBezTo>
                    <a:pt x="7316" y="12371"/>
                    <a:pt x="8287" y="12459"/>
                    <a:pt x="9256" y="12459"/>
                  </a:cubicBezTo>
                  <a:cubicBezTo>
                    <a:pt x="10154" y="12459"/>
                    <a:pt x="11051" y="12384"/>
                    <a:pt x="11930" y="12227"/>
                  </a:cubicBezTo>
                  <a:cubicBezTo>
                    <a:pt x="12119" y="12191"/>
                    <a:pt x="12211" y="12065"/>
                    <a:pt x="12227" y="11923"/>
                  </a:cubicBezTo>
                  <a:lnTo>
                    <a:pt x="12227" y="11923"/>
                  </a:lnTo>
                  <a:cubicBezTo>
                    <a:pt x="12275" y="11874"/>
                    <a:pt x="12312" y="11809"/>
                    <a:pt x="12331" y="11726"/>
                  </a:cubicBezTo>
                  <a:cubicBezTo>
                    <a:pt x="12908" y="8894"/>
                    <a:pt x="12958" y="5610"/>
                    <a:pt x="11981" y="2828"/>
                  </a:cubicBezTo>
                  <a:cubicBezTo>
                    <a:pt x="11554" y="1650"/>
                    <a:pt x="10828" y="297"/>
                    <a:pt x="9499" y="46"/>
                  </a:cubicBezTo>
                  <a:cubicBezTo>
                    <a:pt x="9349" y="15"/>
                    <a:pt x="9201" y="0"/>
                    <a:pt x="9056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40"/>
          <p:cNvGrpSpPr/>
          <p:nvPr/>
        </p:nvGrpSpPr>
        <p:grpSpPr>
          <a:xfrm>
            <a:off x="300750" y="927975"/>
            <a:ext cx="188000" cy="189875"/>
            <a:chOff x="7253475" y="539500"/>
            <a:chExt cx="188000" cy="189875"/>
          </a:xfrm>
        </p:grpSpPr>
        <p:sp>
          <p:nvSpPr>
            <p:cNvPr id="458" name="Google Shape;458;p40"/>
            <p:cNvSpPr/>
            <p:nvPr/>
          </p:nvSpPr>
          <p:spPr>
            <a:xfrm>
              <a:off x="7253475" y="601525"/>
              <a:ext cx="79600" cy="62050"/>
            </a:xfrm>
            <a:custGeom>
              <a:rect b="b" l="l" r="r" t="t"/>
              <a:pathLst>
                <a:path extrusionOk="0" h="2482" w="3184">
                  <a:moveTo>
                    <a:pt x="1580" y="1"/>
                  </a:moveTo>
                  <a:cubicBezTo>
                    <a:pt x="1" y="1"/>
                    <a:pt x="1" y="2482"/>
                    <a:pt x="1580" y="2482"/>
                  </a:cubicBezTo>
                  <a:cubicBezTo>
                    <a:pt x="3184" y="2482"/>
                    <a:pt x="3184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7361250" y="539500"/>
              <a:ext cx="80225" cy="62050"/>
            </a:xfrm>
            <a:custGeom>
              <a:rect b="b" l="l" r="r" t="t"/>
              <a:pathLst>
                <a:path extrusionOk="0" h="2482" w="3209">
                  <a:moveTo>
                    <a:pt x="1605" y="0"/>
                  </a:moveTo>
                  <a:cubicBezTo>
                    <a:pt x="1" y="0"/>
                    <a:pt x="1" y="2482"/>
                    <a:pt x="1605" y="2482"/>
                  </a:cubicBezTo>
                  <a:cubicBezTo>
                    <a:pt x="3209" y="2482"/>
                    <a:pt x="3209" y="0"/>
                    <a:pt x="1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7357500" y="667325"/>
              <a:ext cx="80225" cy="62050"/>
            </a:xfrm>
            <a:custGeom>
              <a:rect b="b" l="l" r="r" t="t"/>
              <a:pathLst>
                <a:path extrusionOk="0" h="2482" w="3209">
                  <a:moveTo>
                    <a:pt x="1604" y="0"/>
                  </a:moveTo>
                  <a:cubicBezTo>
                    <a:pt x="0" y="0"/>
                    <a:pt x="0" y="2481"/>
                    <a:pt x="1604" y="2481"/>
                  </a:cubicBezTo>
                  <a:cubicBezTo>
                    <a:pt x="3208" y="2481"/>
                    <a:pt x="3208" y="0"/>
                    <a:pt x="1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1"/>
          <p:cNvSpPr txBox="1"/>
          <p:nvPr>
            <p:ph type="title"/>
          </p:nvPr>
        </p:nvSpPr>
        <p:spPr>
          <a:xfrm>
            <a:off x="706050" y="310296"/>
            <a:ext cx="77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3" name="Google Shape;463;p41"/>
          <p:cNvSpPr txBox="1"/>
          <p:nvPr>
            <p:ph idx="1" type="subTitle"/>
          </p:nvPr>
        </p:nvSpPr>
        <p:spPr>
          <a:xfrm>
            <a:off x="963838" y="1530275"/>
            <a:ext cx="22557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4" name="Google Shape;464;p41"/>
          <p:cNvSpPr txBox="1"/>
          <p:nvPr>
            <p:ph idx="2" type="subTitle"/>
          </p:nvPr>
        </p:nvSpPr>
        <p:spPr>
          <a:xfrm>
            <a:off x="963780" y="1840675"/>
            <a:ext cx="2255700" cy="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65" name="Google Shape;465;p41"/>
          <p:cNvSpPr txBox="1"/>
          <p:nvPr>
            <p:ph idx="3" type="subTitle"/>
          </p:nvPr>
        </p:nvSpPr>
        <p:spPr>
          <a:xfrm>
            <a:off x="963728" y="2946130"/>
            <a:ext cx="2255700" cy="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6" name="Google Shape;466;p41"/>
          <p:cNvSpPr txBox="1"/>
          <p:nvPr>
            <p:ph idx="4" type="subTitle"/>
          </p:nvPr>
        </p:nvSpPr>
        <p:spPr>
          <a:xfrm>
            <a:off x="963600" y="3256728"/>
            <a:ext cx="22557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67" name="Google Shape;467;p41"/>
          <p:cNvSpPr txBox="1"/>
          <p:nvPr>
            <p:ph idx="5" type="subTitle"/>
          </p:nvPr>
        </p:nvSpPr>
        <p:spPr>
          <a:xfrm>
            <a:off x="5924700" y="1530275"/>
            <a:ext cx="22557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8" name="Google Shape;468;p41"/>
          <p:cNvSpPr txBox="1"/>
          <p:nvPr>
            <p:ph idx="6" type="subTitle"/>
          </p:nvPr>
        </p:nvSpPr>
        <p:spPr>
          <a:xfrm>
            <a:off x="5924700" y="1841851"/>
            <a:ext cx="2255700" cy="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69" name="Google Shape;469;p41"/>
          <p:cNvSpPr txBox="1"/>
          <p:nvPr>
            <p:ph idx="7" type="subTitle"/>
          </p:nvPr>
        </p:nvSpPr>
        <p:spPr>
          <a:xfrm>
            <a:off x="5924700" y="2946125"/>
            <a:ext cx="2255700" cy="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0" name="Google Shape;470;p41"/>
          <p:cNvSpPr txBox="1"/>
          <p:nvPr>
            <p:ph idx="8" type="subTitle"/>
          </p:nvPr>
        </p:nvSpPr>
        <p:spPr>
          <a:xfrm>
            <a:off x="5924700" y="3256726"/>
            <a:ext cx="22557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471" name="Google Shape;471;p41"/>
          <p:cNvGrpSpPr/>
          <p:nvPr/>
        </p:nvGrpSpPr>
        <p:grpSpPr>
          <a:xfrm rot="634772">
            <a:off x="714890" y="229056"/>
            <a:ext cx="363675" cy="743724"/>
            <a:chOff x="2860175" y="3793875"/>
            <a:chExt cx="363675" cy="743725"/>
          </a:xfrm>
        </p:grpSpPr>
        <p:sp>
          <p:nvSpPr>
            <p:cNvPr id="472" name="Google Shape;472;p41"/>
            <p:cNvSpPr/>
            <p:nvPr/>
          </p:nvSpPr>
          <p:spPr>
            <a:xfrm>
              <a:off x="2933100" y="3807675"/>
              <a:ext cx="240175" cy="501250"/>
            </a:xfrm>
            <a:custGeom>
              <a:rect b="b" l="l" r="r" t="t"/>
              <a:pathLst>
                <a:path extrusionOk="0" h="20050" w="9607">
                  <a:moveTo>
                    <a:pt x="7895" y="1"/>
                  </a:moveTo>
                  <a:cubicBezTo>
                    <a:pt x="7720" y="1"/>
                    <a:pt x="7570" y="76"/>
                    <a:pt x="7419" y="176"/>
                  </a:cubicBezTo>
                  <a:cubicBezTo>
                    <a:pt x="7400" y="174"/>
                    <a:pt x="7379" y="172"/>
                    <a:pt x="7359" y="172"/>
                  </a:cubicBezTo>
                  <a:cubicBezTo>
                    <a:pt x="7172" y="172"/>
                    <a:pt x="6966" y="278"/>
                    <a:pt x="6943" y="527"/>
                  </a:cubicBezTo>
                  <a:cubicBezTo>
                    <a:pt x="6843" y="1028"/>
                    <a:pt x="6743" y="1504"/>
                    <a:pt x="6592" y="1981"/>
                  </a:cubicBezTo>
                  <a:cubicBezTo>
                    <a:pt x="5665" y="3535"/>
                    <a:pt x="5088" y="5289"/>
                    <a:pt x="4412" y="6943"/>
                  </a:cubicBezTo>
                  <a:cubicBezTo>
                    <a:pt x="4336" y="7119"/>
                    <a:pt x="4387" y="7269"/>
                    <a:pt x="4487" y="7394"/>
                  </a:cubicBezTo>
                  <a:cubicBezTo>
                    <a:pt x="3660" y="9625"/>
                    <a:pt x="2983" y="11931"/>
                    <a:pt x="2281" y="14236"/>
                  </a:cubicBezTo>
                  <a:cubicBezTo>
                    <a:pt x="1580" y="15590"/>
                    <a:pt x="853" y="16918"/>
                    <a:pt x="151" y="18297"/>
                  </a:cubicBezTo>
                  <a:cubicBezTo>
                    <a:pt x="51" y="18497"/>
                    <a:pt x="1" y="18823"/>
                    <a:pt x="151" y="19023"/>
                  </a:cubicBezTo>
                  <a:cubicBezTo>
                    <a:pt x="326" y="19249"/>
                    <a:pt x="477" y="19475"/>
                    <a:pt x="652" y="19700"/>
                  </a:cubicBezTo>
                  <a:cubicBezTo>
                    <a:pt x="820" y="19935"/>
                    <a:pt x="1052" y="20050"/>
                    <a:pt x="1280" y="20050"/>
                  </a:cubicBezTo>
                  <a:cubicBezTo>
                    <a:pt x="1564" y="20050"/>
                    <a:pt x="1842" y="19872"/>
                    <a:pt x="1981" y="19525"/>
                  </a:cubicBezTo>
                  <a:cubicBezTo>
                    <a:pt x="2582" y="17996"/>
                    <a:pt x="3108" y="16417"/>
                    <a:pt x="3610" y="14838"/>
                  </a:cubicBezTo>
                  <a:cubicBezTo>
                    <a:pt x="3760" y="14537"/>
                    <a:pt x="3910" y="14236"/>
                    <a:pt x="4086" y="13961"/>
                  </a:cubicBezTo>
                  <a:cubicBezTo>
                    <a:pt x="5189" y="11830"/>
                    <a:pt x="6266" y="9700"/>
                    <a:pt x="7244" y="7545"/>
                  </a:cubicBezTo>
                  <a:cubicBezTo>
                    <a:pt x="7394" y="7219"/>
                    <a:pt x="7319" y="6918"/>
                    <a:pt x="7144" y="6718"/>
                  </a:cubicBezTo>
                  <a:cubicBezTo>
                    <a:pt x="7620" y="5139"/>
                    <a:pt x="7971" y="3535"/>
                    <a:pt x="8672" y="2056"/>
                  </a:cubicBezTo>
                  <a:cubicBezTo>
                    <a:pt x="8722" y="2006"/>
                    <a:pt x="8773" y="1956"/>
                    <a:pt x="8798" y="1880"/>
                  </a:cubicBezTo>
                  <a:cubicBezTo>
                    <a:pt x="8814" y="1882"/>
                    <a:pt x="8830" y="1883"/>
                    <a:pt x="8846" y="1883"/>
                  </a:cubicBezTo>
                  <a:cubicBezTo>
                    <a:pt x="9297" y="1883"/>
                    <a:pt x="9607" y="1221"/>
                    <a:pt x="9098" y="1003"/>
                  </a:cubicBezTo>
                  <a:cubicBezTo>
                    <a:pt x="9098" y="1003"/>
                    <a:pt x="9073" y="1003"/>
                    <a:pt x="9073" y="978"/>
                  </a:cubicBezTo>
                  <a:cubicBezTo>
                    <a:pt x="8898" y="352"/>
                    <a:pt x="8572" y="76"/>
                    <a:pt x="7895" y="1"/>
                  </a:cubicBezTo>
                  <a:close/>
                </a:path>
              </a:pathLst>
            </a:custGeom>
            <a:solidFill>
              <a:srgbClr val="9A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2884950" y="4333475"/>
              <a:ext cx="77625" cy="93300"/>
            </a:xfrm>
            <a:custGeom>
              <a:rect b="b" l="l" r="r" t="t"/>
              <a:pathLst>
                <a:path extrusionOk="0" h="3732" w="3105">
                  <a:moveTo>
                    <a:pt x="1658" y="1"/>
                  </a:moveTo>
                  <a:cubicBezTo>
                    <a:pt x="1397" y="1"/>
                    <a:pt x="1118" y="135"/>
                    <a:pt x="999" y="372"/>
                  </a:cubicBezTo>
                  <a:cubicBezTo>
                    <a:pt x="724" y="974"/>
                    <a:pt x="473" y="1600"/>
                    <a:pt x="373" y="2252"/>
                  </a:cubicBezTo>
                  <a:cubicBezTo>
                    <a:pt x="126" y="2449"/>
                    <a:pt x="1" y="2792"/>
                    <a:pt x="211" y="3137"/>
                  </a:cubicBezTo>
                  <a:lnTo>
                    <a:pt x="211" y="3137"/>
                  </a:lnTo>
                  <a:cubicBezTo>
                    <a:pt x="242" y="3194"/>
                    <a:pt x="298" y="3302"/>
                    <a:pt x="298" y="3330"/>
                  </a:cubicBezTo>
                  <a:cubicBezTo>
                    <a:pt x="373" y="3430"/>
                    <a:pt x="498" y="3555"/>
                    <a:pt x="598" y="3631"/>
                  </a:cubicBezTo>
                  <a:cubicBezTo>
                    <a:pt x="725" y="3699"/>
                    <a:pt x="872" y="3732"/>
                    <a:pt x="1022" y="3732"/>
                  </a:cubicBezTo>
                  <a:cubicBezTo>
                    <a:pt x="1198" y="3732"/>
                    <a:pt x="1376" y="3687"/>
                    <a:pt x="1526" y="3605"/>
                  </a:cubicBezTo>
                  <a:cubicBezTo>
                    <a:pt x="1776" y="3455"/>
                    <a:pt x="1927" y="3104"/>
                    <a:pt x="2102" y="2854"/>
                  </a:cubicBezTo>
                  <a:cubicBezTo>
                    <a:pt x="2328" y="2553"/>
                    <a:pt x="2578" y="2302"/>
                    <a:pt x="2829" y="2026"/>
                  </a:cubicBezTo>
                  <a:cubicBezTo>
                    <a:pt x="3080" y="1801"/>
                    <a:pt x="3105" y="1425"/>
                    <a:pt x="2954" y="1149"/>
                  </a:cubicBezTo>
                  <a:cubicBezTo>
                    <a:pt x="2729" y="748"/>
                    <a:pt x="2403" y="347"/>
                    <a:pt x="2002" y="97"/>
                  </a:cubicBezTo>
                  <a:cubicBezTo>
                    <a:pt x="1904" y="32"/>
                    <a:pt x="1783" y="1"/>
                    <a:pt x="1658" y="1"/>
                  </a:cubicBezTo>
                  <a:close/>
                </a:path>
              </a:pathLst>
            </a:custGeom>
            <a:solidFill>
              <a:srgbClr val="9A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2892375" y="4416700"/>
              <a:ext cx="650" cy="25"/>
            </a:xfrm>
            <a:custGeom>
              <a:rect b="b" l="l" r="r" t="t"/>
              <a:pathLst>
                <a:path extrusionOk="0" h="1" w="26">
                  <a:moveTo>
                    <a:pt x="1" y="1"/>
                  </a:moveTo>
                  <a:cubicBezTo>
                    <a:pt x="26" y="1"/>
                    <a:pt x="26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A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2872325" y="3793875"/>
              <a:ext cx="305175" cy="650425"/>
            </a:xfrm>
            <a:custGeom>
              <a:rect b="b" l="l" r="r" t="t"/>
              <a:pathLst>
                <a:path extrusionOk="0" h="26017" w="12207">
                  <a:moveTo>
                    <a:pt x="9940" y="863"/>
                  </a:moveTo>
                  <a:cubicBezTo>
                    <a:pt x="10395" y="945"/>
                    <a:pt x="10845" y="1139"/>
                    <a:pt x="11268" y="1324"/>
                  </a:cubicBezTo>
                  <a:lnTo>
                    <a:pt x="11268" y="1324"/>
                  </a:lnTo>
                  <a:cubicBezTo>
                    <a:pt x="10513" y="4439"/>
                    <a:pt x="9075" y="7311"/>
                    <a:pt x="7845" y="10252"/>
                  </a:cubicBezTo>
                  <a:cubicBezTo>
                    <a:pt x="7194" y="11831"/>
                    <a:pt x="6717" y="13435"/>
                    <a:pt x="6191" y="15064"/>
                  </a:cubicBezTo>
                  <a:cubicBezTo>
                    <a:pt x="5615" y="16743"/>
                    <a:pt x="4938" y="18372"/>
                    <a:pt x="4261" y="20001"/>
                  </a:cubicBezTo>
                  <a:cubicBezTo>
                    <a:pt x="3529" y="21725"/>
                    <a:pt x="2798" y="23426"/>
                    <a:pt x="2129" y="25167"/>
                  </a:cubicBezTo>
                  <a:lnTo>
                    <a:pt x="2129" y="25167"/>
                  </a:lnTo>
                  <a:cubicBezTo>
                    <a:pt x="1723" y="25120"/>
                    <a:pt x="1322" y="25007"/>
                    <a:pt x="950" y="24844"/>
                  </a:cubicBezTo>
                  <a:lnTo>
                    <a:pt x="950" y="24844"/>
                  </a:lnTo>
                  <a:cubicBezTo>
                    <a:pt x="1811" y="21832"/>
                    <a:pt x="2879" y="18888"/>
                    <a:pt x="4086" y="15991"/>
                  </a:cubicBezTo>
                  <a:cubicBezTo>
                    <a:pt x="5414" y="12783"/>
                    <a:pt x="6667" y="9550"/>
                    <a:pt x="7870" y="6292"/>
                  </a:cubicBezTo>
                  <a:cubicBezTo>
                    <a:pt x="8531" y="4475"/>
                    <a:pt x="9214" y="2658"/>
                    <a:pt x="9940" y="863"/>
                  </a:cubicBezTo>
                  <a:close/>
                  <a:moveTo>
                    <a:pt x="9650" y="1"/>
                  </a:moveTo>
                  <a:cubicBezTo>
                    <a:pt x="9442" y="1"/>
                    <a:pt x="9321" y="127"/>
                    <a:pt x="9283" y="281"/>
                  </a:cubicBezTo>
                  <a:lnTo>
                    <a:pt x="9283" y="281"/>
                  </a:lnTo>
                  <a:cubicBezTo>
                    <a:pt x="9280" y="288"/>
                    <a:pt x="9277" y="295"/>
                    <a:pt x="9274" y="302"/>
                  </a:cubicBezTo>
                  <a:cubicBezTo>
                    <a:pt x="7895" y="3635"/>
                    <a:pt x="6742" y="7019"/>
                    <a:pt x="5464" y="10377"/>
                  </a:cubicBezTo>
                  <a:cubicBezTo>
                    <a:pt x="4286" y="13435"/>
                    <a:pt x="2933" y="16417"/>
                    <a:pt x="1805" y="19500"/>
                  </a:cubicBezTo>
                  <a:cubicBezTo>
                    <a:pt x="1153" y="21305"/>
                    <a:pt x="577" y="23134"/>
                    <a:pt x="51" y="24964"/>
                  </a:cubicBezTo>
                  <a:cubicBezTo>
                    <a:pt x="1" y="25139"/>
                    <a:pt x="76" y="25365"/>
                    <a:pt x="251" y="25440"/>
                  </a:cubicBezTo>
                  <a:cubicBezTo>
                    <a:pt x="928" y="25766"/>
                    <a:pt x="1655" y="25991"/>
                    <a:pt x="2407" y="26017"/>
                  </a:cubicBezTo>
                  <a:cubicBezTo>
                    <a:pt x="2607" y="26017"/>
                    <a:pt x="2732" y="25891"/>
                    <a:pt x="2808" y="25716"/>
                  </a:cubicBezTo>
                  <a:cubicBezTo>
                    <a:pt x="4061" y="22407"/>
                    <a:pt x="5590" y="19250"/>
                    <a:pt x="6767" y="15916"/>
                  </a:cubicBezTo>
                  <a:cubicBezTo>
                    <a:pt x="7344" y="14312"/>
                    <a:pt x="7770" y="12658"/>
                    <a:pt x="8422" y="11054"/>
                  </a:cubicBezTo>
                  <a:cubicBezTo>
                    <a:pt x="9023" y="9525"/>
                    <a:pt x="9725" y="8021"/>
                    <a:pt x="10377" y="6493"/>
                  </a:cubicBezTo>
                  <a:cubicBezTo>
                    <a:pt x="11103" y="4763"/>
                    <a:pt x="11755" y="3009"/>
                    <a:pt x="12156" y="1179"/>
                  </a:cubicBezTo>
                  <a:cubicBezTo>
                    <a:pt x="12206" y="929"/>
                    <a:pt x="12081" y="753"/>
                    <a:pt x="11855" y="653"/>
                  </a:cubicBezTo>
                  <a:cubicBezTo>
                    <a:pt x="11153" y="377"/>
                    <a:pt x="10427" y="26"/>
                    <a:pt x="9675" y="1"/>
                  </a:cubicBezTo>
                  <a:cubicBezTo>
                    <a:pt x="9667" y="1"/>
                    <a:pt x="9658" y="1"/>
                    <a:pt x="9650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3102275" y="3864075"/>
              <a:ext cx="121575" cy="213050"/>
            </a:xfrm>
            <a:custGeom>
              <a:rect b="b" l="l" r="r" t="t"/>
              <a:pathLst>
                <a:path extrusionOk="0" h="8522" w="4863">
                  <a:moveTo>
                    <a:pt x="2206" y="0"/>
                  </a:moveTo>
                  <a:lnTo>
                    <a:pt x="1905" y="1078"/>
                  </a:lnTo>
                  <a:cubicBezTo>
                    <a:pt x="4863" y="2532"/>
                    <a:pt x="1" y="7093"/>
                    <a:pt x="978" y="8522"/>
                  </a:cubicBezTo>
                  <a:cubicBezTo>
                    <a:pt x="1805" y="8171"/>
                    <a:pt x="3459" y="3835"/>
                    <a:pt x="4036" y="2732"/>
                  </a:cubicBezTo>
                  <a:cubicBezTo>
                    <a:pt x="4537" y="1705"/>
                    <a:pt x="4863" y="1103"/>
                    <a:pt x="3760" y="577"/>
                  </a:cubicBezTo>
                  <a:cubicBezTo>
                    <a:pt x="3259" y="326"/>
                    <a:pt x="2682" y="151"/>
                    <a:pt x="2206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2909925" y="4318425"/>
              <a:ext cx="61425" cy="35300"/>
            </a:xfrm>
            <a:custGeom>
              <a:rect b="b" l="l" r="r" t="t"/>
              <a:pathLst>
                <a:path extrusionOk="0" h="1412" w="2457">
                  <a:moveTo>
                    <a:pt x="429" y="0"/>
                  </a:moveTo>
                  <a:cubicBezTo>
                    <a:pt x="260" y="0"/>
                    <a:pt x="91" y="117"/>
                    <a:pt x="50" y="298"/>
                  </a:cubicBezTo>
                  <a:cubicBezTo>
                    <a:pt x="0" y="523"/>
                    <a:pt x="101" y="749"/>
                    <a:pt x="326" y="824"/>
                  </a:cubicBezTo>
                  <a:cubicBezTo>
                    <a:pt x="476" y="849"/>
                    <a:pt x="602" y="899"/>
                    <a:pt x="727" y="949"/>
                  </a:cubicBezTo>
                  <a:cubicBezTo>
                    <a:pt x="802" y="974"/>
                    <a:pt x="852" y="999"/>
                    <a:pt x="928" y="1024"/>
                  </a:cubicBezTo>
                  <a:cubicBezTo>
                    <a:pt x="940" y="1037"/>
                    <a:pt x="946" y="1043"/>
                    <a:pt x="943" y="1043"/>
                  </a:cubicBezTo>
                  <a:cubicBezTo>
                    <a:pt x="940" y="1043"/>
                    <a:pt x="928" y="1037"/>
                    <a:pt x="904" y="1025"/>
                  </a:cubicBezTo>
                  <a:lnTo>
                    <a:pt x="904" y="1025"/>
                  </a:lnTo>
                  <a:lnTo>
                    <a:pt x="953" y="1050"/>
                  </a:lnTo>
                  <a:cubicBezTo>
                    <a:pt x="978" y="1050"/>
                    <a:pt x="1003" y="1075"/>
                    <a:pt x="1028" y="1075"/>
                  </a:cubicBezTo>
                  <a:cubicBezTo>
                    <a:pt x="1329" y="1200"/>
                    <a:pt x="1604" y="1325"/>
                    <a:pt x="1905" y="1400"/>
                  </a:cubicBezTo>
                  <a:cubicBezTo>
                    <a:pt x="1935" y="1408"/>
                    <a:pt x="1965" y="1411"/>
                    <a:pt x="1996" y="1411"/>
                  </a:cubicBezTo>
                  <a:cubicBezTo>
                    <a:pt x="2175" y="1411"/>
                    <a:pt x="2364" y="1292"/>
                    <a:pt x="2406" y="1100"/>
                  </a:cubicBezTo>
                  <a:cubicBezTo>
                    <a:pt x="2456" y="899"/>
                    <a:pt x="2331" y="649"/>
                    <a:pt x="2106" y="598"/>
                  </a:cubicBezTo>
                  <a:cubicBezTo>
                    <a:pt x="1980" y="548"/>
                    <a:pt x="1855" y="523"/>
                    <a:pt x="1705" y="448"/>
                  </a:cubicBezTo>
                  <a:cubicBezTo>
                    <a:pt x="1654" y="448"/>
                    <a:pt x="1604" y="423"/>
                    <a:pt x="1529" y="398"/>
                  </a:cubicBezTo>
                  <a:cubicBezTo>
                    <a:pt x="1504" y="385"/>
                    <a:pt x="1498" y="379"/>
                    <a:pt x="1504" y="379"/>
                  </a:cubicBezTo>
                  <a:cubicBezTo>
                    <a:pt x="1510" y="379"/>
                    <a:pt x="1529" y="385"/>
                    <a:pt x="1554" y="398"/>
                  </a:cubicBezTo>
                  <a:lnTo>
                    <a:pt x="1504" y="373"/>
                  </a:lnTo>
                  <a:cubicBezTo>
                    <a:pt x="1479" y="348"/>
                    <a:pt x="1429" y="348"/>
                    <a:pt x="1404" y="323"/>
                  </a:cubicBezTo>
                  <a:cubicBezTo>
                    <a:pt x="1128" y="222"/>
                    <a:pt x="852" y="97"/>
                    <a:pt x="552" y="22"/>
                  </a:cubicBezTo>
                  <a:cubicBezTo>
                    <a:pt x="512" y="7"/>
                    <a:pt x="471" y="0"/>
                    <a:pt x="429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2918700" y="4276925"/>
              <a:ext cx="65175" cy="39175"/>
            </a:xfrm>
            <a:custGeom>
              <a:rect b="b" l="l" r="r" t="t"/>
              <a:pathLst>
                <a:path extrusionOk="0" h="1567" w="2607">
                  <a:moveTo>
                    <a:pt x="422" y="1"/>
                  </a:moveTo>
                  <a:cubicBezTo>
                    <a:pt x="347" y="1"/>
                    <a:pt x="272" y="22"/>
                    <a:pt x="226" y="53"/>
                  </a:cubicBezTo>
                  <a:cubicBezTo>
                    <a:pt x="151" y="103"/>
                    <a:pt x="50" y="203"/>
                    <a:pt x="25" y="304"/>
                  </a:cubicBezTo>
                  <a:cubicBezTo>
                    <a:pt x="0" y="404"/>
                    <a:pt x="25" y="529"/>
                    <a:pt x="75" y="629"/>
                  </a:cubicBezTo>
                  <a:cubicBezTo>
                    <a:pt x="151" y="730"/>
                    <a:pt x="226" y="780"/>
                    <a:pt x="326" y="830"/>
                  </a:cubicBezTo>
                  <a:cubicBezTo>
                    <a:pt x="902" y="1055"/>
                    <a:pt x="1504" y="1306"/>
                    <a:pt x="2080" y="1557"/>
                  </a:cubicBezTo>
                  <a:cubicBezTo>
                    <a:pt x="2107" y="1563"/>
                    <a:pt x="2136" y="1566"/>
                    <a:pt x="2165" y="1566"/>
                  </a:cubicBezTo>
                  <a:cubicBezTo>
                    <a:pt x="2246" y="1566"/>
                    <a:pt x="2333" y="1543"/>
                    <a:pt x="2406" y="1507"/>
                  </a:cubicBezTo>
                  <a:cubicBezTo>
                    <a:pt x="2481" y="1456"/>
                    <a:pt x="2557" y="1356"/>
                    <a:pt x="2582" y="1256"/>
                  </a:cubicBezTo>
                  <a:cubicBezTo>
                    <a:pt x="2607" y="1156"/>
                    <a:pt x="2607" y="1030"/>
                    <a:pt x="2557" y="930"/>
                  </a:cubicBezTo>
                  <a:cubicBezTo>
                    <a:pt x="2481" y="830"/>
                    <a:pt x="2406" y="780"/>
                    <a:pt x="2306" y="755"/>
                  </a:cubicBezTo>
                  <a:cubicBezTo>
                    <a:pt x="1704" y="504"/>
                    <a:pt x="1128" y="253"/>
                    <a:pt x="552" y="28"/>
                  </a:cubicBezTo>
                  <a:cubicBezTo>
                    <a:pt x="513" y="9"/>
                    <a:pt x="468" y="1"/>
                    <a:pt x="422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2860175" y="4413300"/>
              <a:ext cx="85850" cy="124300"/>
            </a:xfrm>
            <a:custGeom>
              <a:rect b="b" l="l" r="r" t="t"/>
              <a:pathLst>
                <a:path extrusionOk="0" h="4972" w="3434">
                  <a:moveTo>
                    <a:pt x="945" y="0"/>
                  </a:moveTo>
                  <a:cubicBezTo>
                    <a:pt x="762" y="0"/>
                    <a:pt x="558" y="120"/>
                    <a:pt x="537" y="312"/>
                  </a:cubicBezTo>
                  <a:cubicBezTo>
                    <a:pt x="261" y="1716"/>
                    <a:pt x="186" y="3144"/>
                    <a:pt x="35" y="4548"/>
                  </a:cubicBezTo>
                  <a:cubicBezTo>
                    <a:pt x="1" y="4789"/>
                    <a:pt x="240" y="4972"/>
                    <a:pt x="465" y="4972"/>
                  </a:cubicBezTo>
                  <a:cubicBezTo>
                    <a:pt x="568" y="4972"/>
                    <a:pt x="667" y="4934"/>
                    <a:pt x="737" y="4849"/>
                  </a:cubicBezTo>
                  <a:cubicBezTo>
                    <a:pt x="1690" y="3646"/>
                    <a:pt x="2466" y="2342"/>
                    <a:pt x="3243" y="1039"/>
                  </a:cubicBezTo>
                  <a:cubicBezTo>
                    <a:pt x="3434" y="710"/>
                    <a:pt x="3158" y="405"/>
                    <a:pt x="2878" y="405"/>
                  </a:cubicBezTo>
                  <a:cubicBezTo>
                    <a:pt x="2753" y="405"/>
                    <a:pt x="2627" y="466"/>
                    <a:pt x="2542" y="613"/>
                  </a:cubicBezTo>
                  <a:cubicBezTo>
                    <a:pt x="2046" y="1439"/>
                    <a:pt x="1550" y="2265"/>
                    <a:pt x="1012" y="3055"/>
                  </a:cubicBezTo>
                  <a:lnTo>
                    <a:pt x="1012" y="3055"/>
                  </a:lnTo>
                  <a:cubicBezTo>
                    <a:pt x="1031" y="2841"/>
                    <a:pt x="1048" y="2628"/>
                    <a:pt x="1063" y="2417"/>
                  </a:cubicBezTo>
                  <a:cubicBezTo>
                    <a:pt x="1113" y="1741"/>
                    <a:pt x="1213" y="1189"/>
                    <a:pt x="1339" y="538"/>
                  </a:cubicBezTo>
                  <a:cubicBezTo>
                    <a:pt x="1364" y="312"/>
                    <a:pt x="1263" y="87"/>
                    <a:pt x="1038" y="11"/>
                  </a:cubicBezTo>
                  <a:cubicBezTo>
                    <a:pt x="1008" y="4"/>
                    <a:pt x="977" y="0"/>
                    <a:pt x="945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0" name="Google Shape;480;p41"/>
          <p:cNvSpPr/>
          <p:nvPr/>
        </p:nvSpPr>
        <p:spPr>
          <a:xfrm>
            <a:off x="0" y="1069200"/>
            <a:ext cx="614375" cy="1819225"/>
          </a:xfrm>
          <a:custGeom>
            <a:rect b="b" l="l" r="r" t="t"/>
            <a:pathLst>
              <a:path extrusionOk="0" h="72769" w="24575">
                <a:moveTo>
                  <a:pt x="24575" y="0"/>
                </a:moveTo>
                <a:cubicBezTo>
                  <a:pt x="23221" y="5418"/>
                  <a:pt x="20161" y="10416"/>
                  <a:pt x="19469" y="15958"/>
                </a:cubicBezTo>
                <a:cubicBezTo>
                  <a:pt x="18385" y="24630"/>
                  <a:pt x="22149" y="33457"/>
                  <a:pt x="21065" y="42129"/>
                </a:cubicBezTo>
                <a:cubicBezTo>
                  <a:pt x="19528" y="54428"/>
                  <a:pt x="11758" y="68850"/>
                  <a:pt x="0" y="72769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1" name="Google Shape;481;p41"/>
          <p:cNvSpPr/>
          <p:nvPr/>
        </p:nvSpPr>
        <p:spPr>
          <a:xfrm>
            <a:off x="8729300" y="3880063"/>
            <a:ext cx="141000" cy="132975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1"/>
          <p:cNvSpPr/>
          <p:nvPr/>
        </p:nvSpPr>
        <p:spPr>
          <a:xfrm>
            <a:off x="383200" y="250475"/>
            <a:ext cx="98221" cy="92630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3" name="Google Shape;483;p41"/>
          <p:cNvGrpSpPr/>
          <p:nvPr/>
        </p:nvGrpSpPr>
        <p:grpSpPr>
          <a:xfrm>
            <a:off x="7413659" y="4716599"/>
            <a:ext cx="141000" cy="142406"/>
            <a:chOff x="7253475" y="539500"/>
            <a:chExt cx="188000" cy="189875"/>
          </a:xfrm>
        </p:grpSpPr>
        <p:sp>
          <p:nvSpPr>
            <p:cNvPr id="484" name="Google Shape;484;p41"/>
            <p:cNvSpPr/>
            <p:nvPr/>
          </p:nvSpPr>
          <p:spPr>
            <a:xfrm>
              <a:off x="7253475" y="601525"/>
              <a:ext cx="79600" cy="62050"/>
            </a:xfrm>
            <a:custGeom>
              <a:rect b="b" l="l" r="r" t="t"/>
              <a:pathLst>
                <a:path extrusionOk="0" h="2482" w="3184">
                  <a:moveTo>
                    <a:pt x="1580" y="1"/>
                  </a:moveTo>
                  <a:cubicBezTo>
                    <a:pt x="1" y="1"/>
                    <a:pt x="1" y="2482"/>
                    <a:pt x="1580" y="2482"/>
                  </a:cubicBezTo>
                  <a:cubicBezTo>
                    <a:pt x="3184" y="2482"/>
                    <a:pt x="3184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7361250" y="539500"/>
              <a:ext cx="80225" cy="62050"/>
            </a:xfrm>
            <a:custGeom>
              <a:rect b="b" l="l" r="r" t="t"/>
              <a:pathLst>
                <a:path extrusionOk="0" h="2482" w="3209">
                  <a:moveTo>
                    <a:pt x="1605" y="0"/>
                  </a:moveTo>
                  <a:cubicBezTo>
                    <a:pt x="1" y="0"/>
                    <a:pt x="1" y="2482"/>
                    <a:pt x="1605" y="2482"/>
                  </a:cubicBezTo>
                  <a:cubicBezTo>
                    <a:pt x="3209" y="2482"/>
                    <a:pt x="3209" y="0"/>
                    <a:pt x="1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7357500" y="667325"/>
              <a:ext cx="80225" cy="62050"/>
            </a:xfrm>
            <a:custGeom>
              <a:rect b="b" l="l" r="r" t="t"/>
              <a:pathLst>
                <a:path extrusionOk="0" h="2482" w="3209">
                  <a:moveTo>
                    <a:pt x="1604" y="0"/>
                  </a:moveTo>
                  <a:cubicBezTo>
                    <a:pt x="0" y="0"/>
                    <a:pt x="0" y="2481"/>
                    <a:pt x="1604" y="2481"/>
                  </a:cubicBezTo>
                  <a:cubicBezTo>
                    <a:pt x="3208" y="2481"/>
                    <a:pt x="3208" y="0"/>
                    <a:pt x="1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7" name="Google Shape;487;p41"/>
          <p:cNvSpPr/>
          <p:nvPr/>
        </p:nvSpPr>
        <p:spPr>
          <a:xfrm>
            <a:off x="533800" y="2445225"/>
            <a:ext cx="192423" cy="181444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8" name="Google Shape;488;p41"/>
          <p:cNvGrpSpPr/>
          <p:nvPr/>
        </p:nvGrpSpPr>
        <p:grpSpPr>
          <a:xfrm>
            <a:off x="7913925" y="3747450"/>
            <a:ext cx="642250" cy="969150"/>
            <a:chOff x="4347275" y="3740500"/>
            <a:chExt cx="642250" cy="969150"/>
          </a:xfrm>
        </p:grpSpPr>
        <p:sp>
          <p:nvSpPr>
            <p:cNvPr id="489" name="Google Shape;489;p41"/>
            <p:cNvSpPr/>
            <p:nvPr/>
          </p:nvSpPr>
          <p:spPr>
            <a:xfrm>
              <a:off x="4347275" y="4062050"/>
              <a:ext cx="373400" cy="647600"/>
            </a:xfrm>
            <a:custGeom>
              <a:rect b="b" l="l" r="r" t="t"/>
              <a:pathLst>
                <a:path extrusionOk="0" h="25904" w="14936">
                  <a:moveTo>
                    <a:pt x="12634" y="0"/>
                  </a:moveTo>
                  <a:cubicBezTo>
                    <a:pt x="12506" y="0"/>
                    <a:pt x="12377" y="52"/>
                    <a:pt x="12281" y="177"/>
                  </a:cubicBezTo>
                  <a:cubicBezTo>
                    <a:pt x="9374" y="4312"/>
                    <a:pt x="6767" y="8673"/>
                    <a:pt x="4411" y="13134"/>
                  </a:cubicBezTo>
                  <a:cubicBezTo>
                    <a:pt x="3609" y="14713"/>
                    <a:pt x="2807" y="16292"/>
                    <a:pt x="2005" y="17896"/>
                  </a:cubicBezTo>
                  <a:cubicBezTo>
                    <a:pt x="1329" y="19275"/>
                    <a:pt x="652" y="20728"/>
                    <a:pt x="326" y="22257"/>
                  </a:cubicBezTo>
                  <a:cubicBezTo>
                    <a:pt x="76" y="23435"/>
                    <a:pt x="0" y="24889"/>
                    <a:pt x="1153" y="25615"/>
                  </a:cubicBezTo>
                  <a:cubicBezTo>
                    <a:pt x="1464" y="25818"/>
                    <a:pt x="1784" y="25904"/>
                    <a:pt x="2101" y="25904"/>
                  </a:cubicBezTo>
                  <a:cubicBezTo>
                    <a:pt x="2882" y="25904"/>
                    <a:pt x="3648" y="25384"/>
                    <a:pt x="4236" y="24813"/>
                  </a:cubicBezTo>
                  <a:cubicBezTo>
                    <a:pt x="5238" y="23836"/>
                    <a:pt x="5990" y="22583"/>
                    <a:pt x="6667" y="21355"/>
                  </a:cubicBezTo>
                  <a:cubicBezTo>
                    <a:pt x="7569" y="19776"/>
                    <a:pt x="8396" y="18172"/>
                    <a:pt x="9098" y="16518"/>
                  </a:cubicBezTo>
                  <a:cubicBezTo>
                    <a:pt x="10201" y="13986"/>
                    <a:pt x="11178" y="11405"/>
                    <a:pt x="12131" y="8823"/>
                  </a:cubicBezTo>
                  <a:cubicBezTo>
                    <a:pt x="13033" y="6417"/>
                    <a:pt x="13584" y="3886"/>
                    <a:pt x="14762" y="1580"/>
                  </a:cubicBezTo>
                  <a:cubicBezTo>
                    <a:pt x="14936" y="1251"/>
                    <a:pt x="14642" y="946"/>
                    <a:pt x="14361" y="946"/>
                  </a:cubicBezTo>
                  <a:cubicBezTo>
                    <a:pt x="14236" y="946"/>
                    <a:pt x="14113" y="1007"/>
                    <a:pt x="14036" y="1154"/>
                  </a:cubicBezTo>
                  <a:cubicBezTo>
                    <a:pt x="13058" y="3059"/>
                    <a:pt x="12482" y="5139"/>
                    <a:pt x="11830" y="7169"/>
                  </a:cubicBezTo>
                  <a:cubicBezTo>
                    <a:pt x="11128" y="9274"/>
                    <a:pt x="10276" y="11355"/>
                    <a:pt x="9474" y="13435"/>
                  </a:cubicBezTo>
                  <a:cubicBezTo>
                    <a:pt x="8622" y="15590"/>
                    <a:pt x="7695" y="17696"/>
                    <a:pt x="6592" y="19751"/>
                  </a:cubicBezTo>
                  <a:cubicBezTo>
                    <a:pt x="6040" y="20803"/>
                    <a:pt x="5489" y="21831"/>
                    <a:pt x="4812" y="22808"/>
                  </a:cubicBezTo>
                  <a:cubicBezTo>
                    <a:pt x="4236" y="23610"/>
                    <a:pt x="3309" y="25039"/>
                    <a:pt x="2181" y="25064"/>
                  </a:cubicBezTo>
                  <a:cubicBezTo>
                    <a:pt x="2152" y="25066"/>
                    <a:pt x="2124" y="25067"/>
                    <a:pt x="2097" y="25067"/>
                  </a:cubicBezTo>
                  <a:cubicBezTo>
                    <a:pt x="904" y="25067"/>
                    <a:pt x="932" y="23491"/>
                    <a:pt x="1103" y="22658"/>
                  </a:cubicBezTo>
                  <a:cubicBezTo>
                    <a:pt x="1379" y="21204"/>
                    <a:pt x="1980" y="19826"/>
                    <a:pt x="2632" y="18523"/>
                  </a:cubicBezTo>
                  <a:cubicBezTo>
                    <a:pt x="3309" y="17119"/>
                    <a:pt x="4035" y="15716"/>
                    <a:pt x="4737" y="14337"/>
                  </a:cubicBezTo>
                  <a:cubicBezTo>
                    <a:pt x="7193" y="9575"/>
                    <a:pt x="9925" y="4964"/>
                    <a:pt x="13008" y="603"/>
                  </a:cubicBezTo>
                  <a:cubicBezTo>
                    <a:pt x="13238" y="301"/>
                    <a:pt x="12942" y="0"/>
                    <a:pt x="12634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4654300" y="4061575"/>
              <a:ext cx="58925" cy="45375"/>
            </a:xfrm>
            <a:custGeom>
              <a:rect b="b" l="l" r="r" t="t"/>
              <a:pathLst>
                <a:path extrusionOk="0" h="1815" w="2357">
                  <a:moveTo>
                    <a:pt x="490" y="0"/>
                  </a:moveTo>
                  <a:cubicBezTo>
                    <a:pt x="336" y="0"/>
                    <a:pt x="170" y="74"/>
                    <a:pt x="100" y="196"/>
                  </a:cubicBezTo>
                  <a:cubicBezTo>
                    <a:pt x="0" y="421"/>
                    <a:pt x="50" y="647"/>
                    <a:pt x="251" y="772"/>
                  </a:cubicBezTo>
                  <a:cubicBezTo>
                    <a:pt x="752" y="1073"/>
                    <a:pt x="1253" y="1399"/>
                    <a:pt x="1704" y="1750"/>
                  </a:cubicBezTo>
                  <a:cubicBezTo>
                    <a:pt x="1768" y="1797"/>
                    <a:pt x="1852" y="1815"/>
                    <a:pt x="1924" y="1815"/>
                  </a:cubicBezTo>
                  <a:cubicBezTo>
                    <a:pt x="1965" y="1815"/>
                    <a:pt x="2003" y="1809"/>
                    <a:pt x="2030" y="1800"/>
                  </a:cubicBezTo>
                  <a:cubicBezTo>
                    <a:pt x="2130" y="1775"/>
                    <a:pt x="2231" y="1699"/>
                    <a:pt x="2281" y="1599"/>
                  </a:cubicBezTo>
                  <a:cubicBezTo>
                    <a:pt x="2331" y="1499"/>
                    <a:pt x="2356" y="1399"/>
                    <a:pt x="2331" y="1273"/>
                  </a:cubicBezTo>
                  <a:cubicBezTo>
                    <a:pt x="2306" y="1173"/>
                    <a:pt x="2231" y="1098"/>
                    <a:pt x="2130" y="1023"/>
                  </a:cubicBezTo>
                  <a:cubicBezTo>
                    <a:pt x="1679" y="672"/>
                    <a:pt x="1178" y="371"/>
                    <a:pt x="677" y="45"/>
                  </a:cubicBezTo>
                  <a:cubicBezTo>
                    <a:pt x="623" y="15"/>
                    <a:pt x="558" y="0"/>
                    <a:pt x="490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4649900" y="3990975"/>
              <a:ext cx="112800" cy="113650"/>
            </a:xfrm>
            <a:custGeom>
              <a:rect b="b" l="l" r="r" t="t"/>
              <a:pathLst>
                <a:path extrusionOk="0" h="4546" w="4512">
                  <a:moveTo>
                    <a:pt x="1920" y="1"/>
                  </a:moveTo>
                  <a:cubicBezTo>
                    <a:pt x="1766" y="1"/>
                    <a:pt x="1605" y="79"/>
                    <a:pt x="1555" y="213"/>
                  </a:cubicBezTo>
                  <a:cubicBezTo>
                    <a:pt x="1154" y="1090"/>
                    <a:pt x="502" y="1842"/>
                    <a:pt x="76" y="2744"/>
                  </a:cubicBezTo>
                  <a:cubicBezTo>
                    <a:pt x="1" y="2944"/>
                    <a:pt x="26" y="3195"/>
                    <a:pt x="226" y="3320"/>
                  </a:cubicBezTo>
                  <a:cubicBezTo>
                    <a:pt x="293" y="3354"/>
                    <a:pt x="371" y="3371"/>
                    <a:pt x="448" y="3371"/>
                  </a:cubicBezTo>
                  <a:cubicBezTo>
                    <a:pt x="602" y="3371"/>
                    <a:pt x="753" y="3304"/>
                    <a:pt x="803" y="3170"/>
                  </a:cubicBezTo>
                  <a:cubicBezTo>
                    <a:pt x="1143" y="2405"/>
                    <a:pt x="1663" y="1748"/>
                    <a:pt x="2073" y="1031"/>
                  </a:cubicBezTo>
                  <a:lnTo>
                    <a:pt x="2073" y="1031"/>
                  </a:lnTo>
                  <a:cubicBezTo>
                    <a:pt x="2551" y="1326"/>
                    <a:pt x="3051" y="1585"/>
                    <a:pt x="3490" y="1933"/>
                  </a:cubicBezTo>
                  <a:lnTo>
                    <a:pt x="3490" y="1933"/>
                  </a:lnTo>
                  <a:cubicBezTo>
                    <a:pt x="3035" y="2551"/>
                    <a:pt x="2691" y="3231"/>
                    <a:pt x="2206" y="3822"/>
                  </a:cubicBezTo>
                  <a:cubicBezTo>
                    <a:pt x="2056" y="3997"/>
                    <a:pt x="2031" y="4248"/>
                    <a:pt x="2206" y="4423"/>
                  </a:cubicBezTo>
                  <a:cubicBezTo>
                    <a:pt x="2284" y="4501"/>
                    <a:pt x="2396" y="4546"/>
                    <a:pt x="2507" y="4546"/>
                  </a:cubicBezTo>
                  <a:cubicBezTo>
                    <a:pt x="2609" y="4546"/>
                    <a:pt x="2710" y="4508"/>
                    <a:pt x="2783" y="4423"/>
                  </a:cubicBezTo>
                  <a:cubicBezTo>
                    <a:pt x="3384" y="3721"/>
                    <a:pt x="3760" y="2869"/>
                    <a:pt x="4337" y="2168"/>
                  </a:cubicBezTo>
                  <a:cubicBezTo>
                    <a:pt x="4487" y="1992"/>
                    <a:pt x="4512" y="1741"/>
                    <a:pt x="4337" y="1591"/>
                  </a:cubicBezTo>
                  <a:cubicBezTo>
                    <a:pt x="3685" y="939"/>
                    <a:pt x="2858" y="589"/>
                    <a:pt x="2131" y="62"/>
                  </a:cubicBezTo>
                  <a:cubicBezTo>
                    <a:pt x="2073" y="20"/>
                    <a:pt x="1997" y="1"/>
                    <a:pt x="1920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4665575" y="3740500"/>
              <a:ext cx="250650" cy="295725"/>
            </a:xfrm>
            <a:custGeom>
              <a:rect b="b" l="l" r="r" t="t"/>
              <a:pathLst>
                <a:path extrusionOk="0" h="11829" w="10026">
                  <a:moveTo>
                    <a:pt x="5697" y="1"/>
                  </a:moveTo>
                  <a:cubicBezTo>
                    <a:pt x="5390" y="1"/>
                    <a:pt x="5080" y="306"/>
                    <a:pt x="5314" y="633"/>
                  </a:cubicBezTo>
                  <a:cubicBezTo>
                    <a:pt x="5865" y="1460"/>
                    <a:pt x="6492" y="2587"/>
                    <a:pt x="5464" y="3289"/>
                  </a:cubicBezTo>
                  <a:cubicBezTo>
                    <a:pt x="4612" y="3866"/>
                    <a:pt x="3534" y="4041"/>
                    <a:pt x="2607" y="4392"/>
                  </a:cubicBezTo>
                  <a:cubicBezTo>
                    <a:pt x="1429" y="4843"/>
                    <a:pt x="451" y="5595"/>
                    <a:pt x="226" y="6898"/>
                  </a:cubicBezTo>
                  <a:cubicBezTo>
                    <a:pt x="0" y="8126"/>
                    <a:pt x="351" y="9405"/>
                    <a:pt x="1028" y="10457"/>
                  </a:cubicBezTo>
                  <a:cubicBezTo>
                    <a:pt x="1111" y="10593"/>
                    <a:pt x="1235" y="10649"/>
                    <a:pt x="1359" y="10649"/>
                  </a:cubicBezTo>
                  <a:cubicBezTo>
                    <a:pt x="1648" y="10649"/>
                    <a:pt x="1940" y="10346"/>
                    <a:pt x="1730" y="10031"/>
                  </a:cubicBezTo>
                  <a:cubicBezTo>
                    <a:pt x="1103" y="9029"/>
                    <a:pt x="677" y="7600"/>
                    <a:pt x="1228" y="6447"/>
                  </a:cubicBezTo>
                  <a:cubicBezTo>
                    <a:pt x="1780" y="5344"/>
                    <a:pt x="3133" y="5094"/>
                    <a:pt x="4186" y="4743"/>
                  </a:cubicBezTo>
                  <a:cubicBezTo>
                    <a:pt x="5063" y="4467"/>
                    <a:pt x="6116" y="4116"/>
                    <a:pt x="6617" y="3314"/>
                  </a:cubicBezTo>
                  <a:cubicBezTo>
                    <a:pt x="7036" y="2627"/>
                    <a:pt x="6894" y="1861"/>
                    <a:pt x="6575" y="1167"/>
                  </a:cubicBezTo>
                  <a:lnTo>
                    <a:pt x="6575" y="1167"/>
                  </a:lnTo>
                  <a:cubicBezTo>
                    <a:pt x="8204" y="2086"/>
                    <a:pt x="8878" y="4403"/>
                    <a:pt x="8772" y="6171"/>
                  </a:cubicBezTo>
                  <a:cubicBezTo>
                    <a:pt x="8697" y="7475"/>
                    <a:pt x="7970" y="8628"/>
                    <a:pt x="6968" y="9455"/>
                  </a:cubicBezTo>
                  <a:cubicBezTo>
                    <a:pt x="5915" y="10307"/>
                    <a:pt x="4587" y="10683"/>
                    <a:pt x="3309" y="11009"/>
                  </a:cubicBezTo>
                  <a:cubicBezTo>
                    <a:pt x="2826" y="11124"/>
                    <a:pt x="2976" y="11829"/>
                    <a:pt x="3410" y="11829"/>
                  </a:cubicBezTo>
                  <a:cubicBezTo>
                    <a:pt x="3449" y="11829"/>
                    <a:pt x="3491" y="11823"/>
                    <a:pt x="3534" y="11811"/>
                  </a:cubicBezTo>
                  <a:cubicBezTo>
                    <a:pt x="5940" y="11184"/>
                    <a:pt x="8271" y="10182"/>
                    <a:pt x="9273" y="7725"/>
                  </a:cubicBezTo>
                  <a:cubicBezTo>
                    <a:pt x="10025" y="5896"/>
                    <a:pt x="9549" y="3465"/>
                    <a:pt x="8471" y="1861"/>
                  </a:cubicBezTo>
                  <a:cubicBezTo>
                    <a:pt x="7820" y="908"/>
                    <a:pt x="6918" y="181"/>
                    <a:pt x="5765" y="6"/>
                  </a:cubicBezTo>
                  <a:cubicBezTo>
                    <a:pt x="5742" y="3"/>
                    <a:pt x="5720" y="1"/>
                    <a:pt x="5697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4707550" y="3755200"/>
              <a:ext cx="159175" cy="266125"/>
            </a:xfrm>
            <a:custGeom>
              <a:rect b="b" l="l" r="r" t="t"/>
              <a:pathLst>
                <a:path extrusionOk="0" h="10645" w="6367">
                  <a:moveTo>
                    <a:pt x="4677" y="0"/>
                  </a:moveTo>
                  <a:cubicBezTo>
                    <a:pt x="4343" y="0"/>
                    <a:pt x="4050" y="424"/>
                    <a:pt x="4361" y="696"/>
                  </a:cubicBezTo>
                  <a:cubicBezTo>
                    <a:pt x="5314" y="1548"/>
                    <a:pt x="5589" y="2726"/>
                    <a:pt x="5013" y="3879"/>
                  </a:cubicBezTo>
                  <a:cubicBezTo>
                    <a:pt x="4462" y="4957"/>
                    <a:pt x="3509" y="5609"/>
                    <a:pt x="2432" y="6060"/>
                  </a:cubicBezTo>
                  <a:cubicBezTo>
                    <a:pt x="1630" y="6385"/>
                    <a:pt x="853" y="6812"/>
                    <a:pt x="527" y="7639"/>
                  </a:cubicBezTo>
                  <a:cubicBezTo>
                    <a:pt x="201" y="8416"/>
                    <a:pt x="251" y="9318"/>
                    <a:pt x="76" y="10120"/>
                  </a:cubicBezTo>
                  <a:cubicBezTo>
                    <a:pt x="0" y="10437"/>
                    <a:pt x="270" y="10645"/>
                    <a:pt x="519" y="10645"/>
                  </a:cubicBezTo>
                  <a:cubicBezTo>
                    <a:pt x="683" y="10645"/>
                    <a:pt x="838" y="10555"/>
                    <a:pt x="878" y="10345"/>
                  </a:cubicBezTo>
                  <a:cubicBezTo>
                    <a:pt x="1003" y="9844"/>
                    <a:pt x="1053" y="9318"/>
                    <a:pt x="1128" y="8791"/>
                  </a:cubicBezTo>
                  <a:cubicBezTo>
                    <a:pt x="1153" y="8441"/>
                    <a:pt x="1203" y="8065"/>
                    <a:pt x="1379" y="7764"/>
                  </a:cubicBezTo>
                  <a:cubicBezTo>
                    <a:pt x="1905" y="6862"/>
                    <a:pt x="3234" y="6736"/>
                    <a:pt x="4036" y="6160"/>
                  </a:cubicBezTo>
                  <a:cubicBezTo>
                    <a:pt x="4988" y="5508"/>
                    <a:pt x="5790" y="4531"/>
                    <a:pt x="6066" y="3403"/>
                  </a:cubicBezTo>
                  <a:cubicBezTo>
                    <a:pt x="6366" y="2150"/>
                    <a:pt x="5890" y="972"/>
                    <a:pt x="4963" y="120"/>
                  </a:cubicBezTo>
                  <a:cubicBezTo>
                    <a:pt x="4873" y="36"/>
                    <a:pt x="4773" y="0"/>
                    <a:pt x="4677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4728325" y="3767150"/>
              <a:ext cx="166600" cy="260975"/>
            </a:xfrm>
            <a:custGeom>
              <a:rect b="b" l="l" r="r" t="t"/>
              <a:pathLst>
                <a:path extrusionOk="0" h="10439" w="6664">
                  <a:moveTo>
                    <a:pt x="4552" y="1"/>
                  </a:moveTo>
                  <a:cubicBezTo>
                    <a:pt x="4261" y="1"/>
                    <a:pt x="3964" y="304"/>
                    <a:pt x="4157" y="619"/>
                  </a:cubicBezTo>
                  <a:cubicBezTo>
                    <a:pt x="4708" y="1521"/>
                    <a:pt x="5185" y="2549"/>
                    <a:pt x="5235" y="3602"/>
                  </a:cubicBezTo>
                  <a:cubicBezTo>
                    <a:pt x="5285" y="4704"/>
                    <a:pt x="4809" y="5607"/>
                    <a:pt x="4032" y="6359"/>
                  </a:cubicBezTo>
                  <a:cubicBezTo>
                    <a:pt x="3380" y="6985"/>
                    <a:pt x="2553" y="7361"/>
                    <a:pt x="1826" y="7887"/>
                  </a:cubicBezTo>
                  <a:cubicBezTo>
                    <a:pt x="1049" y="8414"/>
                    <a:pt x="498" y="9065"/>
                    <a:pt x="122" y="9943"/>
                  </a:cubicBezTo>
                  <a:cubicBezTo>
                    <a:pt x="1" y="10246"/>
                    <a:pt x="246" y="10439"/>
                    <a:pt x="503" y="10439"/>
                  </a:cubicBezTo>
                  <a:cubicBezTo>
                    <a:pt x="671" y="10439"/>
                    <a:pt x="845" y="10356"/>
                    <a:pt x="924" y="10168"/>
                  </a:cubicBezTo>
                  <a:cubicBezTo>
                    <a:pt x="1325" y="9216"/>
                    <a:pt x="2127" y="8664"/>
                    <a:pt x="2979" y="8138"/>
                  </a:cubicBezTo>
                  <a:cubicBezTo>
                    <a:pt x="3856" y="7587"/>
                    <a:pt x="4683" y="7010"/>
                    <a:pt x="5285" y="6183"/>
                  </a:cubicBezTo>
                  <a:cubicBezTo>
                    <a:pt x="6663" y="4329"/>
                    <a:pt x="5987" y="2023"/>
                    <a:pt x="4884" y="193"/>
                  </a:cubicBezTo>
                  <a:cubicBezTo>
                    <a:pt x="4801" y="57"/>
                    <a:pt x="4677" y="1"/>
                    <a:pt x="4552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4741375" y="4262575"/>
              <a:ext cx="239375" cy="252675"/>
            </a:xfrm>
            <a:custGeom>
              <a:rect b="b" l="l" r="r" t="t"/>
              <a:pathLst>
                <a:path extrusionOk="0" h="10107" w="9575">
                  <a:moveTo>
                    <a:pt x="9324" y="0"/>
                  </a:moveTo>
                  <a:lnTo>
                    <a:pt x="76" y="1604"/>
                  </a:lnTo>
                  <a:cubicBezTo>
                    <a:pt x="1" y="4361"/>
                    <a:pt x="502" y="7243"/>
                    <a:pt x="427" y="10101"/>
                  </a:cubicBezTo>
                  <a:cubicBezTo>
                    <a:pt x="540" y="10105"/>
                    <a:pt x="663" y="10106"/>
                    <a:pt x="797" y="10106"/>
                  </a:cubicBezTo>
                  <a:cubicBezTo>
                    <a:pt x="3217" y="10106"/>
                    <a:pt x="8839" y="9490"/>
                    <a:pt x="9575" y="9324"/>
                  </a:cubicBezTo>
                  <a:cubicBezTo>
                    <a:pt x="9550" y="5990"/>
                    <a:pt x="9550" y="2933"/>
                    <a:pt x="9324" y="0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4720075" y="4171900"/>
              <a:ext cx="269450" cy="136425"/>
            </a:xfrm>
            <a:custGeom>
              <a:rect b="b" l="l" r="r" t="t"/>
              <a:pathLst>
                <a:path extrusionOk="0" h="5457" w="10778">
                  <a:moveTo>
                    <a:pt x="9927" y="925"/>
                  </a:moveTo>
                  <a:cubicBezTo>
                    <a:pt x="9932" y="1710"/>
                    <a:pt x="9946" y="2485"/>
                    <a:pt x="9950" y="3271"/>
                  </a:cubicBezTo>
                  <a:lnTo>
                    <a:pt x="9950" y="3271"/>
                  </a:lnTo>
                  <a:cubicBezTo>
                    <a:pt x="6912" y="3609"/>
                    <a:pt x="3951" y="4332"/>
                    <a:pt x="912" y="4600"/>
                  </a:cubicBezTo>
                  <a:lnTo>
                    <a:pt x="912" y="4600"/>
                  </a:lnTo>
                  <a:cubicBezTo>
                    <a:pt x="825" y="3792"/>
                    <a:pt x="845" y="2960"/>
                    <a:pt x="851" y="2151"/>
                  </a:cubicBezTo>
                  <a:lnTo>
                    <a:pt x="851" y="2151"/>
                  </a:lnTo>
                  <a:cubicBezTo>
                    <a:pt x="3891" y="1815"/>
                    <a:pt x="6948" y="1505"/>
                    <a:pt x="9927" y="925"/>
                  </a:cubicBezTo>
                  <a:close/>
                  <a:moveTo>
                    <a:pt x="10353" y="1"/>
                  </a:moveTo>
                  <a:cubicBezTo>
                    <a:pt x="10312" y="1"/>
                    <a:pt x="10269" y="7"/>
                    <a:pt x="10226" y="18"/>
                  </a:cubicBezTo>
                  <a:cubicBezTo>
                    <a:pt x="7018" y="670"/>
                    <a:pt x="3710" y="996"/>
                    <a:pt x="427" y="1372"/>
                  </a:cubicBezTo>
                  <a:cubicBezTo>
                    <a:pt x="385" y="1376"/>
                    <a:pt x="346" y="1385"/>
                    <a:pt x="311" y="1398"/>
                  </a:cubicBezTo>
                  <a:lnTo>
                    <a:pt x="311" y="1398"/>
                  </a:lnTo>
                  <a:cubicBezTo>
                    <a:pt x="143" y="1439"/>
                    <a:pt x="1" y="1573"/>
                    <a:pt x="1" y="1798"/>
                  </a:cubicBezTo>
                  <a:cubicBezTo>
                    <a:pt x="26" y="2900"/>
                    <a:pt x="1" y="4053"/>
                    <a:pt x="151" y="5156"/>
                  </a:cubicBezTo>
                  <a:cubicBezTo>
                    <a:pt x="176" y="5332"/>
                    <a:pt x="377" y="5457"/>
                    <a:pt x="552" y="5457"/>
                  </a:cubicBezTo>
                  <a:cubicBezTo>
                    <a:pt x="3860" y="5231"/>
                    <a:pt x="7068" y="4379"/>
                    <a:pt x="10377" y="4053"/>
                  </a:cubicBezTo>
                  <a:cubicBezTo>
                    <a:pt x="10602" y="4028"/>
                    <a:pt x="10778" y="3878"/>
                    <a:pt x="10778" y="3627"/>
                  </a:cubicBezTo>
                  <a:cubicBezTo>
                    <a:pt x="10778" y="2550"/>
                    <a:pt x="10778" y="1497"/>
                    <a:pt x="10778" y="419"/>
                  </a:cubicBezTo>
                  <a:cubicBezTo>
                    <a:pt x="10757" y="165"/>
                    <a:pt x="10575" y="1"/>
                    <a:pt x="10353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4762675" y="4250625"/>
              <a:ext cx="23225" cy="47725"/>
            </a:xfrm>
            <a:custGeom>
              <a:rect b="b" l="l" r="r" t="t"/>
              <a:pathLst>
                <a:path extrusionOk="0" h="1909" w="929">
                  <a:moveTo>
                    <a:pt x="461" y="0"/>
                  </a:moveTo>
                  <a:cubicBezTo>
                    <a:pt x="450" y="0"/>
                    <a:pt x="439" y="1"/>
                    <a:pt x="427" y="2"/>
                  </a:cubicBezTo>
                  <a:cubicBezTo>
                    <a:pt x="201" y="2"/>
                    <a:pt x="1" y="178"/>
                    <a:pt x="1" y="403"/>
                  </a:cubicBezTo>
                  <a:cubicBezTo>
                    <a:pt x="1" y="779"/>
                    <a:pt x="76" y="1130"/>
                    <a:pt x="76" y="1506"/>
                  </a:cubicBezTo>
                  <a:cubicBezTo>
                    <a:pt x="76" y="1696"/>
                    <a:pt x="257" y="1909"/>
                    <a:pt x="468" y="1909"/>
                  </a:cubicBezTo>
                  <a:cubicBezTo>
                    <a:pt x="479" y="1909"/>
                    <a:pt x="491" y="1908"/>
                    <a:pt x="502" y="1907"/>
                  </a:cubicBezTo>
                  <a:cubicBezTo>
                    <a:pt x="728" y="1907"/>
                    <a:pt x="928" y="1731"/>
                    <a:pt x="903" y="1506"/>
                  </a:cubicBezTo>
                  <a:cubicBezTo>
                    <a:pt x="903" y="1130"/>
                    <a:pt x="853" y="779"/>
                    <a:pt x="853" y="403"/>
                  </a:cubicBezTo>
                  <a:cubicBezTo>
                    <a:pt x="829" y="213"/>
                    <a:pt x="670" y="0"/>
                    <a:pt x="461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4820950" y="4239150"/>
              <a:ext cx="23225" cy="49175"/>
            </a:xfrm>
            <a:custGeom>
              <a:rect b="b" l="l" r="r" t="t"/>
              <a:pathLst>
                <a:path extrusionOk="0" h="1967" w="929">
                  <a:moveTo>
                    <a:pt x="26" y="561"/>
                  </a:moveTo>
                  <a:cubicBezTo>
                    <a:pt x="26" y="578"/>
                    <a:pt x="29" y="592"/>
                    <a:pt x="32" y="604"/>
                  </a:cubicBezTo>
                  <a:lnTo>
                    <a:pt x="32" y="604"/>
                  </a:lnTo>
                  <a:cubicBezTo>
                    <a:pt x="30" y="590"/>
                    <a:pt x="28" y="576"/>
                    <a:pt x="26" y="561"/>
                  </a:cubicBezTo>
                  <a:close/>
                  <a:moveTo>
                    <a:pt x="411" y="0"/>
                  </a:moveTo>
                  <a:cubicBezTo>
                    <a:pt x="382" y="0"/>
                    <a:pt x="354" y="3"/>
                    <a:pt x="327" y="10"/>
                  </a:cubicBezTo>
                  <a:cubicBezTo>
                    <a:pt x="201" y="35"/>
                    <a:pt x="126" y="110"/>
                    <a:pt x="76" y="210"/>
                  </a:cubicBezTo>
                  <a:cubicBezTo>
                    <a:pt x="1" y="311"/>
                    <a:pt x="1" y="411"/>
                    <a:pt x="26" y="511"/>
                  </a:cubicBezTo>
                  <a:cubicBezTo>
                    <a:pt x="26" y="586"/>
                    <a:pt x="51" y="636"/>
                    <a:pt x="51" y="686"/>
                  </a:cubicBezTo>
                  <a:lnTo>
                    <a:pt x="51" y="686"/>
                  </a:lnTo>
                  <a:cubicBezTo>
                    <a:pt x="51" y="653"/>
                    <a:pt x="40" y="630"/>
                    <a:pt x="32" y="604"/>
                  </a:cubicBezTo>
                  <a:lnTo>
                    <a:pt x="32" y="604"/>
                  </a:lnTo>
                  <a:cubicBezTo>
                    <a:pt x="76" y="918"/>
                    <a:pt x="76" y="1252"/>
                    <a:pt x="76" y="1564"/>
                  </a:cubicBezTo>
                  <a:cubicBezTo>
                    <a:pt x="76" y="1754"/>
                    <a:pt x="256" y="1967"/>
                    <a:pt x="467" y="1967"/>
                  </a:cubicBezTo>
                  <a:cubicBezTo>
                    <a:pt x="479" y="1967"/>
                    <a:pt x="490" y="1966"/>
                    <a:pt x="502" y="1965"/>
                  </a:cubicBezTo>
                  <a:cubicBezTo>
                    <a:pt x="728" y="1965"/>
                    <a:pt x="928" y="1789"/>
                    <a:pt x="928" y="1564"/>
                  </a:cubicBezTo>
                  <a:cubicBezTo>
                    <a:pt x="903" y="1138"/>
                    <a:pt x="903" y="712"/>
                    <a:pt x="828" y="311"/>
                  </a:cubicBezTo>
                  <a:cubicBezTo>
                    <a:pt x="803" y="210"/>
                    <a:pt x="728" y="110"/>
                    <a:pt x="627" y="60"/>
                  </a:cubicBezTo>
                  <a:cubicBezTo>
                    <a:pt x="572" y="23"/>
                    <a:pt x="490" y="0"/>
                    <a:pt x="411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4887375" y="4230625"/>
              <a:ext cx="22575" cy="46175"/>
            </a:xfrm>
            <a:custGeom>
              <a:rect b="b" l="l" r="r" t="t"/>
              <a:pathLst>
                <a:path extrusionOk="0" h="1847" w="903">
                  <a:moveTo>
                    <a:pt x="502" y="0"/>
                  </a:moveTo>
                  <a:cubicBezTo>
                    <a:pt x="276" y="0"/>
                    <a:pt x="76" y="176"/>
                    <a:pt x="76" y="426"/>
                  </a:cubicBezTo>
                  <a:cubicBezTo>
                    <a:pt x="76" y="702"/>
                    <a:pt x="76" y="1003"/>
                    <a:pt x="51" y="1278"/>
                  </a:cubicBezTo>
                  <a:cubicBezTo>
                    <a:pt x="51" y="1253"/>
                    <a:pt x="51" y="1203"/>
                    <a:pt x="51" y="1178"/>
                  </a:cubicBezTo>
                  <a:cubicBezTo>
                    <a:pt x="51" y="1228"/>
                    <a:pt x="51" y="1278"/>
                    <a:pt x="26" y="1328"/>
                  </a:cubicBezTo>
                  <a:cubicBezTo>
                    <a:pt x="0" y="1429"/>
                    <a:pt x="26" y="1554"/>
                    <a:pt x="76" y="1654"/>
                  </a:cubicBezTo>
                  <a:cubicBezTo>
                    <a:pt x="126" y="1729"/>
                    <a:pt x="226" y="1805"/>
                    <a:pt x="326" y="1830"/>
                  </a:cubicBezTo>
                  <a:cubicBezTo>
                    <a:pt x="368" y="1840"/>
                    <a:pt x="414" y="1846"/>
                    <a:pt x="460" y="1846"/>
                  </a:cubicBezTo>
                  <a:cubicBezTo>
                    <a:pt x="526" y="1846"/>
                    <a:pt x="593" y="1834"/>
                    <a:pt x="652" y="1805"/>
                  </a:cubicBezTo>
                  <a:cubicBezTo>
                    <a:pt x="727" y="1729"/>
                    <a:pt x="828" y="1654"/>
                    <a:pt x="828" y="1554"/>
                  </a:cubicBezTo>
                  <a:cubicBezTo>
                    <a:pt x="903" y="1178"/>
                    <a:pt x="903" y="802"/>
                    <a:pt x="903" y="426"/>
                  </a:cubicBezTo>
                  <a:cubicBezTo>
                    <a:pt x="903" y="301"/>
                    <a:pt x="853" y="201"/>
                    <a:pt x="777" y="125"/>
                  </a:cubicBezTo>
                  <a:cubicBezTo>
                    <a:pt x="727" y="50"/>
                    <a:pt x="602" y="0"/>
                    <a:pt x="502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5"/>
          <p:cNvCxnSpPr/>
          <p:nvPr/>
        </p:nvCxnSpPr>
        <p:spPr>
          <a:xfrm>
            <a:off x="178000" y="-95100"/>
            <a:ext cx="0" cy="53337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11425" y="1195588"/>
            <a:ext cx="3606000" cy="33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726577" y="1195588"/>
            <a:ext cx="3606000" cy="33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2"/>
          <p:cNvSpPr txBox="1"/>
          <p:nvPr>
            <p:ph type="title"/>
          </p:nvPr>
        </p:nvSpPr>
        <p:spPr>
          <a:xfrm>
            <a:off x="706050" y="310296"/>
            <a:ext cx="77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1" type="subTitle"/>
          </p:nvPr>
        </p:nvSpPr>
        <p:spPr>
          <a:xfrm>
            <a:off x="1834563" y="1711100"/>
            <a:ext cx="22557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2" type="subTitle"/>
          </p:nvPr>
        </p:nvSpPr>
        <p:spPr>
          <a:xfrm>
            <a:off x="1834505" y="2021500"/>
            <a:ext cx="2255700" cy="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04" name="Google Shape;504;p42"/>
          <p:cNvSpPr txBox="1"/>
          <p:nvPr>
            <p:ph idx="3" type="subTitle"/>
          </p:nvPr>
        </p:nvSpPr>
        <p:spPr>
          <a:xfrm>
            <a:off x="1834453" y="3579501"/>
            <a:ext cx="2255700" cy="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4" type="subTitle"/>
          </p:nvPr>
        </p:nvSpPr>
        <p:spPr>
          <a:xfrm>
            <a:off x="1834325" y="3889194"/>
            <a:ext cx="22557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06" name="Google Shape;506;p42"/>
          <p:cNvSpPr txBox="1"/>
          <p:nvPr>
            <p:ph idx="5" type="subTitle"/>
          </p:nvPr>
        </p:nvSpPr>
        <p:spPr>
          <a:xfrm>
            <a:off x="5053975" y="1711100"/>
            <a:ext cx="22557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07" name="Google Shape;507;p42"/>
          <p:cNvSpPr txBox="1"/>
          <p:nvPr>
            <p:ph idx="6" type="subTitle"/>
          </p:nvPr>
        </p:nvSpPr>
        <p:spPr>
          <a:xfrm>
            <a:off x="5053975" y="2022676"/>
            <a:ext cx="2255700" cy="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08" name="Google Shape;508;p42"/>
          <p:cNvSpPr txBox="1"/>
          <p:nvPr>
            <p:ph idx="7" type="subTitle"/>
          </p:nvPr>
        </p:nvSpPr>
        <p:spPr>
          <a:xfrm>
            <a:off x="5053975" y="3579496"/>
            <a:ext cx="2255700" cy="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09" name="Google Shape;509;p42"/>
          <p:cNvSpPr txBox="1"/>
          <p:nvPr>
            <p:ph idx="8" type="subTitle"/>
          </p:nvPr>
        </p:nvSpPr>
        <p:spPr>
          <a:xfrm>
            <a:off x="5053975" y="3889192"/>
            <a:ext cx="22557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510" name="Google Shape;510;p42"/>
          <p:cNvGrpSpPr/>
          <p:nvPr/>
        </p:nvGrpSpPr>
        <p:grpSpPr>
          <a:xfrm rot="-978956">
            <a:off x="431251" y="4078471"/>
            <a:ext cx="723163" cy="695968"/>
            <a:chOff x="1219600" y="3346000"/>
            <a:chExt cx="623575" cy="600125"/>
          </a:xfrm>
        </p:grpSpPr>
        <p:sp>
          <p:nvSpPr>
            <p:cNvPr id="511" name="Google Shape;511;p42"/>
            <p:cNvSpPr/>
            <p:nvPr/>
          </p:nvSpPr>
          <p:spPr>
            <a:xfrm>
              <a:off x="1542100" y="3362650"/>
              <a:ext cx="293075" cy="183850"/>
            </a:xfrm>
            <a:custGeom>
              <a:rect b="b" l="l" r="r" t="t"/>
              <a:pathLst>
                <a:path extrusionOk="0" h="7354" w="11723">
                  <a:moveTo>
                    <a:pt x="10271" y="693"/>
                  </a:moveTo>
                  <a:cubicBezTo>
                    <a:pt x="10076" y="794"/>
                    <a:pt x="9878" y="890"/>
                    <a:pt x="9687" y="986"/>
                  </a:cubicBezTo>
                  <a:cubicBezTo>
                    <a:pt x="8861" y="1410"/>
                    <a:pt x="8013" y="1812"/>
                    <a:pt x="7165" y="2213"/>
                  </a:cubicBezTo>
                  <a:cubicBezTo>
                    <a:pt x="5625" y="2928"/>
                    <a:pt x="3996" y="3597"/>
                    <a:pt x="2545" y="4535"/>
                  </a:cubicBezTo>
                  <a:cubicBezTo>
                    <a:pt x="1704" y="5082"/>
                    <a:pt x="1223" y="6007"/>
                    <a:pt x="471" y="6663"/>
                  </a:cubicBezTo>
                  <a:lnTo>
                    <a:pt x="471" y="6663"/>
                  </a:lnTo>
                  <a:cubicBezTo>
                    <a:pt x="477" y="5790"/>
                    <a:pt x="505" y="4920"/>
                    <a:pt x="581" y="4066"/>
                  </a:cubicBezTo>
                  <a:cubicBezTo>
                    <a:pt x="603" y="3776"/>
                    <a:pt x="603" y="3128"/>
                    <a:pt x="782" y="2950"/>
                  </a:cubicBezTo>
                  <a:cubicBezTo>
                    <a:pt x="849" y="2861"/>
                    <a:pt x="1206" y="2794"/>
                    <a:pt x="1340" y="2749"/>
                  </a:cubicBezTo>
                  <a:cubicBezTo>
                    <a:pt x="3505" y="2079"/>
                    <a:pt x="5759" y="1655"/>
                    <a:pt x="7968" y="1187"/>
                  </a:cubicBezTo>
                  <a:cubicBezTo>
                    <a:pt x="8736" y="1013"/>
                    <a:pt x="9504" y="848"/>
                    <a:pt x="10271" y="693"/>
                  </a:cubicBezTo>
                  <a:close/>
                  <a:moveTo>
                    <a:pt x="11423" y="1"/>
                  </a:moveTo>
                  <a:cubicBezTo>
                    <a:pt x="11410" y="1"/>
                    <a:pt x="11397" y="2"/>
                    <a:pt x="11383" y="4"/>
                  </a:cubicBezTo>
                  <a:cubicBezTo>
                    <a:pt x="8950" y="473"/>
                    <a:pt x="6518" y="986"/>
                    <a:pt x="4107" y="1566"/>
                  </a:cubicBezTo>
                  <a:cubicBezTo>
                    <a:pt x="3125" y="1789"/>
                    <a:pt x="2121" y="2013"/>
                    <a:pt x="1139" y="2325"/>
                  </a:cubicBezTo>
                  <a:cubicBezTo>
                    <a:pt x="938" y="2392"/>
                    <a:pt x="692" y="2437"/>
                    <a:pt x="514" y="2571"/>
                  </a:cubicBezTo>
                  <a:cubicBezTo>
                    <a:pt x="268" y="2771"/>
                    <a:pt x="224" y="3173"/>
                    <a:pt x="179" y="3463"/>
                  </a:cubicBezTo>
                  <a:cubicBezTo>
                    <a:pt x="0" y="4668"/>
                    <a:pt x="0" y="5896"/>
                    <a:pt x="0" y="7124"/>
                  </a:cubicBezTo>
                  <a:cubicBezTo>
                    <a:pt x="0" y="7245"/>
                    <a:pt x="122" y="7353"/>
                    <a:pt x="250" y="7353"/>
                  </a:cubicBezTo>
                  <a:cubicBezTo>
                    <a:pt x="286" y="7353"/>
                    <a:pt x="323" y="7344"/>
                    <a:pt x="358" y="7324"/>
                  </a:cubicBezTo>
                  <a:cubicBezTo>
                    <a:pt x="916" y="6923"/>
                    <a:pt x="1384" y="6432"/>
                    <a:pt x="1831" y="5918"/>
                  </a:cubicBezTo>
                  <a:cubicBezTo>
                    <a:pt x="2076" y="5628"/>
                    <a:pt x="2299" y="5271"/>
                    <a:pt x="2634" y="5048"/>
                  </a:cubicBezTo>
                  <a:cubicBezTo>
                    <a:pt x="3192" y="4624"/>
                    <a:pt x="3862" y="4311"/>
                    <a:pt x="4487" y="3999"/>
                  </a:cubicBezTo>
                  <a:cubicBezTo>
                    <a:pt x="6227" y="3128"/>
                    <a:pt x="8013" y="2347"/>
                    <a:pt x="9754" y="1477"/>
                  </a:cubicBezTo>
                  <a:cubicBezTo>
                    <a:pt x="10364" y="1172"/>
                    <a:pt x="11016" y="867"/>
                    <a:pt x="11566" y="438"/>
                  </a:cubicBezTo>
                  <a:lnTo>
                    <a:pt x="11566" y="438"/>
                  </a:lnTo>
                  <a:cubicBezTo>
                    <a:pt x="11619" y="417"/>
                    <a:pt x="11653" y="379"/>
                    <a:pt x="11668" y="334"/>
                  </a:cubicBezTo>
                  <a:lnTo>
                    <a:pt x="11668" y="334"/>
                  </a:lnTo>
                  <a:cubicBezTo>
                    <a:pt x="11722" y="238"/>
                    <a:pt x="11679" y="134"/>
                    <a:pt x="11595" y="72"/>
                  </a:cubicBezTo>
                  <a:lnTo>
                    <a:pt x="11595" y="72"/>
                  </a:lnTo>
                  <a:cubicBezTo>
                    <a:pt x="11551" y="29"/>
                    <a:pt x="11493" y="1"/>
                    <a:pt x="1142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1595650" y="3355925"/>
              <a:ext cx="247525" cy="221200"/>
            </a:xfrm>
            <a:custGeom>
              <a:rect b="b" l="l" r="r" t="t"/>
              <a:pathLst>
                <a:path extrusionOk="0" h="8848" w="9901">
                  <a:moveTo>
                    <a:pt x="9580" y="0"/>
                  </a:moveTo>
                  <a:cubicBezTo>
                    <a:pt x="9506" y="0"/>
                    <a:pt x="9430" y="34"/>
                    <a:pt x="9375" y="117"/>
                  </a:cubicBezTo>
                  <a:cubicBezTo>
                    <a:pt x="7835" y="2460"/>
                    <a:pt x="6228" y="4804"/>
                    <a:pt x="4554" y="7080"/>
                  </a:cubicBezTo>
                  <a:cubicBezTo>
                    <a:pt x="4309" y="7415"/>
                    <a:pt x="4063" y="7750"/>
                    <a:pt x="3795" y="8084"/>
                  </a:cubicBezTo>
                  <a:cubicBezTo>
                    <a:pt x="3666" y="8243"/>
                    <a:pt x="3601" y="8354"/>
                    <a:pt x="3494" y="8354"/>
                  </a:cubicBezTo>
                  <a:cubicBezTo>
                    <a:pt x="3435" y="8354"/>
                    <a:pt x="3363" y="8320"/>
                    <a:pt x="3260" y="8241"/>
                  </a:cubicBezTo>
                  <a:cubicBezTo>
                    <a:pt x="2813" y="7906"/>
                    <a:pt x="2456" y="7437"/>
                    <a:pt x="2099" y="7035"/>
                  </a:cubicBezTo>
                  <a:cubicBezTo>
                    <a:pt x="1586" y="6455"/>
                    <a:pt x="1050" y="5897"/>
                    <a:pt x="492" y="5362"/>
                  </a:cubicBezTo>
                  <a:cubicBezTo>
                    <a:pt x="444" y="5318"/>
                    <a:pt x="391" y="5300"/>
                    <a:pt x="340" y="5300"/>
                  </a:cubicBezTo>
                  <a:cubicBezTo>
                    <a:pt x="158" y="5300"/>
                    <a:pt x="0" y="5539"/>
                    <a:pt x="157" y="5696"/>
                  </a:cubicBezTo>
                  <a:cubicBezTo>
                    <a:pt x="1050" y="6522"/>
                    <a:pt x="1787" y="7482"/>
                    <a:pt x="2657" y="8330"/>
                  </a:cubicBezTo>
                  <a:cubicBezTo>
                    <a:pt x="2911" y="8584"/>
                    <a:pt x="3204" y="8847"/>
                    <a:pt x="3505" y="8847"/>
                  </a:cubicBezTo>
                  <a:cubicBezTo>
                    <a:pt x="3653" y="8847"/>
                    <a:pt x="3804" y="8783"/>
                    <a:pt x="3952" y="8620"/>
                  </a:cubicBezTo>
                  <a:cubicBezTo>
                    <a:pt x="4420" y="8107"/>
                    <a:pt x="4800" y="7526"/>
                    <a:pt x="5224" y="6946"/>
                  </a:cubicBezTo>
                  <a:cubicBezTo>
                    <a:pt x="5916" y="5986"/>
                    <a:pt x="6608" y="5027"/>
                    <a:pt x="7277" y="4045"/>
                  </a:cubicBezTo>
                  <a:cubicBezTo>
                    <a:pt x="8125" y="2817"/>
                    <a:pt x="8973" y="1590"/>
                    <a:pt x="9777" y="340"/>
                  </a:cubicBezTo>
                  <a:cubicBezTo>
                    <a:pt x="9900" y="170"/>
                    <a:pt x="9746" y="0"/>
                    <a:pt x="958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1489650" y="3346000"/>
              <a:ext cx="353225" cy="92025"/>
            </a:xfrm>
            <a:custGeom>
              <a:rect b="b" l="l" r="r" t="t"/>
              <a:pathLst>
                <a:path extrusionOk="0" h="3681" w="14129">
                  <a:moveTo>
                    <a:pt x="3672" y="0"/>
                  </a:moveTo>
                  <a:cubicBezTo>
                    <a:pt x="3014" y="0"/>
                    <a:pt x="2355" y="11"/>
                    <a:pt x="1697" y="45"/>
                  </a:cubicBezTo>
                  <a:cubicBezTo>
                    <a:pt x="1317" y="67"/>
                    <a:pt x="157" y="23"/>
                    <a:pt x="67" y="581"/>
                  </a:cubicBezTo>
                  <a:cubicBezTo>
                    <a:pt x="0" y="1072"/>
                    <a:pt x="737" y="1741"/>
                    <a:pt x="1027" y="2054"/>
                  </a:cubicBezTo>
                  <a:cubicBezTo>
                    <a:pt x="1496" y="2589"/>
                    <a:pt x="2009" y="3125"/>
                    <a:pt x="2545" y="3616"/>
                  </a:cubicBezTo>
                  <a:cubicBezTo>
                    <a:pt x="2596" y="3662"/>
                    <a:pt x="2652" y="3681"/>
                    <a:pt x="2706" y="3681"/>
                  </a:cubicBezTo>
                  <a:cubicBezTo>
                    <a:pt x="2891" y="3681"/>
                    <a:pt x="3052" y="3459"/>
                    <a:pt x="2880" y="3303"/>
                  </a:cubicBezTo>
                  <a:cubicBezTo>
                    <a:pt x="2456" y="2924"/>
                    <a:pt x="2054" y="2500"/>
                    <a:pt x="1674" y="2076"/>
                  </a:cubicBezTo>
                  <a:cubicBezTo>
                    <a:pt x="1451" y="1853"/>
                    <a:pt x="1228" y="1585"/>
                    <a:pt x="1005" y="1339"/>
                  </a:cubicBezTo>
                  <a:cubicBezTo>
                    <a:pt x="916" y="1205"/>
                    <a:pt x="804" y="1094"/>
                    <a:pt x="715" y="960"/>
                  </a:cubicBezTo>
                  <a:cubicBezTo>
                    <a:pt x="677" y="885"/>
                    <a:pt x="624" y="764"/>
                    <a:pt x="569" y="687"/>
                  </a:cubicBezTo>
                  <a:lnTo>
                    <a:pt x="569" y="687"/>
                  </a:lnTo>
                  <a:cubicBezTo>
                    <a:pt x="678" y="667"/>
                    <a:pt x="821" y="603"/>
                    <a:pt x="916" y="603"/>
                  </a:cubicBezTo>
                  <a:cubicBezTo>
                    <a:pt x="1317" y="536"/>
                    <a:pt x="1719" y="514"/>
                    <a:pt x="2121" y="491"/>
                  </a:cubicBezTo>
                  <a:cubicBezTo>
                    <a:pt x="2757" y="465"/>
                    <a:pt x="3394" y="453"/>
                    <a:pt x="4031" y="453"/>
                  </a:cubicBezTo>
                  <a:cubicBezTo>
                    <a:pt x="6058" y="453"/>
                    <a:pt x="8091" y="568"/>
                    <a:pt x="10111" y="670"/>
                  </a:cubicBezTo>
                  <a:cubicBezTo>
                    <a:pt x="11339" y="737"/>
                    <a:pt x="12588" y="804"/>
                    <a:pt x="13816" y="848"/>
                  </a:cubicBezTo>
                  <a:cubicBezTo>
                    <a:pt x="13823" y="849"/>
                    <a:pt x="13830" y="849"/>
                    <a:pt x="13837" y="849"/>
                  </a:cubicBezTo>
                  <a:cubicBezTo>
                    <a:pt x="14128" y="849"/>
                    <a:pt x="14121" y="401"/>
                    <a:pt x="13816" y="380"/>
                  </a:cubicBezTo>
                  <a:cubicBezTo>
                    <a:pt x="11093" y="268"/>
                    <a:pt x="8370" y="90"/>
                    <a:pt x="5647" y="23"/>
                  </a:cubicBezTo>
                  <a:cubicBezTo>
                    <a:pt x="4989" y="11"/>
                    <a:pt x="4330" y="0"/>
                    <a:pt x="367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1219600" y="3560250"/>
              <a:ext cx="315275" cy="385875"/>
            </a:xfrm>
            <a:custGeom>
              <a:rect b="b" l="l" r="r" t="t"/>
              <a:pathLst>
                <a:path extrusionOk="0" h="15435" w="12611">
                  <a:moveTo>
                    <a:pt x="3097" y="3685"/>
                  </a:moveTo>
                  <a:cubicBezTo>
                    <a:pt x="3186" y="3685"/>
                    <a:pt x="3277" y="3692"/>
                    <a:pt x="3370" y="3706"/>
                  </a:cubicBezTo>
                  <a:cubicBezTo>
                    <a:pt x="4352" y="3840"/>
                    <a:pt x="5223" y="4598"/>
                    <a:pt x="5825" y="5357"/>
                  </a:cubicBezTo>
                  <a:cubicBezTo>
                    <a:pt x="6266" y="5919"/>
                    <a:pt x="6603" y="6544"/>
                    <a:pt x="6766" y="7223"/>
                  </a:cubicBezTo>
                  <a:lnTo>
                    <a:pt x="6766" y="7223"/>
                  </a:lnTo>
                  <a:cubicBezTo>
                    <a:pt x="5880" y="7777"/>
                    <a:pt x="4833" y="8081"/>
                    <a:pt x="3786" y="8081"/>
                  </a:cubicBezTo>
                  <a:cubicBezTo>
                    <a:pt x="3460" y="8081"/>
                    <a:pt x="3133" y="8051"/>
                    <a:pt x="2812" y="7991"/>
                  </a:cubicBezTo>
                  <a:cubicBezTo>
                    <a:pt x="1607" y="7768"/>
                    <a:pt x="513" y="6920"/>
                    <a:pt x="960" y="5580"/>
                  </a:cubicBezTo>
                  <a:cubicBezTo>
                    <a:pt x="1268" y="4614"/>
                    <a:pt x="2051" y="3685"/>
                    <a:pt x="3097" y="3685"/>
                  </a:cubicBezTo>
                  <a:close/>
                  <a:moveTo>
                    <a:pt x="12298" y="1"/>
                  </a:moveTo>
                  <a:cubicBezTo>
                    <a:pt x="11405" y="23"/>
                    <a:pt x="10512" y="760"/>
                    <a:pt x="10021" y="1474"/>
                  </a:cubicBezTo>
                  <a:cubicBezTo>
                    <a:pt x="9463" y="2300"/>
                    <a:pt x="9218" y="3282"/>
                    <a:pt x="8905" y="4219"/>
                  </a:cubicBezTo>
                  <a:cubicBezTo>
                    <a:pt x="8548" y="5268"/>
                    <a:pt x="8102" y="6183"/>
                    <a:pt x="7231" y="6897"/>
                  </a:cubicBezTo>
                  <a:cubicBezTo>
                    <a:pt x="7213" y="6912"/>
                    <a:pt x="7194" y="6926"/>
                    <a:pt x="7175" y="6941"/>
                  </a:cubicBezTo>
                  <a:lnTo>
                    <a:pt x="7175" y="6941"/>
                  </a:lnTo>
                  <a:cubicBezTo>
                    <a:pt x="7073" y="6569"/>
                    <a:pt x="6923" y="6205"/>
                    <a:pt x="6718" y="5848"/>
                  </a:cubicBezTo>
                  <a:cubicBezTo>
                    <a:pt x="6160" y="4866"/>
                    <a:pt x="5312" y="3974"/>
                    <a:pt x="4285" y="3505"/>
                  </a:cubicBezTo>
                  <a:cubicBezTo>
                    <a:pt x="3899" y="3321"/>
                    <a:pt x="3487" y="3221"/>
                    <a:pt x="3082" y="3221"/>
                  </a:cubicBezTo>
                  <a:cubicBezTo>
                    <a:pt x="2550" y="3221"/>
                    <a:pt x="2028" y="3393"/>
                    <a:pt x="1585" y="3773"/>
                  </a:cubicBezTo>
                  <a:cubicBezTo>
                    <a:pt x="692" y="4554"/>
                    <a:pt x="0" y="6027"/>
                    <a:pt x="625" y="7143"/>
                  </a:cubicBezTo>
                  <a:cubicBezTo>
                    <a:pt x="1227" y="8260"/>
                    <a:pt x="2677" y="8550"/>
                    <a:pt x="3860" y="8550"/>
                  </a:cubicBezTo>
                  <a:cubicBezTo>
                    <a:pt x="3905" y="8550"/>
                    <a:pt x="3951" y="8550"/>
                    <a:pt x="3995" y="8549"/>
                  </a:cubicBezTo>
                  <a:cubicBezTo>
                    <a:pt x="4992" y="8506"/>
                    <a:pt x="5989" y="8219"/>
                    <a:pt x="6852" y="7714"/>
                  </a:cubicBezTo>
                  <a:lnTo>
                    <a:pt x="6852" y="7714"/>
                  </a:lnTo>
                  <a:cubicBezTo>
                    <a:pt x="6870" y="7878"/>
                    <a:pt x="6878" y="8045"/>
                    <a:pt x="6874" y="8214"/>
                  </a:cubicBezTo>
                  <a:cubicBezTo>
                    <a:pt x="6852" y="11316"/>
                    <a:pt x="4352" y="14106"/>
                    <a:pt x="1451" y="14977"/>
                  </a:cubicBezTo>
                  <a:cubicBezTo>
                    <a:pt x="1187" y="15058"/>
                    <a:pt x="1274" y="15435"/>
                    <a:pt x="1510" y="15435"/>
                  </a:cubicBezTo>
                  <a:cubicBezTo>
                    <a:pt x="1534" y="15435"/>
                    <a:pt x="1559" y="15431"/>
                    <a:pt x="1585" y="15423"/>
                  </a:cubicBezTo>
                  <a:cubicBezTo>
                    <a:pt x="4375" y="14575"/>
                    <a:pt x="6785" y="12120"/>
                    <a:pt x="7254" y="9196"/>
                  </a:cubicBezTo>
                  <a:cubicBezTo>
                    <a:pt x="7356" y="8592"/>
                    <a:pt x="7372" y="8006"/>
                    <a:pt x="7282" y="7436"/>
                  </a:cubicBezTo>
                  <a:lnTo>
                    <a:pt x="7282" y="7436"/>
                  </a:lnTo>
                  <a:cubicBezTo>
                    <a:pt x="7587" y="7219"/>
                    <a:pt x="7870" y="6972"/>
                    <a:pt x="8124" y="6696"/>
                  </a:cubicBezTo>
                  <a:cubicBezTo>
                    <a:pt x="8995" y="5759"/>
                    <a:pt x="9285" y="4465"/>
                    <a:pt x="9709" y="3304"/>
                  </a:cubicBezTo>
                  <a:cubicBezTo>
                    <a:pt x="9910" y="2679"/>
                    <a:pt x="10155" y="2054"/>
                    <a:pt x="10557" y="1541"/>
                  </a:cubicBezTo>
                  <a:cubicBezTo>
                    <a:pt x="10936" y="1050"/>
                    <a:pt x="11651" y="469"/>
                    <a:pt x="12298" y="469"/>
                  </a:cubicBezTo>
                  <a:cubicBezTo>
                    <a:pt x="12610" y="469"/>
                    <a:pt x="12610" y="1"/>
                    <a:pt x="1229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1601250" y="3898400"/>
              <a:ext cx="40750" cy="31250"/>
            </a:xfrm>
            <a:custGeom>
              <a:rect b="b" l="l" r="r" t="t"/>
              <a:pathLst>
                <a:path extrusionOk="0" h="1250" w="1630">
                  <a:moveTo>
                    <a:pt x="826" y="0"/>
                  </a:moveTo>
                  <a:cubicBezTo>
                    <a:pt x="0" y="0"/>
                    <a:pt x="0" y="1250"/>
                    <a:pt x="826" y="1250"/>
                  </a:cubicBezTo>
                  <a:cubicBezTo>
                    <a:pt x="1630" y="1250"/>
                    <a:pt x="1630" y="0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1629700" y="3850950"/>
              <a:ext cx="40750" cy="31275"/>
            </a:xfrm>
            <a:custGeom>
              <a:rect b="b" l="l" r="r" t="t"/>
              <a:pathLst>
                <a:path extrusionOk="0" h="1251" w="1630">
                  <a:moveTo>
                    <a:pt x="826" y="1"/>
                  </a:moveTo>
                  <a:cubicBezTo>
                    <a:pt x="1" y="1"/>
                    <a:pt x="1" y="1251"/>
                    <a:pt x="826" y="1251"/>
                  </a:cubicBezTo>
                  <a:cubicBezTo>
                    <a:pt x="1630" y="1251"/>
                    <a:pt x="1630" y="1"/>
                    <a:pt x="82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1652025" y="3904525"/>
              <a:ext cx="40750" cy="31825"/>
            </a:xfrm>
            <a:custGeom>
              <a:rect b="b" l="l" r="r" t="t"/>
              <a:pathLst>
                <a:path extrusionOk="0" h="1273" w="1630">
                  <a:moveTo>
                    <a:pt x="804" y="1"/>
                  </a:moveTo>
                  <a:cubicBezTo>
                    <a:pt x="0" y="1"/>
                    <a:pt x="0" y="1273"/>
                    <a:pt x="804" y="1273"/>
                  </a:cubicBezTo>
                  <a:cubicBezTo>
                    <a:pt x="1630" y="1273"/>
                    <a:pt x="1630" y="1"/>
                    <a:pt x="80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8" name="Google Shape;518;p42"/>
          <p:cNvSpPr/>
          <p:nvPr/>
        </p:nvSpPr>
        <p:spPr>
          <a:xfrm rot="2232546">
            <a:off x="348052" y="3644711"/>
            <a:ext cx="187192" cy="183917"/>
          </a:xfrm>
          <a:custGeom>
            <a:rect b="b" l="l" r="r" t="t"/>
            <a:pathLst>
              <a:path extrusionOk="0" h="7357" w="7488">
                <a:moveTo>
                  <a:pt x="4038" y="1"/>
                </a:moveTo>
                <a:cubicBezTo>
                  <a:pt x="3948" y="1"/>
                  <a:pt x="3851" y="15"/>
                  <a:pt x="3750" y="47"/>
                </a:cubicBezTo>
                <a:cubicBezTo>
                  <a:pt x="1451" y="739"/>
                  <a:pt x="0" y="2904"/>
                  <a:pt x="1094" y="5225"/>
                </a:cubicBezTo>
                <a:cubicBezTo>
                  <a:pt x="1756" y="6620"/>
                  <a:pt x="3041" y="7357"/>
                  <a:pt x="4386" y="7357"/>
                </a:cubicBezTo>
                <a:cubicBezTo>
                  <a:pt x="5173" y="7357"/>
                  <a:pt x="5980" y="7105"/>
                  <a:pt x="6696" y="6587"/>
                </a:cubicBezTo>
                <a:cubicBezTo>
                  <a:pt x="7488" y="5997"/>
                  <a:pt x="6988" y="4801"/>
                  <a:pt x="6250" y="4801"/>
                </a:cubicBezTo>
                <a:cubicBezTo>
                  <a:pt x="6094" y="4801"/>
                  <a:pt x="5926" y="4855"/>
                  <a:pt x="5758" y="4980"/>
                </a:cubicBezTo>
                <a:cubicBezTo>
                  <a:pt x="5292" y="5317"/>
                  <a:pt x="4803" y="5504"/>
                  <a:pt x="4342" y="5504"/>
                </a:cubicBezTo>
                <a:cubicBezTo>
                  <a:pt x="3765" y="5504"/>
                  <a:pt x="3231" y="5212"/>
                  <a:pt x="2835" y="4556"/>
                </a:cubicBezTo>
                <a:cubicBezTo>
                  <a:pt x="2098" y="3283"/>
                  <a:pt x="3013" y="2212"/>
                  <a:pt x="4241" y="1833"/>
                </a:cubicBezTo>
                <a:cubicBezTo>
                  <a:pt x="5277" y="1528"/>
                  <a:pt x="4963" y="1"/>
                  <a:pt x="4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2"/>
          <p:cNvSpPr/>
          <p:nvPr/>
        </p:nvSpPr>
        <p:spPr>
          <a:xfrm>
            <a:off x="392538" y="2753738"/>
            <a:ext cx="98225" cy="86800"/>
          </a:xfrm>
          <a:custGeom>
            <a:rect b="b" l="l" r="r" t="t"/>
            <a:pathLst>
              <a:path extrusionOk="0" h="3472" w="3929">
                <a:moveTo>
                  <a:pt x="1853" y="1"/>
                </a:moveTo>
                <a:cubicBezTo>
                  <a:pt x="1759" y="1"/>
                  <a:pt x="1672" y="47"/>
                  <a:pt x="1629" y="163"/>
                </a:cubicBezTo>
                <a:cubicBezTo>
                  <a:pt x="1495" y="409"/>
                  <a:pt x="1384" y="676"/>
                  <a:pt x="1272" y="944"/>
                </a:cubicBezTo>
                <a:lnTo>
                  <a:pt x="379" y="944"/>
                </a:lnTo>
                <a:cubicBezTo>
                  <a:pt x="134" y="967"/>
                  <a:pt x="0" y="1279"/>
                  <a:pt x="179" y="1458"/>
                </a:cubicBezTo>
                <a:cubicBezTo>
                  <a:pt x="379" y="1681"/>
                  <a:pt x="603" y="1882"/>
                  <a:pt x="826" y="2083"/>
                </a:cubicBezTo>
                <a:cubicBezTo>
                  <a:pt x="737" y="2328"/>
                  <a:pt x="670" y="2574"/>
                  <a:pt x="603" y="2819"/>
                </a:cubicBezTo>
                <a:cubicBezTo>
                  <a:pt x="546" y="3045"/>
                  <a:pt x="744" y="3192"/>
                  <a:pt x="928" y="3192"/>
                </a:cubicBezTo>
                <a:cubicBezTo>
                  <a:pt x="962" y="3192"/>
                  <a:pt x="995" y="3187"/>
                  <a:pt x="1027" y="3176"/>
                </a:cubicBezTo>
                <a:cubicBezTo>
                  <a:pt x="1049" y="3154"/>
                  <a:pt x="1094" y="3154"/>
                  <a:pt x="1138" y="3131"/>
                </a:cubicBezTo>
                <a:cubicBezTo>
                  <a:pt x="1317" y="3042"/>
                  <a:pt x="1495" y="2931"/>
                  <a:pt x="1674" y="2819"/>
                </a:cubicBezTo>
                <a:cubicBezTo>
                  <a:pt x="1964" y="3042"/>
                  <a:pt x="2277" y="3243"/>
                  <a:pt x="2589" y="3444"/>
                </a:cubicBezTo>
                <a:cubicBezTo>
                  <a:pt x="2627" y="3463"/>
                  <a:pt x="2670" y="3472"/>
                  <a:pt x="2715" y="3472"/>
                </a:cubicBezTo>
                <a:cubicBezTo>
                  <a:pt x="2877" y="3472"/>
                  <a:pt x="3053" y="3352"/>
                  <a:pt x="3035" y="3176"/>
                </a:cubicBezTo>
                <a:cubicBezTo>
                  <a:pt x="2991" y="2841"/>
                  <a:pt x="2968" y="2507"/>
                  <a:pt x="2902" y="2172"/>
                </a:cubicBezTo>
                <a:cubicBezTo>
                  <a:pt x="3192" y="2038"/>
                  <a:pt x="3482" y="1859"/>
                  <a:pt x="3727" y="1636"/>
                </a:cubicBezTo>
                <a:cubicBezTo>
                  <a:pt x="3928" y="1435"/>
                  <a:pt x="3750" y="1145"/>
                  <a:pt x="3504" y="1123"/>
                </a:cubicBezTo>
                <a:cubicBezTo>
                  <a:pt x="3214" y="1100"/>
                  <a:pt x="2902" y="1056"/>
                  <a:pt x="2611" y="1034"/>
                </a:cubicBezTo>
                <a:cubicBezTo>
                  <a:pt x="2500" y="721"/>
                  <a:pt x="2344" y="409"/>
                  <a:pt x="2143" y="141"/>
                </a:cubicBezTo>
                <a:cubicBezTo>
                  <a:pt x="2072" y="58"/>
                  <a:pt x="1958" y="1"/>
                  <a:pt x="18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2"/>
          <p:cNvSpPr/>
          <p:nvPr/>
        </p:nvSpPr>
        <p:spPr>
          <a:xfrm>
            <a:off x="1237600" y="4120623"/>
            <a:ext cx="199230" cy="176056"/>
          </a:xfrm>
          <a:custGeom>
            <a:rect b="b" l="l" r="r" t="t"/>
            <a:pathLst>
              <a:path extrusionOk="0" h="3472" w="3929">
                <a:moveTo>
                  <a:pt x="1853" y="1"/>
                </a:moveTo>
                <a:cubicBezTo>
                  <a:pt x="1759" y="1"/>
                  <a:pt x="1672" y="47"/>
                  <a:pt x="1629" y="163"/>
                </a:cubicBezTo>
                <a:cubicBezTo>
                  <a:pt x="1495" y="409"/>
                  <a:pt x="1384" y="676"/>
                  <a:pt x="1272" y="944"/>
                </a:cubicBezTo>
                <a:lnTo>
                  <a:pt x="379" y="944"/>
                </a:lnTo>
                <a:cubicBezTo>
                  <a:pt x="134" y="967"/>
                  <a:pt x="0" y="1279"/>
                  <a:pt x="179" y="1458"/>
                </a:cubicBezTo>
                <a:cubicBezTo>
                  <a:pt x="379" y="1681"/>
                  <a:pt x="603" y="1882"/>
                  <a:pt x="826" y="2083"/>
                </a:cubicBezTo>
                <a:cubicBezTo>
                  <a:pt x="737" y="2328"/>
                  <a:pt x="670" y="2574"/>
                  <a:pt x="603" y="2819"/>
                </a:cubicBezTo>
                <a:cubicBezTo>
                  <a:pt x="546" y="3045"/>
                  <a:pt x="744" y="3192"/>
                  <a:pt x="928" y="3192"/>
                </a:cubicBezTo>
                <a:cubicBezTo>
                  <a:pt x="962" y="3192"/>
                  <a:pt x="995" y="3187"/>
                  <a:pt x="1027" y="3176"/>
                </a:cubicBezTo>
                <a:cubicBezTo>
                  <a:pt x="1049" y="3154"/>
                  <a:pt x="1094" y="3154"/>
                  <a:pt x="1138" y="3131"/>
                </a:cubicBezTo>
                <a:cubicBezTo>
                  <a:pt x="1317" y="3042"/>
                  <a:pt x="1495" y="2931"/>
                  <a:pt x="1674" y="2819"/>
                </a:cubicBezTo>
                <a:cubicBezTo>
                  <a:pt x="1964" y="3042"/>
                  <a:pt x="2277" y="3243"/>
                  <a:pt x="2589" y="3444"/>
                </a:cubicBezTo>
                <a:cubicBezTo>
                  <a:pt x="2627" y="3463"/>
                  <a:pt x="2670" y="3472"/>
                  <a:pt x="2715" y="3472"/>
                </a:cubicBezTo>
                <a:cubicBezTo>
                  <a:pt x="2877" y="3472"/>
                  <a:pt x="3053" y="3352"/>
                  <a:pt x="3035" y="3176"/>
                </a:cubicBezTo>
                <a:cubicBezTo>
                  <a:pt x="2991" y="2841"/>
                  <a:pt x="2968" y="2507"/>
                  <a:pt x="2902" y="2172"/>
                </a:cubicBezTo>
                <a:cubicBezTo>
                  <a:pt x="3192" y="2038"/>
                  <a:pt x="3482" y="1859"/>
                  <a:pt x="3727" y="1636"/>
                </a:cubicBezTo>
                <a:cubicBezTo>
                  <a:pt x="3928" y="1435"/>
                  <a:pt x="3750" y="1145"/>
                  <a:pt x="3504" y="1123"/>
                </a:cubicBezTo>
                <a:cubicBezTo>
                  <a:pt x="3214" y="1100"/>
                  <a:pt x="2902" y="1056"/>
                  <a:pt x="2611" y="1034"/>
                </a:cubicBezTo>
                <a:cubicBezTo>
                  <a:pt x="2500" y="721"/>
                  <a:pt x="2344" y="409"/>
                  <a:pt x="2143" y="141"/>
                </a:cubicBezTo>
                <a:cubicBezTo>
                  <a:pt x="2072" y="58"/>
                  <a:pt x="1958" y="1"/>
                  <a:pt x="1853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2"/>
          <p:cNvSpPr/>
          <p:nvPr/>
        </p:nvSpPr>
        <p:spPr>
          <a:xfrm>
            <a:off x="8469650" y="406125"/>
            <a:ext cx="219875" cy="177675"/>
          </a:xfrm>
          <a:custGeom>
            <a:rect b="b" l="l" r="r" t="t"/>
            <a:pathLst>
              <a:path extrusionOk="0" h="7107" w="8795">
                <a:moveTo>
                  <a:pt x="8794" y="1"/>
                </a:moveTo>
                <a:lnTo>
                  <a:pt x="8794" y="1"/>
                </a:lnTo>
                <a:cubicBezTo>
                  <a:pt x="8022" y="985"/>
                  <a:pt x="6942" y="1230"/>
                  <a:pt x="5819" y="1230"/>
                </a:cubicBezTo>
                <a:cubicBezTo>
                  <a:pt x="5286" y="1230"/>
                  <a:pt x="4743" y="1174"/>
                  <a:pt x="4219" y="1117"/>
                </a:cubicBezTo>
                <a:cubicBezTo>
                  <a:pt x="4082" y="1104"/>
                  <a:pt x="3947" y="1098"/>
                  <a:pt x="3813" y="1098"/>
                </a:cubicBezTo>
                <a:cubicBezTo>
                  <a:pt x="1872" y="1098"/>
                  <a:pt x="272" y="2437"/>
                  <a:pt x="0" y="4420"/>
                </a:cubicBezTo>
                <a:lnTo>
                  <a:pt x="1630" y="7054"/>
                </a:lnTo>
                <a:cubicBezTo>
                  <a:pt x="1821" y="7089"/>
                  <a:pt x="2011" y="7106"/>
                  <a:pt x="2198" y="7106"/>
                </a:cubicBezTo>
                <a:cubicBezTo>
                  <a:pt x="3651" y="7106"/>
                  <a:pt x="4974" y="6100"/>
                  <a:pt x="5982" y="5112"/>
                </a:cubicBezTo>
                <a:cubicBezTo>
                  <a:pt x="7477" y="3661"/>
                  <a:pt x="8370" y="2010"/>
                  <a:pt x="8794" y="1"/>
                </a:cubicBezTo>
                <a:close/>
              </a:path>
            </a:pathLst>
          </a:custGeom>
          <a:solidFill>
            <a:srgbClr val="FF69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2"/>
          <p:cNvSpPr/>
          <p:nvPr/>
        </p:nvSpPr>
        <p:spPr>
          <a:xfrm>
            <a:off x="8482225" y="419425"/>
            <a:ext cx="205150" cy="125800"/>
          </a:xfrm>
          <a:custGeom>
            <a:rect b="b" l="l" r="r" t="t"/>
            <a:pathLst>
              <a:path extrusionOk="0" h="5032" w="8206">
                <a:moveTo>
                  <a:pt x="7886" y="0"/>
                </a:moveTo>
                <a:cubicBezTo>
                  <a:pt x="7818" y="0"/>
                  <a:pt x="7752" y="34"/>
                  <a:pt x="7711" y="116"/>
                </a:cubicBezTo>
                <a:cubicBezTo>
                  <a:pt x="7376" y="875"/>
                  <a:pt x="6550" y="1254"/>
                  <a:pt x="5814" y="1522"/>
                </a:cubicBezTo>
                <a:cubicBezTo>
                  <a:pt x="5100" y="1768"/>
                  <a:pt x="4363" y="1924"/>
                  <a:pt x="3626" y="2125"/>
                </a:cubicBezTo>
                <a:cubicBezTo>
                  <a:pt x="2086" y="2504"/>
                  <a:pt x="591" y="3107"/>
                  <a:pt x="55" y="4736"/>
                </a:cubicBezTo>
                <a:cubicBezTo>
                  <a:pt x="1" y="4913"/>
                  <a:pt x="146" y="5032"/>
                  <a:pt x="287" y="5032"/>
                </a:cubicBezTo>
                <a:cubicBezTo>
                  <a:pt x="378" y="5032"/>
                  <a:pt x="467" y="4983"/>
                  <a:pt x="502" y="4870"/>
                </a:cubicBezTo>
                <a:cubicBezTo>
                  <a:pt x="1060" y="3129"/>
                  <a:pt x="2890" y="2772"/>
                  <a:pt x="4430" y="2393"/>
                </a:cubicBezTo>
                <a:cubicBezTo>
                  <a:pt x="5702" y="2080"/>
                  <a:pt x="7510" y="1679"/>
                  <a:pt x="8113" y="362"/>
                </a:cubicBezTo>
                <a:cubicBezTo>
                  <a:pt x="8206" y="176"/>
                  <a:pt x="8040" y="0"/>
                  <a:pt x="7886" y="0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2"/>
          <p:cNvSpPr/>
          <p:nvPr/>
        </p:nvSpPr>
        <p:spPr>
          <a:xfrm>
            <a:off x="8502525" y="419750"/>
            <a:ext cx="184625" cy="153550"/>
          </a:xfrm>
          <a:custGeom>
            <a:rect b="b" l="l" r="r" t="t"/>
            <a:pathLst>
              <a:path extrusionOk="0" h="6142" w="7385">
                <a:moveTo>
                  <a:pt x="7104" y="0"/>
                </a:moveTo>
                <a:cubicBezTo>
                  <a:pt x="7008" y="0"/>
                  <a:pt x="6913" y="52"/>
                  <a:pt x="6877" y="170"/>
                </a:cubicBezTo>
                <a:cubicBezTo>
                  <a:pt x="6720" y="884"/>
                  <a:pt x="6028" y="1487"/>
                  <a:pt x="5493" y="1978"/>
                </a:cubicBezTo>
                <a:cubicBezTo>
                  <a:pt x="4957" y="2469"/>
                  <a:pt x="4354" y="2938"/>
                  <a:pt x="3707" y="3295"/>
                </a:cubicBezTo>
                <a:cubicBezTo>
                  <a:pt x="2413" y="4009"/>
                  <a:pt x="694" y="4321"/>
                  <a:pt x="69" y="5861"/>
                </a:cubicBezTo>
                <a:cubicBezTo>
                  <a:pt x="0" y="6027"/>
                  <a:pt x="144" y="6141"/>
                  <a:pt x="291" y="6141"/>
                </a:cubicBezTo>
                <a:cubicBezTo>
                  <a:pt x="382" y="6141"/>
                  <a:pt x="473" y="6098"/>
                  <a:pt x="516" y="5995"/>
                </a:cubicBezTo>
                <a:cubicBezTo>
                  <a:pt x="1118" y="4500"/>
                  <a:pt x="3127" y="4255"/>
                  <a:pt x="4332" y="3473"/>
                </a:cubicBezTo>
                <a:cubicBezTo>
                  <a:pt x="4957" y="3072"/>
                  <a:pt x="5560" y="2581"/>
                  <a:pt x="6095" y="2045"/>
                </a:cubicBezTo>
                <a:cubicBezTo>
                  <a:pt x="6586" y="1576"/>
                  <a:pt x="7167" y="974"/>
                  <a:pt x="7345" y="282"/>
                </a:cubicBezTo>
                <a:cubicBezTo>
                  <a:pt x="7385" y="110"/>
                  <a:pt x="7244" y="0"/>
                  <a:pt x="7104" y="0"/>
                </a:cubicBezTo>
                <a:close/>
              </a:path>
            </a:pathLst>
          </a:custGeom>
          <a:solidFill>
            <a:srgbClr val="003849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2"/>
          <p:cNvSpPr/>
          <p:nvPr/>
        </p:nvSpPr>
        <p:spPr>
          <a:xfrm>
            <a:off x="8430025" y="519525"/>
            <a:ext cx="85400" cy="89900"/>
          </a:xfrm>
          <a:custGeom>
            <a:rect b="b" l="l" r="r" t="t"/>
            <a:pathLst>
              <a:path extrusionOk="0" h="3596" w="3416">
                <a:moveTo>
                  <a:pt x="1407" y="464"/>
                </a:moveTo>
                <a:cubicBezTo>
                  <a:pt x="1452" y="509"/>
                  <a:pt x="1518" y="576"/>
                  <a:pt x="1585" y="621"/>
                </a:cubicBezTo>
                <a:cubicBezTo>
                  <a:pt x="2054" y="1045"/>
                  <a:pt x="2478" y="1536"/>
                  <a:pt x="2768" y="2094"/>
                </a:cubicBezTo>
                <a:cubicBezTo>
                  <a:pt x="2813" y="2138"/>
                  <a:pt x="2835" y="2205"/>
                  <a:pt x="2880" y="2272"/>
                </a:cubicBezTo>
                <a:cubicBezTo>
                  <a:pt x="2899" y="2310"/>
                  <a:pt x="2918" y="2348"/>
                  <a:pt x="2937" y="2372"/>
                </a:cubicBezTo>
                <a:lnTo>
                  <a:pt x="2937" y="2372"/>
                </a:lnTo>
                <a:lnTo>
                  <a:pt x="2858" y="2451"/>
                </a:lnTo>
                <a:cubicBezTo>
                  <a:pt x="2657" y="2629"/>
                  <a:pt x="2456" y="2786"/>
                  <a:pt x="2255" y="2942"/>
                </a:cubicBezTo>
                <a:cubicBezTo>
                  <a:pt x="2166" y="3009"/>
                  <a:pt x="2054" y="3076"/>
                  <a:pt x="1943" y="3120"/>
                </a:cubicBezTo>
                <a:cubicBezTo>
                  <a:pt x="1934" y="3129"/>
                  <a:pt x="1920" y="3134"/>
                  <a:pt x="1909" y="3137"/>
                </a:cubicBezTo>
                <a:lnTo>
                  <a:pt x="1909" y="3137"/>
                </a:lnTo>
                <a:lnTo>
                  <a:pt x="1876" y="3120"/>
                </a:lnTo>
                <a:lnTo>
                  <a:pt x="1876" y="3120"/>
                </a:lnTo>
                <a:cubicBezTo>
                  <a:pt x="1887" y="3131"/>
                  <a:pt x="1891" y="3136"/>
                  <a:pt x="1891" y="3136"/>
                </a:cubicBezTo>
                <a:cubicBezTo>
                  <a:pt x="1890" y="3136"/>
                  <a:pt x="1848" y="3098"/>
                  <a:pt x="1831" y="3098"/>
                </a:cubicBezTo>
                <a:cubicBezTo>
                  <a:pt x="1719" y="3031"/>
                  <a:pt x="1541" y="2808"/>
                  <a:pt x="1429" y="2652"/>
                </a:cubicBezTo>
                <a:cubicBezTo>
                  <a:pt x="1273" y="2428"/>
                  <a:pt x="1117" y="2161"/>
                  <a:pt x="961" y="1915"/>
                </a:cubicBezTo>
                <a:cubicBezTo>
                  <a:pt x="849" y="1737"/>
                  <a:pt x="737" y="1558"/>
                  <a:pt x="581" y="1379"/>
                </a:cubicBezTo>
                <a:cubicBezTo>
                  <a:pt x="544" y="1338"/>
                  <a:pt x="503" y="1316"/>
                  <a:pt x="462" y="1309"/>
                </a:cubicBezTo>
                <a:lnTo>
                  <a:pt x="462" y="1309"/>
                </a:lnTo>
                <a:cubicBezTo>
                  <a:pt x="676" y="1033"/>
                  <a:pt x="912" y="743"/>
                  <a:pt x="1228" y="554"/>
                </a:cubicBezTo>
                <a:cubicBezTo>
                  <a:pt x="1295" y="531"/>
                  <a:pt x="1340" y="487"/>
                  <a:pt x="1407" y="464"/>
                </a:cubicBezTo>
                <a:close/>
                <a:moveTo>
                  <a:pt x="1429" y="0"/>
                </a:moveTo>
                <a:cubicBezTo>
                  <a:pt x="1334" y="0"/>
                  <a:pt x="1242" y="37"/>
                  <a:pt x="1161" y="85"/>
                </a:cubicBezTo>
                <a:cubicBezTo>
                  <a:pt x="693" y="286"/>
                  <a:pt x="380" y="643"/>
                  <a:pt x="90" y="1022"/>
                </a:cubicBezTo>
                <a:cubicBezTo>
                  <a:pt x="1" y="1134"/>
                  <a:pt x="1" y="1268"/>
                  <a:pt x="90" y="1357"/>
                </a:cubicBezTo>
                <a:cubicBezTo>
                  <a:pt x="122" y="1400"/>
                  <a:pt x="180" y="1422"/>
                  <a:pt x="241" y="1424"/>
                </a:cubicBezTo>
                <a:lnTo>
                  <a:pt x="241" y="1424"/>
                </a:lnTo>
                <a:cubicBezTo>
                  <a:pt x="190" y="1507"/>
                  <a:pt x="184" y="1621"/>
                  <a:pt x="269" y="1714"/>
                </a:cubicBezTo>
                <a:lnTo>
                  <a:pt x="291" y="1759"/>
                </a:lnTo>
                <a:cubicBezTo>
                  <a:pt x="336" y="1804"/>
                  <a:pt x="358" y="1848"/>
                  <a:pt x="380" y="1893"/>
                </a:cubicBezTo>
                <a:cubicBezTo>
                  <a:pt x="447" y="2004"/>
                  <a:pt x="514" y="2116"/>
                  <a:pt x="581" y="2228"/>
                </a:cubicBezTo>
                <a:cubicBezTo>
                  <a:pt x="760" y="2473"/>
                  <a:pt x="916" y="2741"/>
                  <a:pt x="1094" y="2986"/>
                </a:cubicBezTo>
                <a:cubicBezTo>
                  <a:pt x="1251" y="3187"/>
                  <a:pt x="1429" y="3410"/>
                  <a:pt x="1652" y="3544"/>
                </a:cubicBezTo>
                <a:cubicBezTo>
                  <a:pt x="1730" y="3580"/>
                  <a:pt x="1805" y="3595"/>
                  <a:pt x="1879" y="3595"/>
                </a:cubicBezTo>
                <a:cubicBezTo>
                  <a:pt x="2082" y="3595"/>
                  <a:pt x="2270" y="3480"/>
                  <a:pt x="2434" y="3366"/>
                </a:cubicBezTo>
                <a:cubicBezTo>
                  <a:pt x="2701" y="3187"/>
                  <a:pt x="2947" y="2986"/>
                  <a:pt x="3192" y="2786"/>
                </a:cubicBezTo>
                <a:cubicBezTo>
                  <a:pt x="3282" y="2674"/>
                  <a:pt x="3371" y="2585"/>
                  <a:pt x="3393" y="2451"/>
                </a:cubicBezTo>
                <a:cubicBezTo>
                  <a:pt x="3416" y="2317"/>
                  <a:pt x="3371" y="2183"/>
                  <a:pt x="3304" y="2071"/>
                </a:cubicBezTo>
                <a:cubicBezTo>
                  <a:pt x="2947" y="1424"/>
                  <a:pt x="2501" y="821"/>
                  <a:pt x="1965" y="330"/>
                </a:cubicBezTo>
                <a:cubicBezTo>
                  <a:pt x="1831" y="219"/>
                  <a:pt x="1719" y="63"/>
                  <a:pt x="1541" y="18"/>
                </a:cubicBezTo>
                <a:cubicBezTo>
                  <a:pt x="1503" y="6"/>
                  <a:pt x="1466" y="0"/>
                  <a:pt x="1429" y="0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2"/>
          <p:cNvSpPr/>
          <p:nvPr/>
        </p:nvSpPr>
        <p:spPr>
          <a:xfrm>
            <a:off x="7113200" y="557350"/>
            <a:ext cx="1229825" cy="599850"/>
          </a:xfrm>
          <a:custGeom>
            <a:rect b="b" l="l" r="r" t="t"/>
            <a:pathLst>
              <a:path extrusionOk="0" h="23994" w="49193">
                <a:moveTo>
                  <a:pt x="40800" y="10089"/>
                </a:moveTo>
                <a:cubicBezTo>
                  <a:pt x="40220" y="10089"/>
                  <a:pt x="39640" y="10133"/>
                  <a:pt x="39059" y="10222"/>
                </a:cubicBezTo>
                <a:cubicBezTo>
                  <a:pt x="38524" y="10713"/>
                  <a:pt x="38010" y="11182"/>
                  <a:pt x="37475" y="11673"/>
                </a:cubicBezTo>
                <a:cubicBezTo>
                  <a:pt x="36559" y="12521"/>
                  <a:pt x="35600" y="13369"/>
                  <a:pt x="34863" y="14418"/>
                </a:cubicBezTo>
                <a:cubicBezTo>
                  <a:pt x="34551" y="14865"/>
                  <a:pt x="34149" y="15467"/>
                  <a:pt x="34194" y="16070"/>
                </a:cubicBezTo>
                <a:cubicBezTo>
                  <a:pt x="34216" y="16606"/>
                  <a:pt x="34528" y="17007"/>
                  <a:pt x="35086" y="17074"/>
                </a:cubicBezTo>
                <a:cubicBezTo>
                  <a:pt x="35176" y="17097"/>
                  <a:pt x="35265" y="17097"/>
                  <a:pt x="35354" y="17097"/>
                </a:cubicBezTo>
                <a:cubicBezTo>
                  <a:pt x="36336" y="17097"/>
                  <a:pt x="37385" y="16494"/>
                  <a:pt x="38189" y="16003"/>
                </a:cubicBezTo>
                <a:cubicBezTo>
                  <a:pt x="40599" y="14552"/>
                  <a:pt x="42786" y="12789"/>
                  <a:pt x="44840" y="10892"/>
                </a:cubicBezTo>
                <a:cubicBezTo>
                  <a:pt x="43612" y="10356"/>
                  <a:pt x="42206" y="10089"/>
                  <a:pt x="40800" y="10089"/>
                </a:cubicBezTo>
                <a:close/>
                <a:moveTo>
                  <a:pt x="29417" y="0"/>
                </a:moveTo>
                <a:cubicBezTo>
                  <a:pt x="25891" y="0"/>
                  <a:pt x="22208" y="2768"/>
                  <a:pt x="21829" y="8861"/>
                </a:cubicBezTo>
                <a:cubicBezTo>
                  <a:pt x="19106" y="4308"/>
                  <a:pt x="16026" y="2366"/>
                  <a:pt x="13504" y="2366"/>
                </a:cubicBezTo>
                <a:cubicBezTo>
                  <a:pt x="9330" y="2366"/>
                  <a:pt x="6719" y="7633"/>
                  <a:pt x="9799" y="15088"/>
                </a:cubicBezTo>
                <a:cubicBezTo>
                  <a:pt x="8438" y="14642"/>
                  <a:pt x="7277" y="14441"/>
                  <a:pt x="6295" y="14441"/>
                </a:cubicBezTo>
                <a:cubicBezTo>
                  <a:pt x="1" y="14441"/>
                  <a:pt x="1943" y="22766"/>
                  <a:pt x="10312" y="23480"/>
                </a:cubicBezTo>
                <a:cubicBezTo>
                  <a:pt x="13906" y="23837"/>
                  <a:pt x="18035" y="23993"/>
                  <a:pt x="22186" y="23993"/>
                </a:cubicBezTo>
                <a:cubicBezTo>
                  <a:pt x="26583" y="23993"/>
                  <a:pt x="30980" y="23837"/>
                  <a:pt x="34774" y="23569"/>
                </a:cubicBezTo>
                <a:cubicBezTo>
                  <a:pt x="35622" y="23569"/>
                  <a:pt x="36582" y="23614"/>
                  <a:pt x="37586" y="23614"/>
                </a:cubicBezTo>
                <a:cubicBezTo>
                  <a:pt x="42028" y="23614"/>
                  <a:pt x="47518" y="23078"/>
                  <a:pt x="48389" y="18637"/>
                </a:cubicBezTo>
                <a:cubicBezTo>
                  <a:pt x="49192" y="14820"/>
                  <a:pt x="47674" y="12365"/>
                  <a:pt x="45286" y="11115"/>
                </a:cubicBezTo>
                <a:cubicBezTo>
                  <a:pt x="45197" y="11204"/>
                  <a:pt x="45108" y="11271"/>
                  <a:pt x="45018" y="11361"/>
                </a:cubicBezTo>
                <a:cubicBezTo>
                  <a:pt x="43590" y="12655"/>
                  <a:pt x="42117" y="13883"/>
                  <a:pt x="40555" y="14999"/>
                </a:cubicBezTo>
                <a:cubicBezTo>
                  <a:pt x="39439" y="15780"/>
                  <a:pt x="38300" y="16583"/>
                  <a:pt x="37051" y="17119"/>
                </a:cubicBezTo>
                <a:cubicBezTo>
                  <a:pt x="36559" y="17320"/>
                  <a:pt x="35890" y="17565"/>
                  <a:pt x="35265" y="17565"/>
                </a:cubicBezTo>
                <a:cubicBezTo>
                  <a:pt x="34819" y="17565"/>
                  <a:pt x="34395" y="17431"/>
                  <a:pt x="34082" y="17074"/>
                </a:cubicBezTo>
                <a:cubicBezTo>
                  <a:pt x="33256" y="16092"/>
                  <a:pt x="33993" y="14776"/>
                  <a:pt x="34640" y="13927"/>
                </a:cubicBezTo>
                <a:cubicBezTo>
                  <a:pt x="35466" y="12834"/>
                  <a:pt x="36515" y="11941"/>
                  <a:pt x="37519" y="10981"/>
                </a:cubicBezTo>
                <a:cubicBezTo>
                  <a:pt x="37720" y="10803"/>
                  <a:pt x="37943" y="10602"/>
                  <a:pt x="38144" y="10401"/>
                </a:cubicBezTo>
                <a:lnTo>
                  <a:pt x="38144" y="10401"/>
                </a:lnTo>
                <a:cubicBezTo>
                  <a:pt x="37251" y="10602"/>
                  <a:pt x="36403" y="10914"/>
                  <a:pt x="35622" y="11338"/>
                </a:cubicBezTo>
                <a:cubicBezTo>
                  <a:pt x="37876" y="4129"/>
                  <a:pt x="33747" y="0"/>
                  <a:pt x="29417" y="0"/>
                </a:cubicBezTo>
                <a:close/>
              </a:path>
            </a:pathLst>
          </a:custGeom>
          <a:solidFill>
            <a:srgbClr val="C6E9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6" name="Google Shape;526;p42"/>
          <p:cNvGrpSpPr/>
          <p:nvPr/>
        </p:nvGrpSpPr>
        <p:grpSpPr>
          <a:xfrm>
            <a:off x="8478488" y="1440425"/>
            <a:ext cx="232700" cy="226575"/>
            <a:chOff x="4457525" y="1209500"/>
            <a:chExt cx="232700" cy="226575"/>
          </a:xfrm>
        </p:grpSpPr>
        <p:sp>
          <p:nvSpPr>
            <p:cNvPr id="527" name="Google Shape;527;p42"/>
            <p:cNvSpPr/>
            <p:nvPr/>
          </p:nvSpPr>
          <p:spPr>
            <a:xfrm>
              <a:off x="4457525" y="1351225"/>
              <a:ext cx="90975" cy="70900"/>
            </a:xfrm>
            <a:custGeom>
              <a:rect b="b" l="l" r="r" t="t"/>
              <a:pathLst>
                <a:path extrusionOk="0" h="2836" w="3639">
                  <a:moveTo>
                    <a:pt x="1830" y="1"/>
                  </a:moveTo>
                  <a:cubicBezTo>
                    <a:pt x="0" y="1"/>
                    <a:pt x="0" y="2835"/>
                    <a:pt x="1830" y="2835"/>
                  </a:cubicBezTo>
                  <a:cubicBezTo>
                    <a:pt x="3638" y="2835"/>
                    <a:pt x="3638" y="1"/>
                    <a:pt x="1830" y="1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4542325" y="1209500"/>
              <a:ext cx="91525" cy="70900"/>
            </a:xfrm>
            <a:custGeom>
              <a:rect b="b" l="l" r="r" t="t"/>
              <a:pathLst>
                <a:path extrusionOk="0" h="2836" w="3661">
                  <a:moveTo>
                    <a:pt x="1831" y="1"/>
                  </a:moveTo>
                  <a:cubicBezTo>
                    <a:pt x="1" y="1"/>
                    <a:pt x="1" y="2835"/>
                    <a:pt x="1831" y="2835"/>
                  </a:cubicBezTo>
                  <a:cubicBezTo>
                    <a:pt x="3661" y="2835"/>
                    <a:pt x="3661" y="1"/>
                    <a:pt x="1831" y="1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4599250" y="1365175"/>
              <a:ext cx="90975" cy="70900"/>
            </a:xfrm>
            <a:custGeom>
              <a:rect b="b" l="l" r="r" t="t"/>
              <a:pathLst>
                <a:path extrusionOk="0" h="2836" w="3639">
                  <a:moveTo>
                    <a:pt x="1808" y="1"/>
                  </a:moveTo>
                  <a:cubicBezTo>
                    <a:pt x="0" y="1"/>
                    <a:pt x="0" y="2835"/>
                    <a:pt x="1808" y="2835"/>
                  </a:cubicBezTo>
                  <a:cubicBezTo>
                    <a:pt x="3638" y="2835"/>
                    <a:pt x="3638" y="1"/>
                    <a:pt x="1808" y="1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0" name="Google Shape;530;p42"/>
          <p:cNvSpPr/>
          <p:nvPr/>
        </p:nvSpPr>
        <p:spPr>
          <a:xfrm>
            <a:off x="7679000" y="175713"/>
            <a:ext cx="98225" cy="86800"/>
          </a:xfrm>
          <a:custGeom>
            <a:rect b="b" l="l" r="r" t="t"/>
            <a:pathLst>
              <a:path extrusionOk="0" h="3472" w="3929">
                <a:moveTo>
                  <a:pt x="1853" y="1"/>
                </a:moveTo>
                <a:cubicBezTo>
                  <a:pt x="1759" y="1"/>
                  <a:pt x="1672" y="47"/>
                  <a:pt x="1629" y="163"/>
                </a:cubicBezTo>
                <a:cubicBezTo>
                  <a:pt x="1495" y="409"/>
                  <a:pt x="1384" y="676"/>
                  <a:pt x="1272" y="944"/>
                </a:cubicBezTo>
                <a:lnTo>
                  <a:pt x="379" y="944"/>
                </a:lnTo>
                <a:cubicBezTo>
                  <a:pt x="134" y="967"/>
                  <a:pt x="0" y="1279"/>
                  <a:pt x="179" y="1458"/>
                </a:cubicBezTo>
                <a:cubicBezTo>
                  <a:pt x="379" y="1681"/>
                  <a:pt x="603" y="1882"/>
                  <a:pt x="826" y="2083"/>
                </a:cubicBezTo>
                <a:cubicBezTo>
                  <a:pt x="737" y="2328"/>
                  <a:pt x="670" y="2574"/>
                  <a:pt x="603" y="2819"/>
                </a:cubicBezTo>
                <a:cubicBezTo>
                  <a:pt x="546" y="3045"/>
                  <a:pt x="744" y="3192"/>
                  <a:pt x="928" y="3192"/>
                </a:cubicBezTo>
                <a:cubicBezTo>
                  <a:pt x="962" y="3192"/>
                  <a:pt x="995" y="3187"/>
                  <a:pt x="1027" y="3176"/>
                </a:cubicBezTo>
                <a:cubicBezTo>
                  <a:pt x="1049" y="3154"/>
                  <a:pt x="1094" y="3154"/>
                  <a:pt x="1138" y="3131"/>
                </a:cubicBezTo>
                <a:cubicBezTo>
                  <a:pt x="1317" y="3042"/>
                  <a:pt x="1495" y="2931"/>
                  <a:pt x="1674" y="2819"/>
                </a:cubicBezTo>
                <a:cubicBezTo>
                  <a:pt x="1964" y="3042"/>
                  <a:pt x="2277" y="3243"/>
                  <a:pt x="2589" y="3444"/>
                </a:cubicBezTo>
                <a:cubicBezTo>
                  <a:pt x="2627" y="3463"/>
                  <a:pt x="2670" y="3472"/>
                  <a:pt x="2715" y="3472"/>
                </a:cubicBezTo>
                <a:cubicBezTo>
                  <a:pt x="2877" y="3472"/>
                  <a:pt x="3053" y="3352"/>
                  <a:pt x="3035" y="3176"/>
                </a:cubicBezTo>
                <a:cubicBezTo>
                  <a:pt x="2991" y="2841"/>
                  <a:pt x="2968" y="2507"/>
                  <a:pt x="2902" y="2172"/>
                </a:cubicBezTo>
                <a:cubicBezTo>
                  <a:pt x="3192" y="2038"/>
                  <a:pt x="3482" y="1859"/>
                  <a:pt x="3727" y="1636"/>
                </a:cubicBezTo>
                <a:cubicBezTo>
                  <a:pt x="3928" y="1435"/>
                  <a:pt x="3750" y="1145"/>
                  <a:pt x="3504" y="1123"/>
                </a:cubicBezTo>
                <a:cubicBezTo>
                  <a:pt x="3214" y="1100"/>
                  <a:pt x="2902" y="1056"/>
                  <a:pt x="2611" y="1034"/>
                </a:cubicBezTo>
                <a:cubicBezTo>
                  <a:pt x="2500" y="721"/>
                  <a:pt x="2344" y="409"/>
                  <a:pt x="2143" y="141"/>
                </a:cubicBezTo>
                <a:cubicBezTo>
                  <a:pt x="2072" y="58"/>
                  <a:pt x="1958" y="1"/>
                  <a:pt x="1853" y="1"/>
                </a:cubicBezTo>
                <a:close/>
              </a:path>
            </a:pathLst>
          </a:custGeom>
          <a:solidFill>
            <a:srgbClr val="FFD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2"/>
          <p:cNvSpPr/>
          <p:nvPr/>
        </p:nvSpPr>
        <p:spPr>
          <a:xfrm>
            <a:off x="6773975" y="262523"/>
            <a:ext cx="199230" cy="176056"/>
          </a:xfrm>
          <a:custGeom>
            <a:rect b="b" l="l" r="r" t="t"/>
            <a:pathLst>
              <a:path extrusionOk="0" h="3472" w="3929">
                <a:moveTo>
                  <a:pt x="1853" y="1"/>
                </a:moveTo>
                <a:cubicBezTo>
                  <a:pt x="1759" y="1"/>
                  <a:pt x="1672" y="47"/>
                  <a:pt x="1629" y="163"/>
                </a:cubicBezTo>
                <a:cubicBezTo>
                  <a:pt x="1495" y="409"/>
                  <a:pt x="1384" y="676"/>
                  <a:pt x="1272" y="944"/>
                </a:cubicBezTo>
                <a:lnTo>
                  <a:pt x="379" y="944"/>
                </a:lnTo>
                <a:cubicBezTo>
                  <a:pt x="134" y="967"/>
                  <a:pt x="0" y="1279"/>
                  <a:pt x="179" y="1458"/>
                </a:cubicBezTo>
                <a:cubicBezTo>
                  <a:pt x="379" y="1681"/>
                  <a:pt x="603" y="1882"/>
                  <a:pt x="826" y="2083"/>
                </a:cubicBezTo>
                <a:cubicBezTo>
                  <a:pt x="737" y="2328"/>
                  <a:pt x="670" y="2574"/>
                  <a:pt x="603" y="2819"/>
                </a:cubicBezTo>
                <a:cubicBezTo>
                  <a:pt x="546" y="3045"/>
                  <a:pt x="744" y="3192"/>
                  <a:pt x="928" y="3192"/>
                </a:cubicBezTo>
                <a:cubicBezTo>
                  <a:pt x="962" y="3192"/>
                  <a:pt x="995" y="3187"/>
                  <a:pt x="1027" y="3176"/>
                </a:cubicBezTo>
                <a:cubicBezTo>
                  <a:pt x="1049" y="3154"/>
                  <a:pt x="1094" y="3154"/>
                  <a:pt x="1138" y="3131"/>
                </a:cubicBezTo>
                <a:cubicBezTo>
                  <a:pt x="1317" y="3042"/>
                  <a:pt x="1495" y="2931"/>
                  <a:pt x="1674" y="2819"/>
                </a:cubicBezTo>
                <a:cubicBezTo>
                  <a:pt x="1964" y="3042"/>
                  <a:pt x="2277" y="3243"/>
                  <a:pt x="2589" y="3444"/>
                </a:cubicBezTo>
                <a:cubicBezTo>
                  <a:pt x="2627" y="3463"/>
                  <a:pt x="2670" y="3472"/>
                  <a:pt x="2715" y="3472"/>
                </a:cubicBezTo>
                <a:cubicBezTo>
                  <a:pt x="2877" y="3472"/>
                  <a:pt x="3053" y="3352"/>
                  <a:pt x="3035" y="3176"/>
                </a:cubicBezTo>
                <a:cubicBezTo>
                  <a:pt x="2991" y="2841"/>
                  <a:pt x="2968" y="2507"/>
                  <a:pt x="2902" y="2172"/>
                </a:cubicBezTo>
                <a:cubicBezTo>
                  <a:pt x="3192" y="2038"/>
                  <a:pt x="3482" y="1859"/>
                  <a:pt x="3727" y="1636"/>
                </a:cubicBezTo>
                <a:cubicBezTo>
                  <a:pt x="3928" y="1435"/>
                  <a:pt x="3750" y="1145"/>
                  <a:pt x="3504" y="1123"/>
                </a:cubicBezTo>
                <a:cubicBezTo>
                  <a:pt x="3214" y="1100"/>
                  <a:pt x="2902" y="1056"/>
                  <a:pt x="2611" y="1034"/>
                </a:cubicBezTo>
                <a:cubicBezTo>
                  <a:pt x="2500" y="721"/>
                  <a:pt x="2344" y="409"/>
                  <a:pt x="2143" y="141"/>
                </a:cubicBezTo>
                <a:cubicBezTo>
                  <a:pt x="2072" y="58"/>
                  <a:pt x="1958" y="1"/>
                  <a:pt x="1853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2"/>
          <p:cNvSpPr/>
          <p:nvPr/>
        </p:nvSpPr>
        <p:spPr>
          <a:xfrm>
            <a:off x="8753875" y="2285663"/>
            <a:ext cx="98225" cy="86800"/>
          </a:xfrm>
          <a:custGeom>
            <a:rect b="b" l="l" r="r" t="t"/>
            <a:pathLst>
              <a:path extrusionOk="0" h="3472" w="3929">
                <a:moveTo>
                  <a:pt x="1853" y="1"/>
                </a:moveTo>
                <a:cubicBezTo>
                  <a:pt x="1759" y="1"/>
                  <a:pt x="1672" y="47"/>
                  <a:pt x="1629" y="163"/>
                </a:cubicBezTo>
                <a:cubicBezTo>
                  <a:pt x="1495" y="409"/>
                  <a:pt x="1384" y="676"/>
                  <a:pt x="1272" y="944"/>
                </a:cubicBezTo>
                <a:lnTo>
                  <a:pt x="379" y="944"/>
                </a:lnTo>
                <a:cubicBezTo>
                  <a:pt x="134" y="967"/>
                  <a:pt x="0" y="1279"/>
                  <a:pt x="179" y="1458"/>
                </a:cubicBezTo>
                <a:cubicBezTo>
                  <a:pt x="379" y="1681"/>
                  <a:pt x="603" y="1882"/>
                  <a:pt x="826" y="2083"/>
                </a:cubicBezTo>
                <a:cubicBezTo>
                  <a:pt x="737" y="2328"/>
                  <a:pt x="670" y="2574"/>
                  <a:pt x="603" y="2819"/>
                </a:cubicBezTo>
                <a:cubicBezTo>
                  <a:pt x="546" y="3045"/>
                  <a:pt x="744" y="3192"/>
                  <a:pt x="928" y="3192"/>
                </a:cubicBezTo>
                <a:cubicBezTo>
                  <a:pt x="962" y="3192"/>
                  <a:pt x="995" y="3187"/>
                  <a:pt x="1027" y="3176"/>
                </a:cubicBezTo>
                <a:cubicBezTo>
                  <a:pt x="1049" y="3154"/>
                  <a:pt x="1094" y="3154"/>
                  <a:pt x="1138" y="3131"/>
                </a:cubicBezTo>
                <a:cubicBezTo>
                  <a:pt x="1317" y="3042"/>
                  <a:pt x="1495" y="2931"/>
                  <a:pt x="1674" y="2819"/>
                </a:cubicBezTo>
                <a:cubicBezTo>
                  <a:pt x="1964" y="3042"/>
                  <a:pt x="2277" y="3243"/>
                  <a:pt x="2589" y="3444"/>
                </a:cubicBezTo>
                <a:cubicBezTo>
                  <a:pt x="2627" y="3463"/>
                  <a:pt x="2670" y="3472"/>
                  <a:pt x="2715" y="3472"/>
                </a:cubicBezTo>
                <a:cubicBezTo>
                  <a:pt x="2877" y="3472"/>
                  <a:pt x="3053" y="3352"/>
                  <a:pt x="3035" y="3176"/>
                </a:cubicBezTo>
                <a:cubicBezTo>
                  <a:pt x="2991" y="2841"/>
                  <a:pt x="2968" y="2507"/>
                  <a:pt x="2902" y="2172"/>
                </a:cubicBezTo>
                <a:cubicBezTo>
                  <a:pt x="3192" y="2038"/>
                  <a:pt x="3482" y="1859"/>
                  <a:pt x="3727" y="1636"/>
                </a:cubicBezTo>
                <a:cubicBezTo>
                  <a:pt x="3928" y="1435"/>
                  <a:pt x="3750" y="1145"/>
                  <a:pt x="3504" y="1123"/>
                </a:cubicBezTo>
                <a:cubicBezTo>
                  <a:pt x="3214" y="1100"/>
                  <a:pt x="2902" y="1056"/>
                  <a:pt x="2611" y="1034"/>
                </a:cubicBezTo>
                <a:cubicBezTo>
                  <a:pt x="2500" y="721"/>
                  <a:pt x="2344" y="409"/>
                  <a:pt x="2143" y="141"/>
                </a:cubicBezTo>
                <a:cubicBezTo>
                  <a:pt x="2072" y="58"/>
                  <a:pt x="1958" y="1"/>
                  <a:pt x="1853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2"/>
          <p:cNvSpPr/>
          <p:nvPr/>
        </p:nvSpPr>
        <p:spPr>
          <a:xfrm>
            <a:off x="1923450" y="4822188"/>
            <a:ext cx="98225" cy="86800"/>
          </a:xfrm>
          <a:custGeom>
            <a:rect b="b" l="l" r="r" t="t"/>
            <a:pathLst>
              <a:path extrusionOk="0" h="3472" w="3929">
                <a:moveTo>
                  <a:pt x="1853" y="1"/>
                </a:moveTo>
                <a:cubicBezTo>
                  <a:pt x="1759" y="1"/>
                  <a:pt x="1672" y="47"/>
                  <a:pt x="1629" y="163"/>
                </a:cubicBezTo>
                <a:cubicBezTo>
                  <a:pt x="1495" y="409"/>
                  <a:pt x="1384" y="676"/>
                  <a:pt x="1272" y="944"/>
                </a:cubicBezTo>
                <a:lnTo>
                  <a:pt x="379" y="944"/>
                </a:lnTo>
                <a:cubicBezTo>
                  <a:pt x="134" y="967"/>
                  <a:pt x="0" y="1279"/>
                  <a:pt x="179" y="1458"/>
                </a:cubicBezTo>
                <a:cubicBezTo>
                  <a:pt x="379" y="1681"/>
                  <a:pt x="603" y="1882"/>
                  <a:pt x="826" y="2083"/>
                </a:cubicBezTo>
                <a:cubicBezTo>
                  <a:pt x="737" y="2328"/>
                  <a:pt x="670" y="2574"/>
                  <a:pt x="603" y="2819"/>
                </a:cubicBezTo>
                <a:cubicBezTo>
                  <a:pt x="546" y="3045"/>
                  <a:pt x="744" y="3192"/>
                  <a:pt x="928" y="3192"/>
                </a:cubicBezTo>
                <a:cubicBezTo>
                  <a:pt x="962" y="3192"/>
                  <a:pt x="995" y="3187"/>
                  <a:pt x="1027" y="3176"/>
                </a:cubicBezTo>
                <a:cubicBezTo>
                  <a:pt x="1049" y="3154"/>
                  <a:pt x="1094" y="3154"/>
                  <a:pt x="1138" y="3131"/>
                </a:cubicBezTo>
                <a:cubicBezTo>
                  <a:pt x="1317" y="3042"/>
                  <a:pt x="1495" y="2931"/>
                  <a:pt x="1674" y="2819"/>
                </a:cubicBezTo>
                <a:cubicBezTo>
                  <a:pt x="1964" y="3042"/>
                  <a:pt x="2277" y="3243"/>
                  <a:pt x="2589" y="3444"/>
                </a:cubicBezTo>
                <a:cubicBezTo>
                  <a:pt x="2627" y="3463"/>
                  <a:pt x="2670" y="3472"/>
                  <a:pt x="2715" y="3472"/>
                </a:cubicBezTo>
                <a:cubicBezTo>
                  <a:pt x="2877" y="3472"/>
                  <a:pt x="3053" y="3352"/>
                  <a:pt x="3035" y="3176"/>
                </a:cubicBezTo>
                <a:cubicBezTo>
                  <a:pt x="2991" y="2841"/>
                  <a:pt x="2968" y="2507"/>
                  <a:pt x="2902" y="2172"/>
                </a:cubicBezTo>
                <a:cubicBezTo>
                  <a:pt x="3192" y="2038"/>
                  <a:pt x="3482" y="1859"/>
                  <a:pt x="3727" y="1636"/>
                </a:cubicBezTo>
                <a:cubicBezTo>
                  <a:pt x="3928" y="1435"/>
                  <a:pt x="3750" y="1145"/>
                  <a:pt x="3504" y="1123"/>
                </a:cubicBezTo>
                <a:cubicBezTo>
                  <a:pt x="3214" y="1100"/>
                  <a:pt x="2902" y="1056"/>
                  <a:pt x="2611" y="1034"/>
                </a:cubicBezTo>
                <a:cubicBezTo>
                  <a:pt x="2500" y="721"/>
                  <a:pt x="2344" y="409"/>
                  <a:pt x="2143" y="141"/>
                </a:cubicBezTo>
                <a:cubicBezTo>
                  <a:pt x="2072" y="58"/>
                  <a:pt x="1958" y="1"/>
                  <a:pt x="1853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2"/>
          <p:cNvSpPr/>
          <p:nvPr/>
        </p:nvSpPr>
        <p:spPr>
          <a:xfrm>
            <a:off x="7944600" y="547525"/>
            <a:ext cx="528325" cy="448850"/>
          </a:xfrm>
          <a:custGeom>
            <a:rect b="b" l="l" r="r" t="t"/>
            <a:pathLst>
              <a:path extrusionOk="0" h="17954" w="21133">
                <a:moveTo>
                  <a:pt x="19555" y="1"/>
                </a:moveTo>
                <a:cubicBezTo>
                  <a:pt x="19518" y="1"/>
                  <a:pt x="19479" y="12"/>
                  <a:pt x="19440" y="36"/>
                </a:cubicBezTo>
                <a:cubicBezTo>
                  <a:pt x="15891" y="2380"/>
                  <a:pt x="12365" y="4723"/>
                  <a:pt x="9017" y="7312"/>
                </a:cubicBezTo>
                <a:cubicBezTo>
                  <a:pt x="7366" y="8607"/>
                  <a:pt x="5759" y="9946"/>
                  <a:pt x="4263" y="11374"/>
                </a:cubicBezTo>
                <a:cubicBezTo>
                  <a:pt x="3259" y="12334"/>
                  <a:pt x="2210" y="13227"/>
                  <a:pt x="1384" y="14320"/>
                </a:cubicBezTo>
                <a:cubicBezTo>
                  <a:pt x="737" y="15169"/>
                  <a:pt x="0" y="16485"/>
                  <a:pt x="826" y="17467"/>
                </a:cubicBezTo>
                <a:cubicBezTo>
                  <a:pt x="1138" y="17826"/>
                  <a:pt x="1562" y="17954"/>
                  <a:pt x="2013" y="17954"/>
                </a:cubicBezTo>
                <a:cubicBezTo>
                  <a:pt x="2627" y="17954"/>
                  <a:pt x="3293" y="17718"/>
                  <a:pt x="3795" y="17512"/>
                </a:cubicBezTo>
                <a:cubicBezTo>
                  <a:pt x="5044" y="16976"/>
                  <a:pt x="6183" y="16173"/>
                  <a:pt x="7299" y="15392"/>
                </a:cubicBezTo>
                <a:cubicBezTo>
                  <a:pt x="8861" y="14276"/>
                  <a:pt x="10334" y="13048"/>
                  <a:pt x="11762" y="11754"/>
                </a:cubicBezTo>
                <a:cubicBezTo>
                  <a:pt x="15088" y="8763"/>
                  <a:pt x="18079" y="5437"/>
                  <a:pt x="20980" y="2045"/>
                </a:cubicBezTo>
                <a:cubicBezTo>
                  <a:pt x="21133" y="1859"/>
                  <a:pt x="20976" y="1634"/>
                  <a:pt x="20805" y="1634"/>
                </a:cubicBezTo>
                <a:cubicBezTo>
                  <a:pt x="20750" y="1634"/>
                  <a:pt x="20694" y="1656"/>
                  <a:pt x="20645" y="1710"/>
                </a:cubicBezTo>
                <a:cubicBezTo>
                  <a:pt x="18280" y="4500"/>
                  <a:pt x="15802" y="7245"/>
                  <a:pt x="13168" y="9790"/>
                </a:cubicBezTo>
                <a:cubicBezTo>
                  <a:pt x="10646" y="12245"/>
                  <a:pt x="7946" y="14566"/>
                  <a:pt x="4933" y="16396"/>
                </a:cubicBezTo>
                <a:cubicBezTo>
                  <a:pt x="4139" y="16885"/>
                  <a:pt x="3085" y="17485"/>
                  <a:pt x="2110" y="17485"/>
                </a:cubicBezTo>
                <a:cubicBezTo>
                  <a:pt x="2016" y="17485"/>
                  <a:pt x="1923" y="17479"/>
                  <a:pt x="1830" y="17467"/>
                </a:cubicBezTo>
                <a:cubicBezTo>
                  <a:pt x="1272" y="17400"/>
                  <a:pt x="960" y="16999"/>
                  <a:pt x="938" y="16463"/>
                </a:cubicBezTo>
                <a:cubicBezTo>
                  <a:pt x="893" y="15860"/>
                  <a:pt x="1295" y="15258"/>
                  <a:pt x="1607" y="14811"/>
                </a:cubicBezTo>
                <a:cubicBezTo>
                  <a:pt x="2344" y="13762"/>
                  <a:pt x="3303" y="12914"/>
                  <a:pt x="4219" y="12066"/>
                </a:cubicBezTo>
                <a:cubicBezTo>
                  <a:pt x="5669" y="10727"/>
                  <a:pt x="7120" y="9410"/>
                  <a:pt x="8660" y="8183"/>
                </a:cubicBezTo>
                <a:cubicBezTo>
                  <a:pt x="12186" y="5371"/>
                  <a:pt x="15936" y="2915"/>
                  <a:pt x="19686" y="438"/>
                </a:cubicBezTo>
                <a:cubicBezTo>
                  <a:pt x="19892" y="306"/>
                  <a:pt x="19751" y="1"/>
                  <a:pt x="19555" y="1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3"/>
          <p:cNvSpPr txBox="1"/>
          <p:nvPr>
            <p:ph type="title"/>
          </p:nvPr>
        </p:nvSpPr>
        <p:spPr>
          <a:xfrm>
            <a:off x="713225" y="31029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37" name="Google Shape;537;p43"/>
          <p:cNvSpPr/>
          <p:nvPr/>
        </p:nvSpPr>
        <p:spPr>
          <a:xfrm>
            <a:off x="8774410" y="2277488"/>
            <a:ext cx="109881" cy="103627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3"/>
          <p:cNvSpPr/>
          <p:nvPr/>
        </p:nvSpPr>
        <p:spPr>
          <a:xfrm>
            <a:off x="8735550" y="3877387"/>
            <a:ext cx="114055" cy="107563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3"/>
          <p:cNvSpPr/>
          <p:nvPr/>
        </p:nvSpPr>
        <p:spPr>
          <a:xfrm>
            <a:off x="1379229" y="233105"/>
            <a:ext cx="164350" cy="154996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3"/>
          <p:cNvSpPr/>
          <p:nvPr/>
        </p:nvSpPr>
        <p:spPr>
          <a:xfrm>
            <a:off x="316076" y="435851"/>
            <a:ext cx="109895" cy="103654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43"/>
          <p:cNvGrpSpPr/>
          <p:nvPr/>
        </p:nvGrpSpPr>
        <p:grpSpPr>
          <a:xfrm>
            <a:off x="314000" y="1949950"/>
            <a:ext cx="114050" cy="110950"/>
            <a:chOff x="4247650" y="2253150"/>
            <a:chExt cx="114050" cy="110950"/>
          </a:xfrm>
        </p:grpSpPr>
        <p:sp>
          <p:nvSpPr>
            <p:cNvPr id="542" name="Google Shape;542;p43"/>
            <p:cNvSpPr/>
            <p:nvPr/>
          </p:nvSpPr>
          <p:spPr>
            <a:xfrm>
              <a:off x="4247650" y="2319575"/>
              <a:ext cx="45750" cy="35125"/>
            </a:xfrm>
            <a:custGeom>
              <a:rect b="b" l="l" r="r" t="t"/>
              <a:pathLst>
                <a:path extrusionOk="0" h="1405" w="1830">
                  <a:moveTo>
                    <a:pt x="928" y="1"/>
                  </a:moveTo>
                  <a:cubicBezTo>
                    <a:pt x="0" y="1"/>
                    <a:pt x="0" y="1404"/>
                    <a:pt x="928" y="1404"/>
                  </a:cubicBezTo>
                  <a:cubicBezTo>
                    <a:pt x="1830" y="1404"/>
                    <a:pt x="1830" y="1"/>
                    <a:pt x="928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3"/>
            <p:cNvSpPr/>
            <p:nvPr/>
          </p:nvSpPr>
          <p:spPr>
            <a:xfrm>
              <a:off x="4285875" y="2253150"/>
              <a:ext cx="45125" cy="35750"/>
            </a:xfrm>
            <a:custGeom>
              <a:rect b="b" l="l" r="r" t="t"/>
              <a:pathLst>
                <a:path extrusionOk="0" h="1430" w="1805">
                  <a:moveTo>
                    <a:pt x="902" y="1"/>
                  </a:moveTo>
                  <a:cubicBezTo>
                    <a:pt x="0" y="1"/>
                    <a:pt x="0" y="1430"/>
                    <a:pt x="902" y="1430"/>
                  </a:cubicBezTo>
                  <a:cubicBezTo>
                    <a:pt x="1805" y="1430"/>
                    <a:pt x="1805" y="1"/>
                    <a:pt x="902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3"/>
            <p:cNvSpPr/>
            <p:nvPr/>
          </p:nvSpPr>
          <p:spPr>
            <a:xfrm>
              <a:off x="4316575" y="2328975"/>
              <a:ext cx="45125" cy="35125"/>
            </a:xfrm>
            <a:custGeom>
              <a:rect b="b" l="l" r="r" t="t"/>
              <a:pathLst>
                <a:path extrusionOk="0" h="1405" w="1805">
                  <a:moveTo>
                    <a:pt x="903" y="1"/>
                  </a:moveTo>
                  <a:cubicBezTo>
                    <a:pt x="0" y="1"/>
                    <a:pt x="0" y="1404"/>
                    <a:pt x="903" y="1404"/>
                  </a:cubicBezTo>
                  <a:cubicBezTo>
                    <a:pt x="1805" y="1404"/>
                    <a:pt x="1805" y="1"/>
                    <a:pt x="903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43"/>
          <p:cNvGrpSpPr/>
          <p:nvPr/>
        </p:nvGrpSpPr>
        <p:grpSpPr>
          <a:xfrm>
            <a:off x="7335550" y="4654825"/>
            <a:ext cx="114050" cy="110950"/>
            <a:chOff x="4247650" y="2253150"/>
            <a:chExt cx="114050" cy="110950"/>
          </a:xfrm>
        </p:grpSpPr>
        <p:sp>
          <p:nvSpPr>
            <p:cNvPr id="546" name="Google Shape;546;p43"/>
            <p:cNvSpPr/>
            <p:nvPr/>
          </p:nvSpPr>
          <p:spPr>
            <a:xfrm>
              <a:off x="4247650" y="2319575"/>
              <a:ext cx="45750" cy="35125"/>
            </a:xfrm>
            <a:custGeom>
              <a:rect b="b" l="l" r="r" t="t"/>
              <a:pathLst>
                <a:path extrusionOk="0" h="1405" w="1830">
                  <a:moveTo>
                    <a:pt x="928" y="1"/>
                  </a:moveTo>
                  <a:cubicBezTo>
                    <a:pt x="0" y="1"/>
                    <a:pt x="0" y="1404"/>
                    <a:pt x="928" y="1404"/>
                  </a:cubicBezTo>
                  <a:cubicBezTo>
                    <a:pt x="1830" y="1404"/>
                    <a:pt x="1830" y="1"/>
                    <a:pt x="928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3"/>
            <p:cNvSpPr/>
            <p:nvPr/>
          </p:nvSpPr>
          <p:spPr>
            <a:xfrm>
              <a:off x="4285875" y="2253150"/>
              <a:ext cx="45125" cy="35750"/>
            </a:xfrm>
            <a:custGeom>
              <a:rect b="b" l="l" r="r" t="t"/>
              <a:pathLst>
                <a:path extrusionOk="0" h="1430" w="1805">
                  <a:moveTo>
                    <a:pt x="902" y="1"/>
                  </a:moveTo>
                  <a:cubicBezTo>
                    <a:pt x="0" y="1"/>
                    <a:pt x="0" y="1430"/>
                    <a:pt x="902" y="1430"/>
                  </a:cubicBezTo>
                  <a:cubicBezTo>
                    <a:pt x="1805" y="1430"/>
                    <a:pt x="1805" y="1"/>
                    <a:pt x="902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3"/>
            <p:cNvSpPr/>
            <p:nvPr/>
          </p:nvSpPr>
          <p:spPr>
            <a:xfrm>
              <a:off x="4316575" y="2328975"/>
              <a:ext cx="45125" cy="35125"/>
            </a:xfrm>
            <a:custGeom>
              <a:rect b="b" l="l" r="r" t="t"/>
              <a:pathLst>
                <a:path extrusionOk="0" h="1405" w="1805">
                  <a:moveTo>
                    <a:pt x="903" y="1"/>
                  </a:moveTo>
                  <a:cubicBezTo>
                    <a:pt x="0" y="1"/>
                    <a:pt x="0" y="1404"/>
                    <a:pt x="903" y="1404"/>
                  </a:cubicBezTo>
                  <a:cubicBezTo>
                    <a:pt x="1805" y="1404"/>
                    <a:pt x="1805" y="1"/>
                    <a:pt x="903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43"/>
          <p:cNvGrpSpPr/>
          <p:nvPr/>
        </p:nvGrpSpPr>
        <p:grpSpPr>
          <a:xfrm rot="3792722">
            <a:off x="8216859" y="4284285"/>
            <a:ext cx="323957" cy="311507"/>
            <a:chOff x="1714425" y="2805275"/>
            <a:chExt cx="323950" cy="311500"/>
          </a:xfrm>
        </p:grpSpPr>
        <p:sp>
          <p:nvSpPr>
            <p:cNvPr id="550" name="Google Shape;550;p43"/>
            <p:cNvSpPr/>
            <p:nvPr/>
          </p:nvSpPr>
          <p:spPr>
            <a:xfrm>
              <a:off x="1723200" y="2823225"/>
              <a:ext cx="312675" cy="284475"/>
            </a:xfrm>
            <a:custGeom>
              <a:rect b="b" l="l" r="r" t="t"/>
              <a:pathLst>
                <a:path extrusionOk="0" h="11379" w="12507">
                  <a:moveTo>
                    <a:pt x="8660" y="0"/>
                  </a:moveTo>
                  <a:cubicBezTo>
                    <a:pt x="8347" y="0"/>
                    <a:pt x="8089" y="77"/>
                    <a:pt x="7870" y="231"/>
                  </a:cubicBezTo>
                  <a:cubicBezTo>
                    <a:pt x="7770" y="206"/>
                    <a:pt x="7645" y="206"/>
                    <a:pt x="7519" y="206"/>
                  </a:cubicBezTo>
                  <a:cubicBezTo>
                    <a:pt x="5840" y="381"/>
                    <a:pt x="6241" y="2311"/>
                    <a:pt x="6993" y="4166"/>
                  </a:cubicBezTo>
                  <a:cubicBezTo>
                    <a:pt x="7018" y="4391"/>
                    <a:pt x="7093" y="4617"/>
                    <a:pt x="7168" y="4842"/>
                  </a:cubicBezTo>
                  <a:cubicBezTo>
                    <a:pt x="7193" y="4968"/>
                    <a:pt x="7244" y="5068"/>
                    <a:pt x="7319" y="5143"/>
                  </a:cubicBezTo>
                  <a:cubicBezTo>
                    <a:pt x="7444" y="5920"/>
                    <a:pt x="7619" y="6697"/>
                    <a:pt x="7820" y="7374"/>
                  </a:cubicBezTo>
                  <a:cubicBezTo>
                    <a:pt x="6338" y="6162"/>
                    <a:pt x="4197" y="4951"/>
                    <a:pt x="2597" y="4951"/>
                  </a:cubicBezTo>
                  <a:cubicBezTo>
                    <a:pt x="1680" y="4951"/>
                    <a:pt x="940" y="5349"/>
                    <a:pt x="602" y="6371"/>
                  </a:cubicBezTo>
                  <a:cubicBezTo>
                    <a:pt x="0" y="8176"/>
                    <a:pt x="2457" y="10055"/>
                    <a:pt x="3810" y="10632"/>
                  </a:cubicBezTo>
                  <a:cubicBezTo>
                    <a:pt x="5222" y="11242"/>
                    <a:pt x="6778" y="11379"/>
                    <a:pt x="8334" y="11379"/>
                  </a:cubicBezTo>
                  <a:cubicBezTo>
                    <a:pt x="9207" y="11379"/>
                    <a:pt x="10080" y="11335"/>
                    <a:pt x="10928" y="11308"/>
                  </a:cubicBezTo>
                  <a:cubicBezTo>
                    <a:pt x="11479" y="11283"/>
                    <a:pt x="11880" y="10882"/>
                    <a:pt x="11905" y="10331"/>
                  </a:cubicBezTo>
                  <a:cubicBezTo>
                    <a:pt x="12031" y="7850"/>
                    <a:pt x="12507" y="281"/>
                    <a:pt x="8797" y="5"/>
                  </a:cubicBezTo>
                  <a:cubicBezTo>
                    <a:pt x="8750" y="2"/>
                    <a:pt x="8705" y="0"/>
                    <a:pt x="8660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3"/>
            <p:cNvSpPr/>
            <p:nvPr/>
          </p:nvSpPr>
          <p:spPr>
            <a:xfrm>
              <a:off x="1714425" y="2805275"/>
              <a:ext cx="323950" cy="311500"/>
            </a:xfrm>
            <a:custGeom>
              <a:rect b="b" l="l" r="r" t="t"/>
              <a:pathLst>
                <a:path extrusionOk="0" h="12460" w="12958">
                  <a:moveTo>
                    <a:pt x="9024" y="817"/>
                  </a:moveTo>
                  <a:cubicBezTo>
                    <a:pt x="9120" y="817"/>
                    <a:pt x="9220" y="827"/>
                    <a:pt x="9324" y="848"/>
                  </a:cubicBezTo>
                  <a:cubicBezTo>
                    <a:pt x="10502" y="1099"/>
                    <a:pt x="11003" y="2503"/>
                    <a:pt x="11304" y="3505"/>
                  </a:cubicBezTo>
                  <a:cubicBezTo>
                    <a:pt x="11680" y="4758"/>
                    <a:pt x="11830" y="6036"/>
                    <a:pt x="11855" y="7340"/>
                  </a:cubicBezTo>
                  <a:cubicBezTo>
                    <a:pt x="11880" y="8720"/>
                    <a:pt x="11783" y="10100"/>
                    <a:pt x="11518" y="11457"/>
                  </a:cubicBezTo>
                  <a:lnTo>
                    <a:pt x="11518" y="11457"/>
                  </a:lnTo>
                  <a:cubicBezTo>
                    <a:pt x="10730" y="11586"/>
                    <a:pt x="9907" y="11655"/>
                    <a:pt x="9076" y="11655"/>
                  </a:cubicBezTo>
                  <a:cubicBezTo>
                    <a:pt x="7122" y="11655"/>
                    <a:pt x="5126" y="11273"/>
                    <a:pt x="3459" y="10397"/>
                  </a:cubicBezTo>
                  <a:cubicBezTo>
                    <a:pt x="2381" y="9846"/>
                    <a:pt x="1304" y="8994"/>
                    <a:pt x="1053" y="7716"/>
                  </a:cubicBezTo>
                  <a:cubicBezTo>
                    <a:pt x="828" y="6538"/>
                    <a:pt x="1730" y="5786"/>
                    <a:pt x="2858" y="5711"/>
                  </a:cubicBezTo>
                  <a:cubicBezTo>
                    <a:pt x="2915" y="5707"/>
                    <a:pt x="2973" y="5706"/>
                    <a:pt x="3030" y="5706"/>
                  </a:cubicBezTo>
                  <a:cubicBezTo>
                    <a:pt x="4760" y="5706"/>
                    <a:pt x="6237" y="7142"/>
                    <a:pt x="7620" y="7991"/>
                  </a:cubicBezTo>
                  <a:cubicBezTo>
                    <a:pt x="7689" y="8034"/>
                    <a:pt x="7759" y="8053"/>
                    <a:pt x="7826" y="8053"/>
                  </a:cubicBezTo>
                  <a:cubicBezTo>
                    <a:pt x="8075" y="8053"/>
                    <a:pt x="8280" y="7792"/>
                    <a:pt x="8221" y="7515"/>
                  </a:cubicBezTo>
                  <a:cubicBezTo>
                    <a:pt x="7996" y="6087"/>
                    <a:pt x="7269" y="4708"/>
                    <a:pt x="7294" y="3229"/>
                  </a:cubicBezTo>
                  <a:cubicBezTo>
                    <a:pt x="7317" y="2236"/>
                    <a:pt x="7894" y="817"/>
                    <a:pt x="9024" y="817"/>
                  </a:cubicBezTo>
                  <a:close/>
                  <a:moveTo>
                    <a:pt x="9056" y="0"/>
                  </a:moveTo>
                  <a:cubicBezTo>
                    <a:pt x="7925" y="0"/>
                    <a:pt x="6998" y="909"/>
                    <a:pt x="6642" y="1976"/>
                  </a:cubicBezTo>
                  <a:cubicBezTo>
                    <a:pt x="6111" y="3571"/>
                    <a:pt x="6747" y="5149"/>
                    <a:pt x="7176" y="6697"/>
                  </a:cubicBezTo>
                  <a:lnTo>
                    <a:pt x="7176" y="6697"/>
                  </a:lnTo>
                  <a:cubicBezTo>
                    <a:pt x="5946" y="5859"/>
                    <a:pt x="4700" y="4944"/>
                    <a:pt x="3158" y="4884"/>
                  </a:cubicBezTo>
                  <a:cubicBezTo>
                    <a:pt x="3113" y="4882"/>
                    <a:pt x="3068" y="4881"/>
                    <a:pt x="3023" y="4881"/>
                  </a:cubicBezTo>
                  <a:cubicBezTo>
                    <a:pt x="1758" y="4881"/>
                    <a:pt x="420" y="5558"/>
                    <a:pt x="226" y="6914"/>
                  </a:cubicBezTo>
                  <a:cubicBezTo>
                    <a:pt x="0" y="8292"/>
                    <a:pt x="853" y="9570"/>
                    <a:pt x="1880" y="10397"/>
                  </a:cubicBezTo>
                  <a:cubicBezTo>
                    <a:pt x="3158" y="11400"/>
                    <a:pt x="4762" y="11926"/>
                    <a:pt x="6366" y="12202"/>
                  </a:cubicBezTo>
                  <a:cubicBezTo>
                    <a:pt x="7316" y="12371"/>
                    <a:pt x="8287" y="12459"/>
                    <a:pt x="9256" y="12459"/>
                  </a:cubicBezTo>
                  <a:cubicBezTo>
                    <a:pt x="10154" y="12459"/>
                    <a:pt x="11051" y="12384"/>
                    <a:pt x="11930" y="12227"/>
                  </a:cubicBezTo>
                  <a:cubicBezTo>
                    <a:pt x="12119" y="12191"/>
                    <a:pt x="12211" y="12065"/>
                    <a:pt x="12227" y="11923"/>
                  </a:cubicBezTo>
                  <a:lnTo>
                    <a:pt x="12227" y="11923"/>
                  </a:lnTo>
                  <a:cubicBezTo>
                    <a:pt x="12275" y="11874"/>
                    <a:pt x="12312" y="11809"/>
                    <a:pt x="12331" y="11726"/>
                  </a:cubicBezTo>
                  <a:cubicBezTo>
                    <a:pt x="12908" y="8894"/>
                    <a:pt x="12958" y="5610"/>
                    <a:pt x="11981" y="2828"/>
                  </a:cubicBezTo>
                  <a:cubicBezTo>
                    <a:pt x="11554" y="1650"/>
                    <a:pt x="10828" y="297"/>
                    <a:pt x="9499" y="46"/>
                  </a:cubicBezTo>
                  <a:cubicBezTo>
                    <a:pt x="9349" y="15"/>
                    <a:pt x="9201" y="0"/>
                    <a:pt x="9056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43"/>
          <p:cNvGrpSpPr/>
          <p:nvPr/>
        </p:nvGrpSpPr>
        <p:grpSpPr>
          <a:xfrm>
            <a:off x="550088" y="887250"/>
            <a:ext cx="326275" cy="303650"/>
            <a:chOff x="2395075" y="3016975"/>
            <a:chExt cx="326275" cy="303650"/>
          </a:xfrm>
        </p:grpSpPr>
        <p:sp>
          <p:nvSpPr>
            <p:cNvPr id="553" name="Google Shape;553;p43"/>
            <p:cNvSpPr/>
            <p:nvPr/>
          </p:nvSpPr>
          <p:spPr>
            <a:xfrm>
              <a:off x="2404700" y="3028075"/>
              <a:ext cx="311100" cy="284600"/>
            </a:xfrm>
            <a:custGeom>
              <a:rect b="b" l="l" r="r" t="t"/>
              <a:pathLst>
                <a:path extrusionOk="0" h="11384" w="12444">
                  <a:moveTo>
                    <a:pt x="9043" y="0"/>
                  </a:moveTo>
                  <a:cubicBezTo>
                    <a:pt x="8795" y="0"/>
                    <a:pt x="8549" y="88"/>
                    <a:pt x="8380" y="282"/>
                  </a:cubicBezTo>
                  <a:cubicBezTo>
                    <a:pt x="7878" y="834"/>
                    <a:pt x="7628" y="1485"/>
                    <a:pt x="7427" y="2137"/>
                  </a:cubicBezTo>
                  <a:cubicBezTo>
                    <a:pt x="7127" y="2663"/>
                    <a:pt x="6826" y="3165"/>
                    <a:pt x="6500" y="3691"/>
                  </a:cubicBezTo>
                  <a:cubicBezTo>
                    <a:pt x="5949" y="2789"/>
                    <a:pt x="5222" y="1987"/>
                    <a:pt x="5046" y="909"/>
                  </a:cubicBezTo>
                  <a:cubicBezTo>
                    <a:pt x="4972" y="439"/>
                    <a:pt x="4563" y="213"/>
                    <a:pt x="4143" y="213"/>
                  </a:cubicBezTo>
                  <a:cubicBezTo>
                    <a:pt x="3711" y="213"/>
                    <a:pt x="3268" y="452"/>
                    <a:pt x="3167" y="909"/>
                  </a:cubicBezTo>
                  <a:cubicBezTo>
                    <a:pt x="2841" y="2388"/>
                    <a:pt x="3392" y="3566"/>
                    <a:pt x="3994" y="4794"/>
                  </a:cubicBezTo>
                  <a:cubicBezTo>
                    <a:pt x="2991" y="5144"/>
                    <a:pt x="2064" y="5596"/>
                    <a:pt x="1036" y="5771"/>
                  </a:cubicBezTo>
                  <a:cubicBezTo>
                    <a:pt x="0" y="5964"/>
                    <a:pt x="169" y="7684"/>
                    <a:pt x="1162" y="7684"/>
                  </a:cubicBezTo>
                  <a:cubicBezTo>
                    <a:pt x="1202" y="7684"/>
                    <a:pt x="1244" y="7682"/>
                    <a:pt x="1287" y="7676"/>
                  </a:cubicBezTo>
                  <a:cubicBezTo>
                    <a:pt x="1362" y="7676"/>
                    <a:pt x="1462" y="7651"/>
                    <a:pt x="1538" y="7651"/>
                  </a:cubicBezTo>
                  <a:lnTo>
                    <a:pt x="1563" y="7651"/>
                  </a:lnTo>
                  <a:cubicBezTo>
                    <a:pt x="2640" y="7500"/>
                    <a:pt x="3718" y="7275"/>
                    <a:pt x="4746" y="6974"/>
                  </a:cubicBezTo>
                  <a:cubicBezTo>
                    <a:pt x="4771" y="6974"/>
                    <a:pt x="4796" y="6949"/>
                    <a:pt x="4796" y="6949"/>
                  </a:cubicBezTo>
                  <a:cubicBezTo>
                    <a:pt x="4871" y="8302"/>
                    <a:pt x="5172" y="9656"/>
                    <a:pt x="5698" y="10909"/>
                  </a:cubicBezTo>
                  <a:cubicBezTo>
                    <a:pt x="5836" y="11238"/>
                    <a:pt x="6146" y="11383"/>
                    <a:pt x="6470" y="11383"/>
                  </a:cubicBezTo>
                  <a:cubicBezTo>
                    <a:pt x="6910" y="11383"/>
                    <a:pt x="7376" y="11116"/>
                    <a:pt x="7477" y="10683"/>
                  </a:cubicBezTo>
                  <a:cubicBezTo>
                    <a:pt x="7803" y="9230"/>
                    <a:pt x="7427" y="7876"/>
                    <a:pt x="7427" y="6448"/>
                  </a:cubicBezTo>
                  <a:lnTo>
                    <a:pt x="7427" y="6448"/>
                  </a:lnTo>
                  <a:cubicBezTo>
                    <a:pt x="8630" y="6824"/>
                    <a:pt x="9833" y="7175"/>
                    <a:pt x="11112" y="7300"/>
                  </a:cubicBezTo>
                  <a:cubicBezTo>
                    <a:pt x="11135" y="7302"/>
                    <a:pt x="11158" y="7303"/>
                    <a:pt x="11181" y="7303"/>
                  </a:cubicBezTo>
                  <a:cubicBezTo>
                    <a:pt x="12083" y="7303"/>
                    <a:pt x="12444" y="5886"/>
                    <a:pt x="11613" y="5495"/>
                  </a:cubicBezTo>
                  <a:cubicBezTo>
                    <a:pt x="10635" y="5044"/>
                    <a:pt x="9708" y="4493"/>
                    <a:pt x="8680" y="4242"/>
                  </a:cubicBezTo>
                  <a:cubicBezTo>
                    <a:pt x="8731" y="4167"/>
                    <a:pt x="8806" y="4067"/>
                    <a:pt x="8831" y="3967"/>
                  </a:cubicBezTo>
                  <a:cubicBezTo>
                    <a:pt x="8956" y="3691"/>
                    <a:pt x="9031" y="3390"/>
                    <a:pt x="9106" y="3089"/>
                  </a:cubicBezTo>
                  <a:cubicBezTo>
                    <a:pt x="9407" y="2563"/>
                    <a:pt x="9683" y="2012"/>
                    <a:pt x="9908" y="1460"/>
                  </a:cubicBezTo>
                  <a:cubicBezTo>
                    <a:pt x="10084" y="1059"/>
                    <a:pt x="10109" y="608"/>
                    <a:pt x="9758" y="282"/>
                  </a:cubicBezTo>
                  <a:cubicBezTo>
                    <a:pt x="9577" y="101"/>
                    <a:pt x="9309" y="0"/>
                    <a:pt x="9043" y="0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3"/>
            <p:cNvSpPr/>
            <p:nvPr/>
          </p:nvSpPr>
          <p:spPr>
            <a:xfrm>
              <a:off x="2395075" y="3016975"/>
              <a:ext cx="326275" cy="303650"/>
            </a:xfrm>
            <a:custGeom>
              <a:rect b="b" l="l" r="r" t="t"/>
              <a:pathLst>
                <a:path extrusionOk="0" h="12146" w="13051">
                  <a:moveTo>
                    <a:pt x="9565" y="829"/>
                  </a:moveTo>
                  <a:cubicBezTo>
                    <a:pt x="9570" y="829"/>
                    <a:pt x="9579" y="835"/>
                    <a:pt x="9588" y="853"/>
                  </a:cubicBezTo>
                  <a:lnTo>
                    <a:pt x="9588" y="853"/>
                  </a:lnTo>
                  <a:cubicBezTo>
                    <a:pt x="9559" y="847"/>
                    <a:pt x="9557" y="829"/>
                    <a:pt x="9565" y="829"/>
                  </a:cubicBezTo>
                  <a:close/>
                  <a:moveTo>
                    <a:pt x="4004" y="843"/>
                  </a:moveTo>
                  <a:cubicBezTo>
                    <a:pt x="4004" y="843"/>
                    <a:pt x="4001" y="848"/>
                    <a:pt x="3995" y="853"/>
                  </a:cubicBezTo>
                  <a:lnTo>
                    <a:pt x="3995" y="853"/>
                  </a:lnTo>
                  <a:cubicBezTo>
                    <a:pt x="4000" y="846"/>
                    <a:pt x="4003" y="843"/>
                    <a:pt x="4004" y="843"/>
                  </a:cubicBezTo>
                  <a:close/>
                  <a:moveTo>
                    <a:pt x="9596" y="872"/>
                  </a:moveTo>
                  <a:lnTo>
                    <a:pt x="9596" y="872"/>
                  </a:lnTo>
                  <a:cubicBezTo>
                    <a:pt x="9604" y="894"/>
                    <a:pt x="9612" y="928"/>
                    <a:pt x="9617" y="977"/>
                  </a:cubicBezTo>
                  <a:cubicBezTo>
                    <a:pt x="9692" y="1428"/>
                    <a:pt x="9642" y="1829"/>
                    <a:pt x="9517" y="2280"/>
                  </a:cubicBezTo>
                  <a:cubicBezTo>
                    <a:pt x="9291" y="3132"/>
                    <a:pt x="8790" y="3934"/>
                    <a:pt x="8664" y="4812"/>
                  </a:cubicBezTo>
                  <a:cubicBezTo>
                    <a:pt x="8614" y="5037"/>
                    <a:pt x="8715" y="5263"/>
                    <a:pt x="8940" y="5313"/>
                  </a:cubicBezTo>
                  <a:cubicBezTo>
                    <a:pt x="9542" y="5463"/>
                    <a:pt x="10143" y="5588"/>
                    <a:pt x="10745" y="5764"/>
                  </a:cubicBezTo>
                  <a:cubicBezTo>
                    <a:pt x="11020" y="5864"/>
                    <a:pt x="12098" y="6140"/>
                    <a:pt x="12123" y="6541"/>
                  </a:cubicBezTo>
                  <a:cubicBezTo>
                    <a:pt x="12148" y="6792"/>
                    <a:pt x="11747" y="6942"/>
                    <a:pt x="11572" y="6967"/>
                  </a:cubicBezTo>
                  <a:cubicBezTo>
                    <a:pt x="11423" y="6993"/>
                    <a:pt x="11269" y="7004"/>
                    <a:pt x="11112" y="7004"/>
                  </a:cubicBezTo>
                  <a:cubicBezTo>
                    <a:pt x="10820" y="7004"/>
                    <a:pt x="10521" y="6966"/>
                    <a:pt x="10243" y="6917"/>
                  </a:cubicBezTo>
                  <a:cubicBezTo>
                    <a:pt x="9391" y="6792"/>
                    <a:pt x="8564" y="6541"/>
                    <a:pt x="7687" y="6441"/>
                  </a:cubicBezTo>
                  <a:cubicBezTo>
                    <a:pt x="7676" y="6439"/>
                    <a:pt x="7666" y="6439"/>
                    <a:pt x="7656" y="6439"/>
                  </a:cubicBezTo>
                  <a:cubicBezTo>
                    <a:pt x="7445" y="6439"/>
                    <a:pt x="7286" y="6676"/>
                    <a:pt x="7286" y="6867"/>
                  </a:cubicBezTo>
                  <a:cubicBezTo>
                    <a:pt x="7286" y="7669"/>
                    <a:pt x="7461" y="8471"/>
                    <a:pt x="7512" y="9273"/>
                  </a:cubicBezTo>
                  <a:cubicBezTo>
                    <a:pt x="7537" y="9624"/>
                    <a:pt x="7687" y="11303"/>
                    <a:pt x="7060" y="11328"/>
                  </a:cubicBezTo>
                  <a:cubicBezTo>
                    <a:pt x="6559" y="11328"/>
                    <a:pt x="6283" y="9799"/>
                    <a:pt x="6208" y="9448"/>
                  </a:cubicBezTo>
                  <a:cubicBezTo>
                    <a:pt x="6008" y="8621"/>
                    <a:pt x="5933" y="7794"/>
                    <a:pt x="5757" y="6942"/>
                  </a:cubicBezTo>
                  <a:cubicBezTo>
                    <a:pt x="5720" y="6758"/>
                    <a:pt x="5523" y="6642"/>
                    <a:pt x="5341" y="6642"/>
                  </a:cubicBezTo>
                  <a:cubicBezTo>
                    <a:pt x="5274" y="6642"/>
                    <a:pt x="5209" y="6658"/>
                    <a:pt x="5156" y="6691"/>
                  </a:cubicBezTo>
                  <a:cubicBezTo>
                    <a:pt x="4604" y="7067"/>
                    <a:pt x="3877" y="7243"/>
                    <a:pt x="3226" y="7418"/>
                  </a:cubicBezTo>
                  <a:cubicBezTo>
                    <a:pt x="2825" y="7543"/>
                    <a:pt x="2424" y="7619"/>
                    <a:pt x="1998" y="7669"/>
                  </a:cubicBezTo>
                  <a:cubicBezTo>
                    <a:pt x="1850" y="7695"/>
                    <a:pt x="1660" y="7722"/>
                    <a:pt x="1476" y="7722"/>
                  </a:cubicBezTo>
                  <a:cubicBezTo>
                    <a:pt x="1317" y="7722"/>
                    <a:pt x="1162" y="7702"/>
                    <a:pt x="1045" y="7644"/>
                  </a:cubicBezTo>
                  <a:cubicBezTo>
                    <a:pt x="895" y="7594"/>
                    <a:pt x="920" y="7518"/>
                    <a:pt x="1020" y="7318"/>
                  </a:cubicBezTo>
                  <a:cubicBezTo>
                    <a:pt x="1246" y="6917"/>
                    <a:pt x="1722" y="6716"/>
                    <a:pt x="2098" y="6541"/>
                  </a:cubicBezTo>
                  <a:cubicBezTo>
                    <a:pt x="2964" y="6145"/>
                    <a:pt x="3903" y="5993"/>
                    <a:pt x="4747" y="5580"/>
                  </a:cubicBezTo>
                  <a:lnTo>
                    <a:pt x="4747" y="5580"/>
                  </a:lnTo>
                  <a:cubicBezTo>
                    <a:pt x="4770" y="5571"/>
                    <a:pt x="4792" y="5560"/>
                    <a:pt x="4813" y="5547"/>
                  </a:cubicBezTo>
                  <a:lnTo>
                    <a:pt x="4813" y="5547"/>
                  </a:lnTo>
                  <a:cubicBezTo>
                    <a:pt x="5006" y="5443"/>
                    <a:pt x="5039" y="5256"/>
                    <a:pt x="4976" y="5096"/>
                  </a:cubicBezTo>
                  <a:lnTo>
                    <a:pt x="4976" y="5096"/>
                  </a:lnTo>
                  <a:cubicBezTo>
                    <a:pt x="4673" y="4000"/>
                    <a:pt x="4002" y="3027"/>
                    <a:pt x="3827" y="1929"/>
                  </a:cubicBezTo>
                  <a:cubicBezTo>
                    <a:pt x="3778" y="1631"/>
                    <a:pt x="3777" y="1134"/>
                    <a:pt x="3974" y="882"/>
                  </a:cubicBezTo>
                  <a:lnTo>
                    <a:pt x="3974" y="882"/>
                  </a:lnTo>
                  <a:cubicBezTo>
                    <a:pt x="4052" y="900"/>
                    <a:pt x="4115" y="960"/>
                    <a:pt x="4178" y="1002"/>
                  </a:cubicBezTo>
                  <a:cubicBezTo>
                    <a:pt x="4704" y="1428"/>
                    <a:pt x="5080" y="2080"/>
                    <a:pt x="5431" y="2631"/>
                  </a:cubicBezTo>
                  <a:cubicBezTo>
                    <a:pt x="5782" y="3157"/>
                    <a:pt x="6108" y="3734"/>
                    <a:pt x="6459" y="4260"/>
                  </a:cubicBezTo>
                  <a:cubicBezTo>
                    <a:pt x="6549" y="4388"/>
                    <a:pt x="6691" y="4458"/>
                    <a:pt x="6832" y="4458"/>
                  </a:cubicBezTo>
                  <a:cubicBezTo>
                    <a:pt x="6967" y="4458"/>
                    <a:pt x="7100" y="4395"/>
                    <a:pt x="7186" y="4260"/>
                  </a:cubicBezTo>
                  <a:cubicBezTo>
                    <a:pt x="7512" y="3734"/>
                    <a:pt x="7787" y="3208"/>
                    <a:pt x="8113" y="2681"/>
                  </a:cubicBezTo>
                  <a:cubicBezTo>
                    <a:pt x="8489" y="2105"/>
                    <a:pt x="8890" y="1353"/>
                    <a:pt x="9466" y="952"/>
                  </a:cubicBezTo>
                  <a:cubicBezTo>
                    <a:pt x="9497" y="921"/>
                    <a:pt x="9555" y="891"/>
                    <a:pt x="9596" y="872"/>
                  </a:cubicBezTo>
                  <a:close/>
                  <a:moveTo>
                    <a:pt x="9649" y="1"/>
                  </a:moveTo>
                  <a:cubicBezTo>
                    <a:pt x="9584" y="1"/>
                    <a:pt x="9515" y="8"/>
                    <a:pt x="9441" y="25"/>
                  </a:cubicBezTo>
                  <a:cubicBezTo>
                    <a:pt x="8689" y="200"/>
                    <a:pt x="8113" y="1177"/>
                    <a:pt x="7712" y="1779"/>
                  </a:cubicBezTo>
                  <a:cubicBezTo>
                    <a:pt x="7385" y="2270"/>
                    <a:pt x="7110" y="2774"/>
                    <a:pt x="6812" y="3272"/>
                  </a:cubicBezTo>
                  <a:lnTo>
                    <a:pt x="6812" y="3272"/>
                  </a:lnTo>
                  <a:cubicBezTo>
                    <a:pt x="6496" y="2774"/>
                    <a:pt x="6203" y="2270"/>
                    <a:pt x="5857" y="1779"/>
                  </a:cubicBezTo>
                  <a:cubicBezTo>
                    <a:pt x="5456" y="1177"/>
                    <a:pt x="4930" y="300"/>
                    <a:pt x="4203" y="75"/>
                  </a:cubicBezTo>
                  <a:cubicBezTo>
                    <a:pt x="4108" y="47"/>
                    <a:pt x="4019" y="34"/>
                    <a:pt x="3937" y="34"/>
                  </a:cubicBezTo>
                  <a:cubicBezTo>
                    <a:pt x="3282" y="34"/>
                    <a:pt x="3020" y="852"/>
                    <a:pt x="2975" y="1453"/>
                  </a:cubicBezTo>
                  <a:cubicBezTo>
                    <a:pt x="2883" y="2715"/>
                    <a:pt x="3674" y="3831"/>
                    <a:pt x="4078" y="4991"/>
                  </a:cubicBezTo>
                  <a:lnTo>
                    <a:pt x="4078" y="4991"/>
                  </a:lnTo>
                  <a:cubicBezTo>
                    <a:pt x="3355" y="5278"/>
                    <a:pt x="2572" y="5431"/>
                    <a:pt x="1847" y="5739"/>
                  </a:cubicBezTo>
                  <a:cubicBezTo>
                    <a:pt x="1121" y="6040"/>
                    <a:pt x="243" y="6541"/>
                    <a:pt x="118" y="7418"/>
                  </a:cubicBezTo>
                  <a:cubicBezTo>
                    <a:pt x="1" y="8292"/>
                    <a:pt x="684" y="8535"/>
                    <a:pt x="1483" y="8535"/>
                  </a:cubicBezTo>
                  <a:cubicBezTo>
                    <a:pt x="2220" y="8535"/>
                    <a:pt x="3055" y="8328"/>
                    <a:pt x="3451" y="8220"/>
                  </a:cubicBezTo>
                  <a:cubicBezTo>
                    <a:pt x="3964" y="8092"/>
                    <a:pt x="4544" y="7950"/>
                    <a:pt x="5054" y="7717"/>
                  </a:cubicBezTo>
                  <a:lnTo>
                    <a:pt x="5054" y="7717"/>
                  </a:lnTo>
                  <a:cubicBezTo>
                    <a:pt x="5148" y="8294"/>
                    <a:pt x="5223" y="8878"/>
                    <a:pt x="5356" y="9448"/>
                  </a:cubicBezTo>
                  <a:cubicBezTo>
                    <a:pt x="5507" y="10225"/>
                    <a:pt x="5707" y="11152"/>
                    <a:pt x="6233" y="11754"/>
                  </a:cubicBezTo>
                  <a:cubicBezTo>
                    <a:pt x="6469" y="12014"/>
                    <a:pt x="6765" y="12146"/>
                    <a:pt x="7062" y="12146"/>
                  </a:cubicBezTo>
                  <a:cubicBezTo>
                    <a:pt x="7367" y="12146"/>
                    <a:pt x="7672" y="12008"/>
                    <a:pt x="7913" y="11729"/>
                  </a:cubicBezTo>
                  <a:cubicBezTo>
                    <a:pt x="8414" y="11152"/>
                    <a:pt x="8389" y="10175"/>
                    <a:pt x="8364" y="9448"/>
                  </a:cubicBezTo>
                  <a:cubicBezTo>
                    <a:pt x="8343" y="8759"/>
                    <a:pt x="8208" y="8054"/>
                    <a:pt x="8144" y="7358"/>
                  </a:cubicBezTo>
                  <a:lnTo>
                    <a:pt x="8144" y="7358"/>
                  </a:lnTo>
                  <a:cubicBezTo>
                    <a:pt x="9059" y="7512"/>
                    <a:pt x="9949" y="7776"/>
                    <a:pt x="10895" y="7819"/>
                  </a:cubicBezTo>
                  <a:cubicBezTo>
                    <a:pt x="10963" y="7823"/>
                    <a:pt x="11033" y="7826"/>
                    <a:pt x="11104" y="7826"/>
                  </a:cubicBezTo>
                  <a:cubicBezTo>
                    <a:pt x="11880" y="7826"/>
                    <a:pt x="12835" y="7559"/>
                    <a:pt x="12950" y="6641"/>
                  </a:cubicBezTo>
                  <a:cubicBezTo>
                    <a:pt x="13050" y="5814"/>
                    <a:pt x="12098" y="5388"/>
                    <a:pt x="11471" y="5137"/>
                  </a:cubicBezTo>
                  <a:cubicBezTo>
                    <a:pt x="10847" y="4908"/>
                    <a:pt x="10204" y="4766"/>
                    <a:pt x="9559" y="4609"/>
                  </a:cubicBezTo>
                  <a:lnTo>
                    <a:pt x="9559" y="4609"/>
                  </a:lnTo>
                  <a:cubicBezTo>
                    <a:pt x="9802" y="3696"/>
                    <a:pt x="10292" y="2838"/>
                    <a:pt x="10444" y="1904"/>
                  </a:cubicBezTo>
                  <a:cubicBezTo>
                    <a:pt x="10537" y="1276"/>
                    <a:pt x="10479" y="1"/>
                    <a:pt x="9649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4"/>
          <p:cNvSpPr txBox="1"/>
          <p:nvPr>
            <p:ph type="title"/>
          </p:nvPr>
        </p:nvSpPr>
        <p:spPr>
          <a:xfrm>
            <a:off x="713225" y="31029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57" name="Google Shape;557;p44"/>
          <p:cNvSpPr txBox="1"/>
          <p:nvPr>
            <p:ph idx="1" type="subTitle"/>
          </p:nvPr>
        </p:nvSpPr>
        <p:spPr>
          <a:xfrm>
            <a:off x="1620213" y="3330275"/>
            <a:ext cx="25197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rgbClr val="42B5CA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8" name="Google Shape;558;p44"/>
          <p:cNvSpPr txBox="1"/>
          <p:nvPr>
            <p:ph idx="2" type="subTitle"/>
          </p:nvPr>
        </p:nvSpPr>
        <p:spPr>
          <a:xfrm>
            <a:off x="1620213" y="3655816"/>
            <a:ext cx="251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59" name="Google Shape;559;p44"/>
          <p:cNvSpPr txBox="1"/>
          <p:nvPr>
            <p:ph idx="3" type="subTitle"/>
          </p:nvPr>
        </p:nvSpPr>
        <p:spPr>
          <a:xfrm>
            <a:off x="5004088" y="3330275"/>
            <a:ext cx="25197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60" name="Google Shape;560;p44"/>
          <p:cNvSpPr txBox="1"/>
          <p:nvPr>
            <p:ph idx="4" type="subTitle"/>
          </p:nvPr>
        </p:nvSpPr>
        <p:spPr>
          <a:xfrm>
            <a:off x="5004088" y="3655816"/>
            <a:ext cx="25197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561" name="Google Shape;561;p44"/>
          <p:cNvGrpSpPr/>
          <p:nvPr/>
        </p:nvGrpSpPr>
        <p:grpSpPr>
          <a:xfrm>
            <a:off x="8202600" y="4068525"/>
            <a:ext cx="621050" cy="640125"/>
            <a:chOff x="6769775" y="1570275"/>
            <a:chExt cx="621050" cy="640125"/>
          </a:xfrm>
        </p:grpSpPr>
        <p:sp>
          <p:nvSpPr>
            <p:cNvPr id="562" name="Google Shape;562;p44"/>
            <p:cNvSpPr/>
            <p:nvPr/>
          </p:nvSpPr>
          <p:spPr>
            <a:xfrm>
              <a:off x="6769775" y="1603275"/>
              <a:ext cx="621050" cy="607125"/>
            </a:xfrm>
            <a:custGeom>
              <a:rect b="b" l="l" r="r" t="t"/>
              <a:pathLst>
                <a:path extrusionOk="0" h="24285" w="24842">
                  <a:moveTo>
                    <a:pt x="8446" y="0"/>
                  </a:moveTo>
                  <a:cubicBezTo>
                    <a:pt x="8301" y="0"/>
                    <a:pt x="8160" y="113"/>
                    <a:pt x="8213" y="275"/>
                  </a:cubicBezTo>
                  <a:cubicBezTo>
                    <a:pt x="8794" y="1793"/>
                    <a:pt x="9530" y="3132"/>
                    <a:pt x="10356" y="4493"/>
                  </a:cubicBezTo>
                  <a:cubicBezTo>
                    <a:pt x="10412" y="4567"/>
                    <a:pt x="10482" y="4611"/>
                    <a:pt x="10568" y="4611"/>
                  </a:cubicBezTo>
                  <a:cubicBezTo>
                    <a:pt x="10586" y="4611"/>
                    <a:pt x="10605" y="4609"/>
                    <a:pt x="10624" y="4605"/>
                  </a:cubicBezTo>
                  <a:cubicBezTo>
                    <a:pt x="12011" y="4295"/>
                    <a:pt x="13447" y="3995"/>
                    <a:pt x="14874" y="3995"/>
                  </a:cubicBezTo>
                  <a:cubicBezTo>
                    <a:pt x="15605" y="3995"/>
                    <a:pt x="16334" y="4073"/>
                    <a:pt x="17052" y="4270"/>
                  </a:cubicBezTo>
                  <a:cubicBezTo>
                    <a:pt x="19306" y="4895"/>
                    <a:pt x="21292" y="6524"/>
                    <a:pt x="22475" y="8533"/>
                  </a:cubicBezTo>
                  <a:cubicBezTo>
                    <a:pt x="24841" y="12528"/>
                    <a:pt x="23011" y="17862"/>
                    <a:pt x="19663" y="20741"/>
                  </a:cubicBezTo>
                  <a:cubicBezTo>
                    <a:pt x="17967" y="22192"/>
                    <a:pt x="15891" y="23197"/>
                    <a:pt x="13682" y="23598"/>
                  </a:cubicBezTo>
                  <a:cubicBezTo>
                    <a:pt x="12900" y="23746"/>
                    <a:pt x="12067" y="23834"/>
                    <a:pt x="11230" y="23834"/>
                  </a:cubicBezTo>
                  <a:cubicBezTo>
                    <a:pt x="9795" y="23834"/>
                    <a:pt x="8346" y="23577"/>
                    <a:pt x="7120" y="22929"/>
                  </a:cubicBezTo>
                  <a:cubicBezTo>
                    <a:pt x="3616" y="21076"/>
                    <a:pt x="692" y="16903"/>
                    <a:pt x="1674" y="12818"/>
                  </a:cubicBezTo>
                  <a:cubicBezTo>
                    <a:pt x="2098" y="11055"/>
                    <a:pt x="3125" y="9493"/>
                    <a:pt x="4352" y="8198"/>
                  </a:cubicBezTo>
                  <a:cubicBezTo>
                    <a:pt x="5111" y="7395"/>
                    <a:pt x="5982" y="6591"/>
                    <a:pt x="6964" y="6056"/>
                  </a:cubicBezTo>
                  <a:cubicBezTo>
                    <a:pt x="7075" y="6011"/>
                    <a:pt x="7098" y="5855"/>
                    <a:pt x="7053" y="5743"/>
                  </a:cubicBezTo>
                  <a:cubicBezTo>
                    <a:pt x="6450" y="4359"/>
                    <a:pt x="5892" y="2953"/>
                    <a:pt x="5267" y="1592"/>
                  </a:cubicBezTo>
                  <a:cubicBezTo>
                    <a:pt x="5225" y="1506"/>
                    <a:pt x="5155" y="1471"/>
                    <a:pt x="5084" y="1471"/>
                  </a:cubicBezTo>
                  <a:cubicBezTo>
                    <a:pt x="4932" y="1471"/>
                    <a:pt x="4774" y="1633"/>
                    <a:pt x="4866" y="1815"/>
                  </a:cubicBezTo>
                  <a:cubicBezTo>
                    <a:pt x="5455" y="3120"/>
                    <a:pt x="5985" y="4445"/>
                    <a:pt x="6549" y="5752"/>
                  </a:cubicBezTo>
                  <a:lnTo>
                    <a:pt x="6549" y="5752"/>
                  </a:lnTo>
                  <a:cubicBezTo>
                    <a:pt x="5698" y="6261"/>
                    <a:pt x="4909" y="6972"/>
                    <a:pt x="4218" y="7663"/>
                  </a:cubicBezTo>
                  <a:cubicBezTo>
                    <a:pt x="3035" y="8845"/>
                    <a:pt x="2053" y="10252"/>
                    <a:pt x="1473" y="11814"/>
                  </a:cubicBezTo>
                  <a:cubicBezTo>
                    <a:pt x="0" y="15943"/>
                    <a:pt x="2411" y="20317"/>
                    <a:pt x="5803" y="22683"/>
                  </a:cubicBezTo>
                  <a:cubicBezTo>
                    <a:pt x="6763" y="23330"/>
                    <a:pt x="7789" y="23844"/>
                    <a:pt x="8950" y="24067"/>
                  </a:cubicBezTo>
                  <a:cubicBezTo>
                    <a:pt x="9772" y="24209"/>
                    <a:pt x="10605" y="24284"/>
                    <a:pt x="11441" y="24284"/>
                  </a:cubicBezTo>
                  <a:cubicBezTo>
                    <a:pt x="11786" y="24284"/>
                    <a:pt x="12131" y="24272"/>
                    <a:pt x="12476" y="24246"/>
                  </a:cubicBezTo>
                  <a:cubicBezTo>
                    <a:pt x="14775" y="24045"/>
                    <a:pt x="16985" y="23241"/>
                    <a:pt x="18882" y="21924"/>
                  </a:cubicBezTo>
                  <a:cubicBezTo>
                    <a:pt x="20846" y="20563"/>
                    <a:pt x="22297" y="18666"/>
                    <a:pt x="23212" y="16456"/>
                  </a:cubicBezTo>
                  <a:cubicBezTo>
                    <a:pt x="24105" y="14291"/>
                    <a:pt x="24328" y="11859"/>
                    <a:pt x="23547" y="9627"/>
                  </a:cubicBezTo>
                  <a:cubicBezTo>
                    <a:pt x="22676" y="7194"/>
                    <a:pt x="20489" y="5163"/>
                    <a:pt x="18168" y="4181"/>
                  </a:cubicBezTo>
                  <a:cubicBezTo>
                    <a:pt x="17073" y="3721"/>
                    <a:pt x="15956" y="3549"/>
                    <a:pt x="14831" y="3549"/>
                  </a:cubicBezTo>
                  <a:cubicBezTo>
                    <a:pt x="13447" y="3549"/>
                    <a:pt x="12051" y="3810"/>
                    <a:pt x="10667" y="4119"/>
                  </a:cubicBezTo>
                  <a:lnTo>
                    <a:pt x="10667" y="4119"/>
                  </a:lnTo>
                  <a:cubicBezTo>
                    <a:pt x="9899" y="2833"/>
                    <a:pt x="9198" y="1581"/>
                    <a:pt x="8682" y="163"/>
                  </a:cubicBezTo>
                  <a:cubicBezTo>
                    <a:pt x="8638" y="49"/>
                    <a:pt x="8541" y="0"/>
                    <a:pt x="8446" y="0"/>
                  </a:cubicBezTo>
                  <a:close/>
                </a:path>
              </a:pathLst>
            </a:custGeom>
            <a:solidFill>
              <a:srgbClr val="003849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4"/>
            <p:cNvSpPr/>
            <p:nvPr/>
          </p:nvSpPr>
          <p:spPr>
            <a:xfrm>
              <a:off x="6867975" y="1766925"/>
              <a:ext cx="466475" cy="364750"/>
            </a:xfrm>
            <a:custGeom>
              <a:rect b="b" l="l" r="r" t="t"/>
              <a:pathLst>
                <a:path extrusionOk="0" h="14590" w="18659">
                  <a:moveTo>
                    <a:pt x="13325" y="1"/>
                  </a:moveTo>
                  <a:cubicBezTo>
                    <a:pt x="11986" y="603"/>
                    <a:pt x="10624" y="670"/>
                    <a:pt x="9263" y="1139"/>
                  </a:cubicBezTo>
                  <a:cubicBezTo>
                    <a:pt x="7812" y="1652"/>
                    <a:pt x="7232" y="3326"/>
                    <a:pt x="6093" y="4286"/>
                  </a:cubicBezTo>
                  <a:cubicBezTo>
                    <a:pt x="5156" y="5089"/>
                    <a:pt x="3951" y="5469"/>
                    <a:pt x="2745" y="5670"/>
                  </a:cubicBezTo>
                  <a:cubicBezTo>
                    <a:pt x="1920" y="5804"/>
                    <a:pt x="804" y="5826"/>
                    <a:pt x="156" y="6406"/>
                  </a:cubicBezTo>
                  <a:cubicBezTo>
                    <a:pt x="0" y="7254"/>
                    <a:pt x="45" y="8169"/>
                    <a:pt x="380" y="9151"/>
                  </a:cubicBezTo>
                  <a:cubicBezTo>
                    <a:pt x="1138" y="11428"/>
                    <a:pt x="3036" y="13437"/>
                    <a:pt x="5290" y="14285"/>
                  </a:cubicBezTo>
                  <a:cubicBezTo>
                    <a:pt x="6101" y="14489"/>
                    <a:pt x="6920" y="14590"/>
                    <a:pt x="7732" y="14590"/>
                  </a:cubicBezTo>
                  <a:cubicBezTo>
                    <a:pt x="10292" y="14590"/>
                    <a:pt x="12777" y="13588"/>
                    <a:pt x="14708" y="11673"/>
                  </a:cubicBezTo>
                  <a:cubicBezTo>
                    <a:pt x="16673" y="9419"/>
                    <a:pt x="18659" y="4531"/>
                    <a:pt x="14418" y="715"/>
                  </a:cubicBezTo>
                  <a:cubicBezTo>
                    <a:pt x="14061" y="402"/>
                    <a:pt x="13682" y="179"/>
                    <a:pt x="13325" y="1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4"/>
            <p:cNvSpPr/>
            <p:nvPr/>
          </p:nvSpPr>
          <p:spPr>
            <a:xfrm>
              <a:off x="6849000" y="1570275"/>
              <a:ext cx="168525" cy="87325"/>
            </a:xfrm>
            <a:custGeom>
              <a:rect b="b" l="l" r="r" t="t"/>
              <a:pathLst>
                <a:path extrusionOk="0" h="3493" w="6741">
                  <a:moveTo>
                    <a:pt x="5849" y="456"/>
                  </a:moveTo>
                  <a:cubicBezTo>
                    <a:pt x="5921" y="456"/>
                    <a:pt x="5990" y="468"/>
                    <a:pt x="6049" y="501"/>
                  </a:cubicBezTo>
                  <a:cubicBezTo>
                    <a:pt x="6205" y="591"/>
                    <a:pt x="6227" y="747"/>
                    <a:pt x="6093" y="858"/>
                  </a:cubicBezTo>
                  <a:cubicBezTo>
                    <a:pt x="5870" y="1126"/>
                    <a:pt x="5446" y="1216"/>
                    <a:pt x="5134" y="1349"/>
                  </a:cubicBezTo>
                  <a:cubicBezTo>
                    <a:pt x="5121" y="1356"/>
                    <a:pt x="5110" y="1362"/>
                    <a:pt x="5100" y="1370"/>
                  </a:cubicBezTo>
                  <a:lnTo>
                    <a:pt x="5100" y="1370"/>
                  </a:lnTo>
                  <a:cubicBezTo>
                    <a:pt x="4175" y="1762"/>
                    <a:pt x="3270" y="2212"/>
                    <a:pt x="2344" y="2599"/>
                  </a:cubicBezTo>
                  <a:cubicBezTo>
                    <a:pt x="1964" y="2756"/>
                    <a:pt x="1563" y="2956"/>
                    <a:pt x="1139" y="3023"/>
                  </a:cubicBezTo>
                  <a:cubicBezTo>
                    <a:pt x="1088" y="3028"/>
                    <a:pt x="1031" y="3031"/>
                    <a:pt x="974" y="3031"/>
                  </a:cubicBezTo>
                  <a:cubicBezTo>
                    <a:pt x="733" y="3031"/>
                    <a:pt x="489" y="2969"/>
                    <a:pt x="670" y="2644"/>
                  </a:cubicBezTo>
                  <a:cubicBezTo>
                    <a:pt x="826" y="2354"/>
                    <a:pt x="1295" y="2220"/>
                    <a:pt x="1585" y="2086"/>
                  </a:cubicBezTo>
                  <a:cubicBezTo>
                    <a:pt x="1964" y="1930"/>
                    <a:pt x="2344" y="1751"/>
                    <a:pt x="2723" y="1573"/>
                  </a:cubicBezTo>
                  <a:cubicBezTo>
                    <a:pt x="3281" y="1327"/>
                    <a:pt x="3862" y="1082"/>
                    <a:pt x="4442" y="858"/>
                  </a:cubicBezTo>
                  <a:cubicBezTo>
                    <a:pt x="4799" y="747"/>
                    <a:pt x="5134" y="591"/>
                    <a:pt x="5491" y="501"/>
                  </a:cubicBezTo>
                  <a:cubicBezTo>
                    <a:pt x="5602" y="487"/>
                    <a:pt x="5731" y="456"/>
                    <a:pt x="5849" y="456"/>
                  </a:cubicBezTo>
                  <a:close/>
                  <a:moveTo>
                    <a:pt x="5829" y="1"/>
                  </a:moveTo>
                  <a:cubicBezTo>
                    <a:pt x="5600" y="1"/>
                    <a:pt x="5362" y="61"/>
                    <a:pt x="5156" y="122"/>
                  </a:cubicBezTo>
                  <a:cubicBezTo>
                    <a:pt x="4576" y="300"/>
                    <a:pt x="4018" y="524"/>
                    <a:pt x="3482" y="747"/>
                  </a:cubicBezTo>
                  <a:cubicBezTo>
                    <a:pt x="2880" y="992"/>
                    <a:pt x="2299" y="1282"/>
                    <a:pt x="1697" y="1550"/>
                  </a:cubicBezTo>
                  <a:cubicBezTo>
                    <a:pt x="1273" y="1729"/>
                    <a:pt x="782" y="1885"/>
                    <a:pt x="447" y="2198"/>
                  </a:cubicBezTo>
                  <a:cubicBezTo>
                    <a:pt x="157" y="2465"/>
                    <a:pt x="0" y="2979"/>
                    <a:pt x="313" y="3291"/>
                  </a:cubicBezTo>
                  <a:cubicBezTo>
                    <a:pt x="464" y="3443"/>
                    <a:pt x="692" y="3492"/>
                    <a:pt x="923" y="3492"/>
                  </a:cubicBezTo>
                  <a:cubicBezTo>
                    <a:pt x="1067" y="3492"/>
                    <a:pt x="1211" y="3473"/>
                    <a:pt x="1340" y="3447"/>
                  </a:cubicBezTo>
                  <a:cubicBezTo>
                    <a:pt x="1987" y="3336"/>
                    <a:pt x="2612" y="3001"/>
                    <a:pt x="3214" y="2733"/>
                  </a:cubicBezTo>
                  <a:cubicBezTo>
                    <a:pt x="3905" y="2421"/>
                    <a:pt x="4597" y="2087"/>
                    <a:pt x="5310" y="1775"/>
                  </a:cubicBezTo>
                  <a:lnTo>
                    <a:pt x="5310" y="1775"/>
                  </a:lnTo>
                  <a:cubicBezTo>
                    <a:pt x="5333" y="1771"/>
                    <a:pt x="5356" y="1763"/>
                    <a:pt x="5379" y="1751"/>
                  </a:cubicBezTo>
                  <a:cubicBezTo>
                    <a:pt x="5736" y="1595"/>
                    <a:pt x="6160" y="1483"/>
                    <a:pt x="6451" y="1171"/>
                  </a:cubicBezTo>
                  <a:cubicBezTo>
                    <a:pt x="6741" y="881"/>
                    <a:pt x="6696" y="434"/>
                    <a:pt x="6361" y="167"/>
                  </a:cubicBezTo>
                  <a:cubicBezTo>
                    <a:pt x="6208" y="44"/>
                    <a:pt x="6022" y="1"/>
                    <a:pt x="5829" y="1"/>
                  </a:cubicBezTo>
                  <a:close/>
                </a:path>
              </a:pathLst>
            </a:custGeom>
            <a:solidFill>
              <a:srgbClr val="003849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4"/>
            <p:cNvSpPr/>
            <p:nvPr/>
          </p:nvSpPr>
          <p:spPr>
            <a:xfrm>
              <a:off x="6954450" y="1946150"/>
              <a:ext cx="88750" cy="87350"/>
            </a:xfrm>
            <a:custGeom>
              <a:rect b="b" l="l" r="r" t="t"/>
              <a:pathLst>
                <a:path extrusionOk="0" h="3494" w="3550">
                  <a:moveTo>
                    <a:pt x="1863" y="468"/>
                  </a:moveTo>
                  <a:cubicBezTo>
                    <a:pt x="1844" y="473"/>
                    <a:pt x="1839" y="475"/>
                    <a:pt x="1840" y="475"/>
                  </a:cubicBezTo>
                  <a:cubicBezTo>
                    <a:pt x="1842" y="475"/>
                    <a:pt x="1858" y="471"/>
                    <a:pt x="1863" y="468"/>
                  </a:cubicBezTo>
                  <a:close/>
                  <a:moveTo>
                    <a:pt x="2099" y="465"/>
                  </a:moveTo>
                  <a:cubicBezTo>
                    <a:pt x="2166" y="487"/>
                    <a:pt x="2233" y="509"/>
                    <a:pt x="2300" y="532"/>
                  </a:cubicBezTo>
                  <a:lnTo>
                    <a:pt x="2344" y="532"/>
                  </a:lnTo>
                  <a:cubicBezTo>
                    <a:pt x="2300" y="532"/>
                    <a:pt x="2344" y="532"/>
                    <a:pt x="2344" y="554"/>
                  </a:cubicBezTo>
                  <a:cubicBezTo>
                    <a:pt x="2389" y="554"/>
                    <a:pt x="2411" y="576"/>
                    <a:pt x="2456" y="599"/>
                  </a:cubicBezTo>
                  <a:lnTo>
                    <a:pt x="2545" y="643"/>
                  </a:lnTo>
                  <a:lnTo>
                    <a:pt x="2590" y="688"/>
                  </a:lnTo>
                  <a:cubicBezTo>
                    <a:pt x="2657" y="733"/>
                    <a:pt x="2701" y="799"/>
                    <a:pt x="2768" y="844"/>
                  </a:cubicBezTo>
                  <a:cubicBezTo>
                    <a:pt x="2813" y="911"/>
                    <a:pt x="2813" y="911"/>
                    <a:pt x="2858" y="978"/>
                  </a:cubicBezTo>
                  <a:cubicBezTo>
                    <a:pt x="2902" y="1045"/>
                    <a:pt x="2947" y="1112"/>
                    <a:pt x="2969" y="1179"/>
                  </a:cubicBezTo>
                  <a:lnTo>
                    <a:pt x="2991" y="1224"/>
                  </a:lnTo>
                  <a:cubicBezTo>
                    <a:pt x="2986" y="1212"/>
                    <a:pt x="2983" y="1208"/>
                    <a:pt x="2982" y="1208"/>
                  </a:cubicBezTo>
                  <a:lnTo>
                    <a:pt x="2982" y="1208"/>
                  </a:lnTo>
                  <a:cubicBezTo>
                    <a:pt x="2979" y="1208"/>
                    <a:pt x="2991" y="1246"/>
                    <a:pt x="2991" y="1246"/>
                  </a:cubicBezTo>
                  <a:cubicBezTo>
                    <a:pt x="3014" y="1268"/>
                    <a:pt x="3014" y="1313"/>
                    <a:pt x="3036" y="1335"/>
                  </a:cubicBezTo>
                  <a:cubicBezTo>
                    <a:pt x="3058" y="1424"/>
                    <a:pt x="3058" y="1491"/>
                    <a:pt x="3081" y="1558"/>
                  </a:cubicBezTo>
                  <a:cubicBezTo>
                    <a:pt x="3081" y="1560"/>
                    <a:pt x="3081" y="1561"/>
                    <a:pt x="3082" y="1562"/>
                  </a:cubicBezTo>
                  <a:lnTo>
                    <a:pt x="3082" y="1562"/>
                  </a:lnTo>
                  <a:cubicBezTo>
                    <a:pt x="3081" y="1565"/>
                    <a:pt x="3081" y="1571"/>
                    <a:pt x="3081" y="1581"/>
                  </a:cubicBezTo>
                  <a:lnTo>
                    <a:pt x="3081" y="1625"/>
                  </a:lnTo>
                  <a:cubicBezTo>
                    <a:pt x="3081" y="1648"/>
                    <a:pt x="3081" y="1692"/>
                    <a:pt x="3081" y="1737"/>
                  </a:cubicBezTo>
                  <a:cubicBezTo>
                    <a:pt x="3081" y="1759"/>
                    <a:pt x="3081" y="1804"/>
                    <a:pt x="3081" y="1826"/>
                  </a:cubicBezTo>
                  <a:lnTo>
                    <a:pt x="3081" y="1871"/>
                  </a:lnTo>
                  <a:cubicBezTo>
                    <a:pt x="3081" y="1885"/>
                    <a:pt x="3081" y="1905"/>
                    <a:pt x="3081" y="1915"/>
                  </a:cubicBezTo>
                  <a:cubicBezTo>
                    <a:pt x="3036" y="2072"/>
                    <a:pt x="3014" y="2161"/>
                    <a:pt x="2924" y="2295"/>
                  </a:cubicBezTo>
                  <a:cubicBezTo>
                    <a:pt x="2746" y="2563"/>
                    <a:pt x="2523" y="2764"/>
                    <a:pt x="2255" y="2897"/>
                  </a:cubicBezTo>
                  <a:lnTo>
                    <a:pt x="2210" y="2920"/>
                  </a:lnTo>
                  <a:lnTo>
                    <a:pt x="2188" y="2942"/>
                  </a:lnTo>
                  <a:lnTo>
                    <a:pt x="2143" y="2964"/>
                  </a:lnTo>
                  <a:lnTo>
                    <a:pt x="2121" y="2964"/>
                  </a:lnTo>
                  <a:cubicBezTo>
                    <a:pt x="2032" y="2987"/>
                    <a:pt x="1965" y="3009"/>
                    <a:pt x="1898" y="3031"/>
                  </a:cubicBezTo>
                  <a:lnTo>
                    <a:pt x="1518" y="3031"/>
                  </a:lnTo>
                  <a:lnTo>
                    <a:pt x="1429" y="3009"/>
                  </a:lnTo>
                  <a:cubicBezTo>
                    <a:pt x="1384" y="2987"/>
                    <a:pt x="1317" y="2964"/>
                    <a:pt x="1251" y="2942"/>
                  </a:cubicBezTo>
                  <a:lnTo>
                    <a:pt x="1228" y="2920"/>
                  </a:lnTo>
                  <a:lnTo>
                    <a:pt x="1139" y="2897"/>
                  </a:lnTo>
                  <a:lnTo>
                    <a:pt x="1072" y="2830"/>
                  </a:lnTo>
                  <a:cubicBezTo>
                    <a:pt x="1055" y="2830"/>
                    <a:pt x="1013" y="2793"/>
                    <a:pt x="1012" y="2793"/>
                  </a:cubicBezTo>
                  <a:lnTo>
                    <a:pt x="1012" y="2793"/>
                  </a:lnTo>
                  <a:cubicBezTo>
                    <a:pt x="1012" y="2793"/>
                    <a:pt x="1016" y="2797"/>
                    <a:pt x="1027" y="2808"/>
                  </a:cubicBezTo>
                  <a:cubicBezTo>
                    <a:pt x="983" y="2764"/>
                    <a:pt x="938" y="2741"/>
                    <a:pt x="893" y="2697"/>
                  </a:cubicBezTo>
                  <a:lnTo>
                    <a:pt x="849" y="2630"/>
                  </a:lnTo>
                  <a:lnTo>
                    <a:pt x="804" y="2607"/>
                  </a:lnTo>
                  <a:cubicBezTo>
                    <a:pt x="798" y="2595"/>
                    <a:pt x="799" y="2591"/>
                    <a:pt x="802" y="2591"/>
                  </a:cubicBezTo>
                  <a:lnTo>
                    <a:pt x="802" y="2591"/>
                  </a:lnTo>
                  <a:cubicBezTo>
                    <a:pt x="807" y="2591"/>
                    <a:pt x="819" y="2601"/>
                    <a:pt x="820" y="2601"/>
                  </a:cubicBezTo>
                  <a:cubicBezTo>
                    <a:pt x="820" y="2601"/>
                    <a:pt x="816" y="2597"/>
                    <a:pt x="804" y="2585"/>
                  </a:cubicBezTo>
                  <a:cubicBezTo>
                    <a:pt x="782" y="2540"/>
                    <a:pt x="737" y="2496"/>
                    <a:pt x="715" y="2451"/>
                  </a:cubicBezTo>
                  <a:lnTo>
                    <a:pt x="670" y="2362"/>
                  </a:lnTo>
                  <a:lnTo>
                    <a:pt x="648" y="2317"/>
                  </a:lnTo>
                  <a:cubicBezTo>
                    <a:pt x="626" y="2250"/>
                    <a:pt x="626" y="2183"/>
                    <a:pt x="603" y="2116"/>
                  </a:cubicBezTo>
                  <a:lnTo>
                    <a:pt x="603" y="2101"/>
                  </a:lnTo>
                  <a:cubicBezTo>
                    <a:pt x="603" y="2101"/>
                    <a:pt x="603" y="2065"/>
                    <a:pt x="603" y="2049"/>
                  </a:cubicBezTo>
                  <a:cubicBezTo>
                    <a:pt x="603" y="2027"/>
                    <a:pt x="603" y="1982"/>
                    <a:pt x="603" y="1960"/>
                  </a:cubicBezTo>
                  <a:cubicBezTo>
                    <a:pt x="603" y="1915"/>
                    <a:pt x="603" y="1871"/>
                    <a:pt x="603" y="1848"/>
                  </a:cubicBezTo>
                  <a:lnTo>
                    <a:pt x="603" y="1828"/>
                  </a:lnTo>
                  <a:cubicBezTo>
                    <a:pt x="603" y="1828"/>
                    <a:pt x="603" y="1776"/>
                    <a:pt x="603" y="1759"/>
                  </a:cubicBezTo>
                  <a:cubicBezTo>
                    <a:pt x="626" y="1692"/>
                    <a:pt x="648" y="1625"/>
                    <a:pt x="670" y="1558"/>
                  </a:cubicBezTo>
                  <a:cubicBezTo>
                    <a:pt x="693" y="1491"/>
                    <a:pt x="715" y="1447"/>
                    <a:pt x="760" y="1357"/>
                  </a:cubicBezTo>
                  <a:cubicBezTo>
                    <a:pt x="804" y="1268"/>
                    <a:pt x="849" y="1201"/>
                    <a:pt x="916" y="1112"/>
                  </a:cubicBezTo>
                  <a:cubicBezTo>
                    <a:pt x="1027" y="978"/>
                    <a:pt x="1206" y="822"/>
                    <a:pt x="1362" y="688"/>
                  </a:cubicBezTo>
                  <a:cubicBezTo>
                    <a:pt x="1368" y="682"/>
                    <a:pt x="1373" y="677"/>
                    <a:pt x="1377" y="671"/>
                  </a:cubicBezTo>
                  <a:lnTo>
                    <a:pt x="1377" y="671"/>
                  </a:lnTo>
                  <a:cubicBezTo>
                    <a:pt x="1426" y="639"/>
                    <a:pt x="1478" y="608"/>
                    <a:pt x="1541" y="576"/>
                  </a:cubicBezTo>
                  <a:cubicBezTo>
                    <a:pt x="1608" y="532"/>
                    <a:pt x="1652" y="532"/>
                    <a:pt x="1742" y="487"/>
                  </a:cubicBezTo>
                  <a:cubicBezTo>
                    <a:pt x="1786" y="487"/>
                    <a:pt x="1809" y="487"/>
                    <a:pt x="1853" y="465"/>
                  </a:cubicBezTo>
                  <a:cubicBezTo>
                    <a:pt x="1864" y="465"/>
                    <a:pt x="1866" y="466"/>
                    <a:pt x="1863" y="468"/>
                  </a:cubicBezTo>
                  <a:lnTo>
                    <a:pt x="1863" y="468"/>
                  </a:lnTo>
                  <a:cubicBezTo>
                    <a:pt x="1866" y="467"/>
                    <a:pt x="1871" y="466"/>
                    <a:pt x="1875" y="465"/>
                  </a:cubicBezTo>
                  <a:close/>
                  <a:moveTo>
                    <a:pt x="1987" y="1"/>
                  </a:moveTo>
                  <a:cubicBezTo>
                    <a:pt x="1663" y="1"/>
                    <a:pt x="1342" y="123"/>
                    <a:pt x="1072" y="308"/>
                  </a:cubicBezTo>
                  <a:cubicBezTo>
                    <a:pt x="1061" y="320"/>
                    <a:pt x="1050" y="332"/>
                    <a:pt x="1039" y="345"/>
                  </a:cubicBezTo>
                  <a:lnTo>
                    <a:pt x="1039" y="345"/>
                  </a:lnTo>
                  <a:cubicBezTo>
                    <a:pt x="1035" y="347"/>
                    <a:pt x="1031" y="350"/>
                    <a:pt x="1027" y="353"/>
                  </a:cubicBezTo>
                  <a:cubicBezTo>
                    <a:pt x="447" y="822"/>
                    <a:pt x="1" y="1514"/>
                    <a:pt x="157" y="2295"/>
                  </a:cubicBezTo>
                  <a:cubicBezTo>
                    <a:pt x="291" y="2875"/>
                    <a:pt x="782" y="3322"/>
                    <a:pt x="1340" y="3455"/>
                  </a:cubicBezTo>
                  <a:cubicBezTo>
                    <a:pt x="1459" y="3482"/>
                    <a:pt x="1578" y="3494"/>
                    <a:pt x="1694" y="3494"/>
                  </a:cubicBezTo>
                  <a:cubicBezTo>
                    <a:pt x="2272" y="3494"/>
                    <a:pt x="2798" y="3187"/>
                    <a:pt x="3170" y="2741"/>
                  </a:cubicBezTo>
                  <a:cubicBezTo>
                    <a:pt x="3415" y="2451"/>
                    <a:pt x="3549" y="2094"/>
                    <a:pt x="3549" y="1715"/>
                  </a:cubicBezTo>
                  <a:cubicBezTo>
                    <a:pt x="3549" y="1357"/>
                    <a:pt x="3438" y="1000"/>
                    <a:pt x="3237" y="733"/>
                  </a:cubicBezTo>
                  <a:cubicBezTo>
                    <a:pt x="3014" y="398"/>
                    <a:pt x="2701" y="130"/>
                    <a:pt x="2300" y="41"/>
                  </a:cubicBezTo>
                  <a:cubicBezTo>
                    <a:pt x="2196" y="13"/>
                    <a:pt x="2092" y="1"/>
                    <a:pt x="1987" y="1"/>
                  </a:cubicBezTo>
                  <a:close/>
                </a:path>
              </a:pathLst>
            </a:custGeom>
            <a:solidFill>
              <a:srgbClr val="003849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4"/>
            <p:cNvSpPr/>
            <p:nvPr/>
          </p:nvSpPr>
          <p:spPr>
            <a:xfrm>
              <a:off x="7100725" y="1983200"/>
              <a:ext cx="77500" cy="76625"/>
            </a:xfrm>
            <a:custGeom>
              <a:rect b="b" l="l" r="r" t="t"/>
              <a:pathLst>
                <a:path extrusionOk="0" h="3065" w="3100">
                  <a:moveTo>
                    <a:pt x="1416" y="526"/>
                  </a:moveTo>
                  <a:cubicBezTo>
                    <a:pt x="1402" y="531"/>
                    <a:pt x="1399" y="533"/>
                    <a:pt x="1400" y="533"/>
                  </a:cubicBezTo>
                  <a:cubicBezTo>
                    <a:pt x="1402" y="533"/>
                    <a:pt x="1414" y="529"/>
                    <a:pt x="1416" y="526"/>
                  </a:cubicBezTo>
                  <a:close/>
                  <a:moveTo>
                    <a:pt x="1113" y="2531"/>
                  </a:moveTo>
                  <a:lnTo>
                    <a:pt x="1113" y="2531"/>
                  </a:lnTo>
                  <a:cubicBezTo>
                    <a:pt x="1118" y="2534"/>
                    <a:pt x="1122" y="2535"/>
                    <a:pt x="1126" y="2537"/>
                  </a:cubicBezTo>
                  <a:lnTo>
                    <a:pt x="1126" y="2537"/>
                  </a:lnTo>
                  <a:cubicBezTo>
                    <a:pt x="1124" y="2536"/>
                    <a:pt x="1120" y="2535"/>
                    <a:pt x="1113" y="2531"/>
                  </a:cubicBezTo>
                  <a:close/>
                  <a:moveTo>
                    <a:pt x="1639" y="2588"/>
                  </a:moveTo>
                  <a:cubicBezTo>
                    <a:pt x="1636" y="2588"/>
                    <a:pt x="1627" y="2591"/>
                    <a:pt x="1604" y="2598"/>
                  </a:cubicBezTo>
                  <a:cubicBezTo>
                    <a:pt x="1619" y="2598"/>
                    <a:pt x="1644" y="2588"/>
                    <a:pt x="1639" y="2588"/>
                  </a:cubicBezTo>
                  <a:close/>
                  <a:moveTo>
                    <a:pt x="1760" y="456"/>
                  </a:moveTo>
                  <a:lnTo>
                    <a:pt x="1805" y="478"/>
                  </a:lnTo>
                  <a:cubicBezTo>
                    <a:pt x="1872" y="478"/>
                    <a:pt x="1939" y="500"/>
                    <a:pt x="1984" y="523"/>
                  </a:cubicBezTo>
                  <a:lnTo>
                    <a:pt x="2028" y="523"/>
                  </a:lnTo>
                  <a:lnTo>
                    <a:pt x="2118" y="567"/>
                  </a:lnTo>
                  <a:lnTo>
                    <a:pt x="2185" y="612"/>
                  </a:lnTo>
                  <a:lnTo>
                    <a:pt x="2229" y="657"/>
                  </a:lnTo>
                  <a:cubicBezTo>
                    <a:pt x="2274" y="701"/>
                    <a:pt x="2318" y="746"/>
                    <a:pt x="2363" y="791"/>
                  </a:cubicBezTo>
                  <a:lnTo>
                    <a:pt x="2385" y="813"/>
                  </a:lnTo>
                  <a:lnTo>
                    <a:pt x="2408" y="835"/>
                  </a:lnTo>
                  <a:lnTo>
                    <a:pt x="2430" y="857"/>
                  </a:lnTo>
                  <a:lnTo>
                    <a:pt x="2452" y="880"/>
                  </a:lnTo>
                  <a:cubicBezTo>
                    <a:pt x="2475" y="947"/>
                    <a:pt x="2519" y="991"/>
                    <a:pt x="2542" y="1058"/>
                  </a:cubicBezTo>
                  <a:lnTo>
                    <a:pt x="2564" y="1103"/>
                  </a:lnTo>
                  <a:lnTo>
                    <a:pt x="2586" y="1192"/>
                  </a:lnTo>
                  <a:cubicBezTo>
                    <a:pt x="2609" y="1259"/>
                    <a:pt x="2631" y="1304"/>
                    <a:pt x="2631" y="1371"/>
                  </a:cubicBezTo>
                  <a:cubicBezTo>
                    <a:pt x="2631" y="1372"/>
                    <a:pt x="2632" y="1373"/>
                    <a:pt x="2632" y="1374"/>
                  </a:cubicBezTo>
                  <a:lnTo>
                    <a:pt x="2632" y="1374"/>
                  </a:lnTo>
                  <a:cubicBezTo>
                    <a:pt x="2631" y="1378"/>
                    <a:pt x="2631" y="1384"/>
                    <a:pt x="2631" y="1393"/>
                  </a:cubicBezTo>
                  <a:lnTo>
                    <a:pt x="2631" y="1415"/>
                  </a:lnTo>
                  <a:lnTo>
                    <a:pt x="2631" y="1505"/>
                  </a:lnTo>
                  <a:lnTo>
                    <a:pt x="2631" y="1616"/>
                  </a:lnTo>
                  <a:lnTo>
                    <a:pt x="2631" y="1639"/>
                  </a:lnTo>
                  <a:cubicBezTo>
                    <a:pt x="2631" y="1649"/>
                    <a:pt x="2631" y="1661"/>
                    <a:pt x="2631" y="1661"/>
                  </a:cubicBezTo>
                  <a:cubicBezTo>
                    <a:pt x="2609" y="1728"/>
                    <a:pt x="2609" y="1773"/>
                    <a:pt x="2586" y="1840"/>
                  </a:cubicBezTo>
                  <a:cubicBezTo>
                    <a:pt x="2582" y="1849"/>
                    <a:pt x="2580" y="1852"/>
                    <a:pt x="2580" y="1852"/>
                  </a:cubicBezTo>
                  <a:cubicBezTo>
                    <a:pt x="2579" y="1852"/>
                    <a:pt x="2590" y="1827"/>
                    <a:pt x="2582" y="1827"/>
                  </a:cubicBezTo>
                  <a:lnTo>
                    <a:pt x="2582" y="1827"/>
                  </a:lnTo>
                  <a:cubicBezTo>
                    <a:pt x="2579" y="1827"/>
                    <a:pt x="2573" y="1830"/>
                    <a:pt x="2564" y="1840"/>
                  </a:cubicBezTo>
                  <a:lnTo>
                    <a:pt x="2564" y="1884"/>
                  </a:lnTo>
                  <a:cubicBezTo>
                    <a:pt x="2542" y="1929"/>
                    <a:pt x="2519" y="1951"/>
                    <a:pt x="2497" y="1996"/>
                  </a:cubicBezTo>
                  <a:cubicBezTo>
                    <a:pt x="2363" y="2197"/>
                    <a:pt x="2162" y="2375"/>
                    <a:pt x="1939" y="2487"/>
                  </a:cubicBezTo>
                  <a:lnTo>
                    <a:pt x="1894" y="2509"/>
                  </a:lnTo>
                  <a:cubicBezTo>
                    <a:pt x="1894" y="2509"/>
                    <a:pt x="1850" y="2531"/>
                    <a:pt x="1872" y="2531"/>
                  </a:cubicBezTo>
                  <a:lnTo>
                    <a:pt x="1827" y="2554"/>
                  </a:lnTo>
                  <a:cubicBezTo>
                    <a:pt x="1760" y="2576"/>
                    <a:pt x="1716" y="2576"/>
                    <a:pt x="1649" y="2598"/>
                  </a:cubicBezTo>
                  <a:lnTo>
                    <a:pt x="1381" y="2598"/>
                  </a:lnTo>
                  <a:cubicBezTo>
                    <a:pt x="1371" y="2598"/>
                    <a:pt x="1366" y="2599"/>
                    <a:pt x="1362" y="2600"/>
                  </a:cubicBezTo>
                  <a:lnTo>
                    <a:pt x="1362" y="2600"/>
                  </a:lnTo>
                  <a:cubicBezTo>
                    <a:pt x="1361" y="2599"/>
                    <a:pt x="1360" y="2599"/>
                    <a:pt x="1359" y="2598"/>
                  </a:cubicBezTo>
                  <a:lnTo>
                    <a:pt x="1336" y="2598"/>
                  </a:lnTo>
                  <a:lnTo>
                    <a:pt x="1269" y="2576"/>
                  </a:lnTo>
                  <a:cubicBezTo>
                    <a:pt x="1209" y="2556"/>
                    <a:pt x="1167" y="2554"/>
                    <a:pt x="1126" y="2537"/>
                  </a:cubicBezTo>
                  <a:lnTo>
                    <a:pt x="1126" y="2537"/>
                  </a:lnTo>
                  <a:cubicBezTo>
                    <a:pt x="1127" y="2538"/>
                    <a:pt x="1128" y="2538"/>
                    <a:pt x="1128" y="2538"/>
                  </a:cubicBezTo>
                  <a:cubicBezTo>
                    <a:pt x="1132" y="2538"/>
                    <a:pt x="1113" y="2525"/>
                    <a:pt x="1109" y="2525"/>
                  </a:cubicBezTo>
                  <a:lnTo>
                    <a:pt x="1109" y="2525"/>
                  </a:lnTo>
                  <a:cubicBezTo>
                    <a:pt x="1108" y="2525"/>
                    <a:pt x="1108" y="2527"/>
                    <a:pt x="1113" y="2531"/>
                  </a:cubicBezTo>
                  <a:lnTo>
                    <a:pt x="1091" y="2509"/>
                  </a:lnTo>
                  <a:lnTo>
                    <a:pt x="1024" y="2487"/>
                  </a:lnTo>
                  <a:lnTo>
                    <a:pt x="957" y="2442"/>
                  </a:lnTo>
                  <a:cubicBezTo>
                    <a:pt x="946" y="2442"/>
                    <a:pt x="923" y="2425"/>
                    <a:pt x="909" y="2414"/>
                  </a:cubicBezTo>
                  <a:lnTo>
                    <a:pt x="909" y="2414"/>
                  </a:lnTo>
                  <a:cubicBezTo>
                    <a:pt x="886" y="2373"/>
                    <a:pt x="844" y="2352"/>
                    <a:pt x="823" y="2331"/>
                  </a:cubicBezTo>
                  <a:lnTo>
                    <a:pt x="756" y="2264"/>
                  </a:lnTo>
                  <a:lnTo>
                    <a:pt x="734" y="2241"/>
                  </a:lnTo>
                  <a:lnTo>
                    <a:pt x="734" y="2241"/>
                  </a:lnTo>
                  <a:cubicBezTo>
                    <a:pt x="743" y="2251"/>
                    <a:pt x="748" y="2254"/>
                    <a:pt x="749" y="2254"/>
                  </a:cubicBezTo>
                  <a:cubicBezTo>
                    <a:pt x="753" y="2254"/>
                    <a:pt x="733" y="2228"/>
                    <a:pt x="730" y="2228"/>
                  </a:cubicBezTo>
                  <a:lnTo>
                    <a:pt x="730" y="2228"/>
                  </a:lnTo>
                  <a:cubicBezTo>
                    <a:pt x="728" y="2228"/>
                    <a:pt x="729" y="2232"/>
                    <a:pt x="734" y="2241"/>
                  </a:cubicBezTo>
                  <a:cubicBezTo>
                    <a:pt x="711" y="2197"/>
                    <a:pt x="689" y="2152"/>
                    <a:pt x="667" y="2107"/>
                  </a:cubicBezTo>
                  <a:lnTo>
                    <a:pt x="622" y="2040"/>
                  </a:lnTo>
                  <a:lnTo>
                    <a:pt x="622" y="1996"/>
                  </a:lnTo>
                  <a:cubicBezTo>
                    <a:pt x="600" y="1951"/>
                    <a:pt x="578" y="1884"/>
                    <a:pt x="578" y="1840"/>
                  </a:cubicBezTo>
                  <a:lnTo>
                    <a:pt x="575" y="1835"/>
                  </a:lnTo>
                  <a:lnTo>
                    <a:pt x="575" y="1835"/>
                  </a:lnTo>
                  <a:cubicBezTo>
                    <a:pt x="578" y="1826"/>
                    <a:pt x="578" y="1805"/>
                    <a:pt x="578" y="1795"/>
                  </a:cubicBezTo>
                  <a:lnTo>
                    <a:pt x="555" y="1706"/>
                  </a:lnTo>
                  <a:lnTo>
                    <a:pt x="578" y="1616"/>
                  </a:lnTo>
                  <a:lnTo>
                    <a:pt x="578" y="1572"/>
                  </a:lnTo>
                  <a:cubicBezTo>
                    <a:pt x="570" y="1593"/>
                    <a:pt x="568" y="1601"/>
                    <a:pt x="568" y="1601"/>
                  </a:cubicBezTo>
                  <a:cubicBezTo>
                    <a:pt x="567" y="1601"/>
                    <a:pt x="578" y="1565"/>
                    <a:pt x="578" y="1549"/>
                  </a:cubicBezTo>
                  <a:cubicBezTo>
                    <a:pt x="578" y="1482"/>
                    <a:pt x="600" y="1438"/>
                    <a:pt x="622" y="1371"/>
                  </a:cubicBezTo>
                  <a:lnTo>
                    <a:pt x="644" y="1326"/>
                  </a:lnTo>
                  <a:lnTo>
                    <a:pt x="644" y="1304"/>
                  </a:lnTo>
                  <a:lnTo>
                    <a:pt x="689" y="1215"/>
                  </a:lnTo>
                  <a:cubicBezTo>
                    <a:pt x="732" y="1150"/>
                    <a:pt x="775" y="1086"/>
                    <a:pt x="817" y="1022"/>
                  </a:cubicBezTo>
                  <a:lnTo>
                    <a:pt x="817" y="1022"/>
                  </a:lnTo>
                  <a:cubicBezTo>
                    <a:pt x="817" y="1023"/>
                    <a:pt x="818" y="1024"/>
                    <a:pt x="820" y="1024"/>
                  </a:cubicBezTo>
                  <a:cubicBezTo>
                    <a:pt x="823" y="1024"/>
                    <a:pt x="830" y="1021"/>
                    <a:pt x="845" y="1014"/>
                  </a:cubicBezTo>
                  <a:lnTo>
                    <a:pt x="890" y="947"/>
                  </a:lnTo>
                  <a:lnTo>
                    <a:pt x="979" y="857"/>
                  </a:lnTo>
                  <a:cubicBezTo>
                    <a:pt x="1029" y="791"/>
                    <a:pt x="1091" y="737"/>
                    <a:pt x="1148" y="686"/>
                  </a:cubicBezTo>
                  <a:lnTo>
                    <a:pt x="1148" y="686"/>
                  </a:lnTo>
                  <a:cubicBezTo>
                    <a:pt x="1151" y="684"/>
                    <a:pt x="1155" y="681"/>
                    <a:pt x="1158" y="679"/>
                  </a:cubicBezTo>
                  <a:cubicBezTo>
                    <a:pt x="1225" y="634"/>
                    <a:pt x="1292" y="590"/>
                    <a:pt x="1359" y="545"/>
                  </a:cubicBezTo>
                  <a:lnTo>
                    <a:pt x="1403" y="523"/>
                  </a:lnTo>
                  <a:cubicBezTo>
                    <a:pt x="1415" y="523"/>
                    <a:pt x="1417" y="524"/>
                    <a:pt x="1416" y="526"/>
                  </a:cubicBezTo>
                  <a:lnTo>
                    <a:pt x="1416" y="526"/>
                  </a:lnTo>
                  <a:cubicBezTo>
                    <a:pt x="1419" y="525"/>
                    <a:pt x="1422" y="524"/>
                    <a:pt x="1426" y="523"/>
                  </a:cubicBezTo>
                  <a:cubicBezTo>
                    <a:pt x="1448" y="523"/>
                    <a:pt x="1493" y="500"/>
                    <a:pt x="1537" y="500"/>
                  </a:cubicBezTo>
                  <a:lnTo>
                    <a:pt x="1627" y="478"/>
                  </a:lnTo>
                  <a:lnTo>
                    <a:pt x="1649" y="478"/>
                  </a:lnTo>
                  <a:lnTo>
                    <a:pt x="1760" y="456"/>
                  </a:lnTo>
                  <a:close/>
                  <a:moveTo>
                    <a:pt x="1740" y="1"/>
                  </a:moveTo>
                  <a:cubicBezTo>
                    <a:pt x="1452" y="1"/>
                    <a:pt x="1174" y="106"/>
                    <a:pt x="935" y="277"/>
                  </a:cubicBezTo>
                  <a:cubicBezTo>
                    <a:pt x="903" y="296"/>
                    <a:pt x="877" y="320"/>
                    <a:pt x="857" y="348"/>
                  </a:cubicBezTo>
                  <a:lnTo>
                    <a:pt x="857" y="348"/>
                  </a:lnTo>
                  <a:cubicBezTo>
                    <a:pt x="361" y="750"/>
                    <a:pt x="0" y="1341"/>
                    <a:pt x="131" y="1996"/>
                  </a:cubicBezTo>
                  <a:cubicBezTo>
                    <a:pt x="243" y="2509"/>
                    <a:pt x="667" y="2911"/>
                    <a:pt x="1180" y="3022"/>
                  </a:cubicBezTo>
                  <a:cubicBezTo>
                    <a:pt x="1292" y="3051"/>
                    <a:pt x="1403" y="3065"/>
                    <a:pt x="1514" y="3065"/>
                  </a:cubicBezTo>
                  <a:cubicBezTo>
                    <a:pt x="1998" y="3065"/>
                    <a:pt x="2456" y="2802"/>
                    <a:pt x="2765" y="2420"/>
                  </a:cubicBezTo>
                  <a:cubicBezTo>
                    <a:pt x="2966" y="2152"/>
                    <a:pt x="3100" y="1840"/>
                    <a:pt x="3100" y="1505"/>
                  </a:cubicBezTo>
                  <a:cubicBezTo>
                    <a:pt x="3100" y="1192"/>
                    <a:pt x="3010" y="880"/>
                    <a:pt x="2832" y="634"/>
                  </a:cubicBezTo>
                  <a:cubicBezTo>
                    <a:pt x="2631" y="344"/>
                    <a:pt x="2341" y="121"/>
                    <a:pt x="2006" y="32"/>
                  </a:cubicBezTo>
                  <a:cubicBezTo>
                    <a:pt x="1917" y="11"/>
                    <a:pt x="1828" y="1"/>
                    <a:pt x="1740" y="1"/>
                  </a:cubicBezTo>
                  <a:close/>
                </a:path>
              </a:pathLst>
            </a:custGeom>
            <a:solidFill>
              <a:srgbClr val="003849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4"/>
            <p:cNvSpPr/>
            <p:nvPr/>
          </p:nvSpPr>
          <p:spPr>
            <a:xfrm>
              <a:off x="7107900" y="1842050"/>
              <a:ext cx="78150" cy="76425"/>
            </a:xfrm>
            <a:custGeom>
              <a:rect b="b" l="l" r="r" t="t"/>
              <a:pathLst>
                <a:path extrusionOk="0" h="3057" w="3126">
                  <a:moveTo>
                    <a:pt x="2007" y="512"/>
                  </a:moveTo>
                  <a:cubicBezTo>
                    <a:pt x="2002" y="512"/>
                    <a:pt x="2017" y="522"/>
                    <a:pt x="2031" y="522"/>
                  </a:cubicBezTo>
                  <a:cubicBezTo>
                    <a:pt x="2017" y="515"/>
                    <a:pt x="2009" y="512"/>
                    <a:pt x="2007" y="512"/>
                  </a:cubicBezTo>
                  <a:close/>
                  <a:moveTo>
                    <a:pt x="1112" y="2524"/>
                  </a:moveTo>
                  <a:cubicBezTo>
                    <a:pt x="1111" y="2524"/>
                    <a:pt x="1112" y="2526"/>
                    <a:pt x="1116" y="2531"/>
                  </a:cubicBezTo>
                  <a:cubicBezTo>
                    <a:pt x="1119" y="2531"/>
                    <a:pt x="1122" y="2531"/>
                    <a:pt x="1125" y="2531"/>
                  </a:cubicBezTo>
                  <a:lnTo>
                    <a:pt x="1125" y="2531"/>
                  </a:lnTo>
                  <a:cubicBezTo>
                    <a:pt x="1120" y="2528"/>
                    <a:pt x="1114" y="2524"/>
                    <a:pt x="1112" y="2524"/>
                  </a:cubicBezTo>
                  <a:close/>
                  <a:moveTo>
                    <a:pt x="1831" y="455"/>
                  </a:moveTo>
                  <a:cubicBezTo>
                    <a:pt x="1875" y="477"/>
                    <a:pt x="1942" y="500"/>
                    <a:pt x="1987" y="500"/>
                  </a:cubicBezTo>
                  <a:lnTo>
                    <a:pt x="2031" y="522"/>
                  </a:lnTo>
                  <a:lnTo>
                    <a:pt x="2121" y="567"/>
                  </a:lnTo>
                  <a:lnTo>
                    <a:pt x="2188" y="611"/>
                  </a:lnTo>
                  <a:lnTo>
                    <a:pt x="2232" y="656"/>
                  </a:lnTo>
                  <a:lnTo>
                    <a:pt x="2232" y="634"/>
                  </a:lnTo>
                  <a:cubicBezTo>
                    <a:pt x="2277" y="678"/>
                    <a:pt x="2322" y="723"/>
                    <a:pt x="2366" y="790"/>
                  </a:cubicBezTo>
                  <a:lnTo>
                    <a:pt x="2389" y="812"/>
                  </a:lnTo>
                  <a:lnTo>
                    <a:pt x="2411" y="834"/>
                  </a:lnTo>
                  <a:lnTo>
                    <a:pt x="2433" y="857"/>
                  </a:lnTo>
                  <a:lnTo>
                    <a:pt x="2455" y="879"/>
                  </a:lnTo>
                  <a:cubicBezTo>
                    <a:pt x="2478" y="946"/>
                    <a:pt x="2522" y="991"/>
                    <a:pt x="2545" y="1058"/>
                  </a:cubicBezTo>
                  <a:lnTo>
                    <a:pt x="2558" y="1071"/>
                  </a:lnTo>
                  <a:lnTo>
                    <a:pt x="2558" y="1071"/>
                  </a:lnTo>
                  <a:cubicBezTo>
                    <a:pt x="2560" y="1081"/>
                    <a:pt x="2567" y="1102"/>
                    <a:pt x="2567" y="1102"/>
                  </a:cubicBezTo>
                  <a:lnTo>
                    <a:pt x="2589" y="1192"/>
                  </a:lnTo>
                  <a:cubicBezTo>
                    <a:pt x="2612" y="1259"/>
                    <a:pt x="2634" y="1303"/>
                    <a:pt x="2634" y="1370"/>
                  </a:cubicBezTo>
                  <a:cubicBezTo>
                    <a:pt x="2634" y="1371"/>
                    <a:pt x="2635" y="1372"/>
                    <a:pt x="2635" y="1374"/>
                  </a:cubicBezTo>
                  <a:lnTo>
                    <a:pt x="2635" y="1374"/>
                  </a:lnTo>
                  <a:cubicBezTo>
                    <a:pt x="2634" y="1377"/>
                    <a:pt x="2634" y="1383"/>
                    <a:pt x="2634" y="1392"/>
                  </a:cubicBezTo>
                  <a:lnTo>
                    <a:pt x="2634" y="1415"/>
                  </a:lnTo>
                  <a:lnTo>
                    <a:pt x="2656" y="1504"/>
                  </a:lnTo>
                  <a:lnTo>
                    <a:pt x="2634" y="1593"/>
                  </a:lnTo>
                  <a:lnTo>
                    <a:pt x="2634" y="1638"/>
                  </a:lnTo>
                  <a:cubicBezTo>
                    <a:pt x="2641" y="1617"/>
                    <a:pt x="2644" y="1609"/>
                    <a:pt x="2644" y="1609"/>
                  </a:cubicBezTo>
                  <a:lnTo>
                    <a:pt x="2644" y="1609"/>
                  </a:lnTo>
                  <a:cubicBezTo>
                    <a:pt x="2644" y="1609"/>
                    <a:pt x="2634" y="1645"/>
                    <a:pt x="2634" y="1660"/>
                  </a:cubicBezTo>
                  <a:cubicBezTo>
                    <a:pt x="2634" y="1727"/>
                    <a:pt x="2612" y="1772"/>
                    <a:pt x="2589" y="1839"/>
                  </a:cubicBezTo>
                  <a:lnTo>
                    <a:pt x="2567" y="1883"/>
                  </a:lnTo>
                  <a:cubicBezTo>
                    <a:pt x="2545" y="1906"/>
                    <a:pt x="2522" y="1950"/>
                    <a:pt x="2500" y="1973"/>
                  </a:cubicBezTo>
                  <a:cubicBezTo>
                    <a:pt x="2366" y="2196"/>
                    <a:pt x="2188" y="2374"/>
                    <a:pt x="1942" y="2486"/>
                  </a:cubicBezTo>
                  <a:lnTo>
                    <a:pt x="1898" y="2508"/>
                  </a:lnTo>
                  <a:cubicBezTo>
                    <a:pt x="1898" y="2508"/>
                    <a:pt x="1853" y="2531"/>
                    <a:pt x="1875" y="2531"/>
                  </a:cubicBezTo>
                  <a:lnTo>
                    <a:pt x="1831" y="2553"/>
                  </a:lnTo>
                  <a:cubicBezTo>
                    <a:pt x="1764" y="2553"/>
                    <a:pt x="1719" y="2575"/>
                    <a:pt x="1652" y="2598"/>
                  </a:cubicBezTo>
                  <a:lnTo>
                    <a:pt x="1607" y="2598"/>
                  </a:lnTo>
                  <a:cubicBezTo>
                    <a:pt x="1622" y="2598"/>
                    <a:pt x="1647" y="2588"/>
                    <a:pt x="1642" y="2588"/>
                  </a:cubicBezTo>
                  <a:lnTo>
                    <a:pt x="1642" y="2588"/>
                  </a:lnTo>
                  <a:cubicBezTo>
                    <a:pt x="1640" y="2588"/>
                    <a:pt x="1630" y="2590"/>
                    <a:pt x="1607" y="2598"/>
                  </a:cubicBezTo>
                  <a:lnTo>
                    <a:pt x="1340" y="2598"/>
                  </a:lnTo>
                  <a:lnTo>
                    <a:pt x="1273" y="2575"/>
                  </a:lnTo>
                  <a:cubicBezTo>
                    <a:pt x="1231" y="2554"/>
                    <a:pt x="1169" y="2534"/>
                    <a:pt x="1125" y="2531"/>
                  </a:cubicBezTo>
                  <a:lnTo>
                    <a:pt x="1125" y="2531"/>
                  </a:lnTo>
                  <a:cubicBezTo>
                    <a:pt x="1130" y="2534"/>
                    <a:pt x="1133" y="2537"/>
                    <a:pt x="1132" y="2537"/>
                  </a:cubicBezTo>
                  <a:cubicBezTo>
                    <a:pt x="1130" y="2537"/>
                    <a:pt x="1126" y="2535"/>
                    <a:pt x="1116" y="2531"/>
                  </a:cubicBezTo>
                  <a:lnTo>
                    <a:pt x="1094" y="2508"/>
                  </a:lnTo>
                  <a:lnTo>
                    <a:pt x="1027" y="2486"/>
                  </a:lnTo>
                  <a:lnTo>
                    <a:pt x="960" y="2441"/>
                  </a:lnTo>
                  <a:cubicBezTo>
                    <a:pt x="960" y="2430"/>
                    <a:pt x="935" y="2412"/>
                    <a:pt x="922" y="2404"/>
                  </a:cubicBezTo>
                  <a:lnTo>
                    <a:pt x="922" y="2404"/>
                  </a:lnTo>
                  <a:cubicBezTo>
                    <a:pt x="883" y="2369"/>
                    <a:pt x="846" y="2347"/>
                    <a:pt x="826" y="2308"/>
                  </a:cubicBezTo>
                  <a:lnTo>
                    <a:pt x="782" y="2263"/>
                  </a:lnTo>
                  <a:lnTo>
                    <a:pt x="750" y="2247"/>
                  </a:lnTo>
                  <a:lnTo>
                    <a:pt x="750" y="2247"/>
                  </a:lnTo>
                  <a:cubicBezTo>
                    <a:pt x="752" y="2251"/>
                    <a:pt x="753" y="2253"/>
                    <a:pt x="752" y="2253"/>
                  </a:cubicBezTo>
                  <a:cubicBezTo>
                    <a:pt x="751" y="2253"/>
                    <a:pt x="746" y="2250"/>
                    <a:pt x="737" y="2241"/>
                  </a:cubicBezTo>
                  <a:lnTo>
                    <a:pt x="737" y="2241"/>
                  </a:lnTo>
                  <a:lnTo>
                    <a:pt x="750" y="2247"/>
                  </a:lnTo>
                  <a:lnTo>
                    <a:pt x="750" y="2247"/>
                  </a:lnTo>
                  <a:cubicBezTo>
                    <a:pt x="745" y="2239"/>
                    <a:pt x="735" y="2228"/>
                    <a:pt x="733" y="2228"/>
                  </a:cubicBezTo>
                  <a:lnTo>
                    <a:pt x="733" y="2228"/>
                  </a:lnTo>
                  <a:cubicBezTo>
                    <a:pt x="731" y="2228"/>
                    <a:pt x="732" y="2231"/>
                    <a:pt x="737" y="2241"/>
                  </a:cubicBezTo>
                  <a:cubicBezTo>
                    <a:pt x="715" y="2196"/>
                    <a:pt x="692" y="2151"/>
                    <a:pt x="670" y="2107"/>
                  </a:cubicBezTo>
                  <a:lnTo>
                    <a:pt x="625" y="2040"/>
                  </a:lnTo>
                  <a:cubicBezTo>
                    <a:pt x="625" y="2029"/>
                    <a:pt x="625" y="2017"/>
                    <a:pt x="628" y="2017"/>
                  </a:cubicBezTo>
                  <a:cubicBezTo>
                    <a:pt x="631" y="2017"/>
                    <a:pt x="636" y="2029"/>
                    <a:pt x="648" y="2062"/>
                  </a:cubicBezTo>
                  <a:lnTo>
                    <a:pt x="625" y="1995"/>
                  </a:lnTo>
                  <a:cubicBezTo>
                    <a:pt x="603" y="1950"/>
                    <a:pt x="581" y="1883"/>
                    <a:pt x="581" y="1839"/>
                  </a:cubicBezTo>
                  <a:lnTo>
                    <a:pt x="581" y="1794"/>
                  </a:lnTo>
                  <a:lnTo>
                    <a:pt x="558" y="1705"/>
                  </a:lnTo>
                  <a:lnTo>
                    <a:pt x="581" y="1616"/>
                  </a:lnTo>
                  <a:lnTo>
                    <a:pt x="581" y="1600"/>
                  </a:lnTo>
                  <a:cubicBezTo>
                    <a:pt x="581" y="1600"/>
                    <a:pt x="581" y="1564"/>
                    <a:pt x="581" y="1549"/>
                  </a:cubicBezTo>
                  <a:cubicBezTo>
                    <a:pt x="603" y="1482"/>
                    <a:pt x="603" y="1415"/>
                    <a:pt x="625" y="1370"/>
                  </a:cubicBezTo>
                  <a:lnTo>
                    <a:pt x="648" y="1325"/>
                  </a:lnTo>
                  <a:lnTo>
                    <a:pt x="670" y="1303"/>
                  </a:lnTo>
                  <a:lnTo>
                    <a:pt x="715" y="1214"/>
                  </a:lnTo>
                  <a:cubicBezTo>
                    <a:pt x="737" y="1147"/>
                    <a:pt x="782" y="1080"/>
                    <a:pt x="849" y="1013"/>
                  </a:cubicBezTo>
                  <a:cubicBezTo>
                    <a:pt x="837" y="1013"/>
                    <a:pt x="826" y="1019"/>
                    <a:pt x="823" y="1019"/>
                  </a:cubicBezTo>
                  <a:cubicBezTo>
                    <a:pt x="821" y="1019"/>
                    <a:pt x="826" y="1013"/>
                    <a:pt x="849" y="991"/>
                  </a:cubicBezTo>
                  <a:lnTo>
                    <a:pt x="893" y="946"/>
                  </a:lnTo>
                  <a:lnTo>
                    <a:pt x="982" y="834"/>
                  </a:lnTo>
                  <a:cubicBezTo>
                    <a:pt x="1032" y="785"/>
                    <a:pt x="1093" y="736"/>
                    <a:pt x="1149" y="686"/>
                  </a:cubicBezTo>
                  <a:lnTo>
                    <a:pt x="1149" y="686"/>
                  </a:lnTo>
                  <a:cubicBezTo>
                    <a:pt x="1153" y="684"/>
                    <a:pt x="1157" y="681"/>
                    <a:pt x="1161" y="678"/>
                  </a:cubicBezTo>
                  <a:cubicBezTo>
                    <a:pt x="1228" y="634"/>
                    <a:pt x="1295" y="589"/>
                    <a:pt x="1362" y="544"/>
                  </a:cubicBezTo>
                  <a:lnTo>
                    <a:pt x="1406" y="522"/>
                  </a:lnTo>
                  <a:cubicBezTo>
                    <a:pt x="1416" y="517"/>
                    <a:pt x="1419" y="516"/>
                    <a:pt x="1420" y="516"/>
                  </a:cubicBezTo>
                  <a:lnTo>
                    <a:pt x="1420" y="516"/>
                  </a:lnTo>
                  <a:cubicBezTo>
                    <a:pt x="1420" y="516"/>
                    <a:pt x="1397" y="528"/>
                    <a:pt x="1405" y="528"/>
                  </a:cubicBezTo>
                  <a:cubicBezTo>
                    <a:pt x="1407" y="528"/>
                    <a:pt x="1415" y="527"/>
                    <a:pt x="1429" y="522"/>
                  </a:cubicBezTo>
                  <a:cubicBezTo>
                    <a:pt x="1451" y="500"/>
                    <a:pt x="1496" y="500"/>
                    <a:pt x="1540" y="477"/>
                  </a:cubicBezTo>
                  <a:lnTo>
                    <a:pt x="1630" y="477"/>
                  </a:lnTo>
                  <a:cubicBezTo>
                    <a:pt x="1641" y="466"/>
                    <a:pt x="1624" y="466"/>
                    <a:pt x="1613" y="466"/>
                  </a:cubicBezTo>
                  <a:cubicBezTo>
                    <a:pt x="1602" y="466"/>
                    <a:pt x="1596" y="466"/>
                    <a:pt x="1630" y="455"/>
                  </a:cubicBezTo>
                  <a:close/>
                  <a:moveTo>
                    <a:pt x="1743" y="0"/>
                  </a:moveTo>
                  <a:cubicBezTo>
                    <a:pt x="1464" y="0"/>
                    <a:pt x="1194" y="99"/>
                    <a:pt x="960" y="261"/>
                  </a:cubicBezTo>
                  <a:lnTo>
                    <a:pt x="960" y="261"/>
                  </a:lnTo>
                  <a:cubicBezTo>
                    <a:pt x="936" y="271"/>
                    <a:pt x="914" y="283"/>
                    <a:pt x="893" y="299"/>
                  </a:cubicBezTo>
                  <a:cubicBezTo>
                    <a:pt x="380" y="723"/>
                    <a:pt x="0" y="1325"/>
                    <a:pt x="134" y="1995"/>
                  </a:cubicBezTo>
                  <a:cubicBezTo>
                    <a:pt x="246" y="2508"/>
                    <a:pt x="670" y="2910"/>
                    <a:pt x="1183" y="3022"/>
                  </a:cubicBezTo>
                  <a:cubicBezTo>
                    <a:pt x="1288" y="3045"/>
                    <a:pt x="1392" y="3056"/>
                    <a:pt x="1496" y="3056"/>
                  </a:cubicBezTo>
                  <a:cubicBezTo>
                    <a:pt x="1988" y="3056"/>
                    <a:pt x="2454" y="2803"/>
                    <a:pt x="2768" y="2397"/>
                  </a:cubicBezTo>
                  <a:cubicBezTo>
                    <a:pt x="2991" y="2151"/>
                    <a:pt x="3125" y="1839"/>
                    <a:pt x="3103" y="1482"/>
                  </a:cubicBezTo>
                  <a:cubicBezTo>
                    <a:pt x="3103" y="1192"/>
                    <a:pt x="3013" y="879"/>
                    <a:pt x="2835" y="634"/>
                  </a:cubicBezTo>
                  <a:cubicBezTo>
                    <a:pt x="2634" y="343"/>
                    <a:pt x="2366" y="120"/>
                    <a:pt x="2009" y="31"/>
                  </a:cubicBezTo>
                  <a:cubicBezTo>
                    <a:pt x="1920" y="10"/>
                    <a:pt x="1831" y="0"/>
                    <a:pt x="1743" y="0"/>
                  </a:cubicBezTo>
                  <a:close/>
                </a:path>
              </a:pathLst>
            </a:custGeom>
            <a:solidFill>
              <a:srgbClr val="003849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8" name="Google Shape;568;p44"/>
          <p:cNvSpPr/>
          <p:nvPr/>
        </p:nvSpPr>
        <p:spPr>
          <a:xfrm>
            <a:off x="7890400" y="4188775"/>
            <a:ext cx="187200" cy="183925"/>
          </a:xfrm>
          <a:custGeom>
            <a:rect b="b" l="l" r="r" t="t"/>
            <a:pathLst>
              <a:path extrusionOk="0" h="7357" w="7488">
                <a:moveTo>
                  <a:pt x="4038" y="1"/>
                </a:moveTo>
                <a:cubicBezTo>
                  <a:pt x="3948" y="1"/>
                  <a:pt x="3851" y="15"/>
                  <a:pt x="3750" y="47"/>
                </a:cubicBezTo>
                <a:cubicBezTo>
                  <a:pt x="1451" y="739"/>
                  <a:pt x="0" y="2904"/>
                  <a:pt x="1094" y="5225"/>
                </a:cubicBezTo>
                <a:cubicBezTo>
                  <a:pt x="1756" y="6620"/>
                  <a:pt x="3041" y="7357"/>
                  <a:pt x="4386" y="7357"/>
                </a:cubicBezTo>
                <a:cubicBezTo>
                  <a:pt x="5173" y="7357"/>
                  <a:pt x="5980" y="7105"/>
                  <a:pt x="6696" y="6587"/>
                </a:cubicBezTo>
                <a:cubicBezTo>
                  <a:pt x="7488" y="5997"/>
                  <a:pt x="6988" y="4801"/>
                  <a:pt x="6250" y="4801"/>
                </a:cubicBezTo>
                <a:cubicBezTo>
                  <a:pt x="6094" y="4801"/>
                  <a:pt x="5926" y="4855"/>
                  <a:pt x="5758" y="4980"/>
                </a:cubicBezTo>
                <a:cubicBezTo>
                  <a:pt x="5292" y="5317"/>
                  <a:pt x="4803" y="5504"/>
                  <a:pt x="4342" y="5504"/>
                </a:cubicBezTo>
                <a:cubicBezTo>
                  <a:pt x="3765" y="5504"/>
                  <a:pt x="3231" y="5212"/>
                  <a:pt x="2835" y="4556"/>
                </a:cubicBezTo>
                <a:cubicBezTo>
                  <a:pt x="2098" y="3283"/>
                  <a:pt x="3013" y="2212"/>
                  <a:pt x="4241" y="1833"/>
                </a:cubicBezTo>
                <a:cubicBezTo>
                  <a:pt x="5277" y="1528"/>
                  <a:pt x="4963" y="1"/>
                  <a:pt x="4038" y="1"/>
                </a:cubicBezTo>
                <a:close/>
              </a:path>
            </a:pathLst>
          </a:custGeom>
          <a:solidFill>
            <a:srgbClr val="42B5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4"/>
          <p:cNvSpPr/>
          <p:nvPr/>
        </p:nvSpPr>
        <p:spPr>
          <a:xfrm>
            <a:off x="8263075" y="3511675"/>
            <a:ext cx="98225" cy="86800"/>
          </a:xfrm>
          <a:custGeom>
            <a:rect b="b" l="l" r="r" t="t"/>
            <a:pathLst>
              <a:path extrusionOk="0" h="3472" w="3929">
                <a:moveTo>
                  <a:pt x="1853" y="1"/>
                </a:moveTo>
                <a:cubicBezTo>
                  <a:pt x="1759" y="1"/>
                  <a:pt x="1672" y="47"/>
                  <a:pt x="1629" y="163"/>
                </a:cubicBezTo>
                <a:cubicBezTo>
                  <a:pt x="1495" y="409"/>
                  <a:pt x="1384" y="676"/>
                  <a:pt x="1272" y="944"/>
                </a:cubicBezTo>
                <a:lnTo>
                  <a:pt x="379" y="944"/>
                </a:lnTo>
                <a:cubicBezTo>
                  <a:pt x="134" y="967"/>
                  <a:pt x="0" y="1279"/>
                  <a:pt x="179" y="1458"/>
                </a:cubicBezTo>
                <a:cubicBezTo>
                  <a:pt x="379" y="1681"/>
                  <a:pt x="603" y="1882"/>
                  <a:pt x="826" y="2083"/>
                </a:cubicBezTo>
                <a:cubicBezTo>
                  <a:pt x="737" y="2328"/>
                  <a:pt x="670" y="2574"/>
                  <a:pt x="603" y="2819"/>
                </a:cubicBezTo>
                <a:cubicBezTo>
                  <a:pt x="546" y="3045"/>
                  <a:pt x="744" y="3192"/>
                  <a:pt x="928" y="3192"/>
                </a:cubicBezTo>
                <a:cubicBezTo>
                  <a:pt x="962" y="3192"/>
                  <a:pt x="995" y="3187"/>
                  <a:pt x="1027" y="3176"/>
                </a:cubicBezTo>
                <a:cubicBezTo>
                  <a:pt x="1049" y="3154"/>
                  <a:pt x="1094" y="3154"/>
                  <a:pt x="1138" y="3131"/>
                </a:cubicBezTo>
                <a:cubicBezTo>
                  <a:pt x="1317" y="3042"/>
                  <a:pt x="1495" y="2931"/>
                  <a:pt x="1674" y="2819"/>
                </a:cubicBezTo>
                <a:cubicBezTo>
                  <a:pt x="1964" y="3042"/>
                  <a:pt x="2277" y="3243"/>
                  <a:pt x="2589" y="3444"/>
                </a:cubicBezTo>
                <a:cubicBezTo>
                  <a:pt x="2627" y="3463"/>
                  <a:pt x="2670" y="3472"/>
                  <a:pt x="2715" y="3472"/>
                </a:cubicBezTo>
                <a:cubicBezTo>
                  <a:pt x="2877" y="3472"/>
                  <a:pt x="3053" y="3352"/>
                  <a:pt x="3035" y="3176"/>
                </a:cubicBezTo>
                <a:cubicBezTo>
                  <a:pt x="2991" y="2841"/>
                  <a:pt x="2968" y="2507"/>
                  <a:pt x="2902" y="2172"/>
                </a:cubicBezTo>
                <a:cubicBezTo>
                  <a:pt x="3192" y="2038"/>
                  <a:pt x="3482" y="1859"/>
                  <a:pt x="3727" y="1636"/>
                </a:cubicBezTo>
                <a:cubicBezTo>
                  <a:pt x="3928" y="1435"/>
                  <a:pt x="3750" y="1145"/>
                  <a:pt x="3504" y="1123"/>
                </a:cubicBezTo>
                <a:cubicBezTo>
                  <a:pt x="3214" y="1100"/>
                  <a:pt x="2902" y="1056"/>
                  <a:pt x="2611" y="1034"/>
                </a:cubicBezTo>
                <a:cubicBezTo>
                  <a:pt x="2500" y="721"/>
                  <a:pt x="2344" y="409"/>
                  <a:pt x="2143" y="141"/>
                </a:cubicBezTo>
                <a:cubicBezTo>
                  <a:pt x="2072" y="58"/>
                  <a:pt x="1958" y="1"/>
                  <a:pt x="1853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0" name="Google Shape;570;p44"/>
          <p:cNvGrpSpPr/>
          <p:nvPr/>
        </p:nvGrpSpPr>
        <p:grpSpPr>
          <a:xfrm>
            <a:off x="8670000" y="3736650"/>
            <a:ext cx="183050" cy="184000"/>
            <a:chOff x="8640600" y="3655825"/>
            <a:chExt cx="183050" cy="184000"/>
          </a:xfrm>
        </p:grpSpPr>
        <p:sp>
          <p:nvSpPr>
            <p:cNvPr id="571" name="Google Shape;571;p44"/>
            <p:cNvSpPr/>
            <p:nvPr/>
          </p:nvSpPr>
          <p:spPr>
            <a:xfrm>
              <a:off x="8732125" y="3768950"/>
              <a:ext cx="91525" cy="70875"/>
            </a:xfrm>
            <a:custGeom>
              <a:rect b="b" l="l" r="r" t="t"/>
              <a:pathLst>
                <a:path extrusionOk="0" h="2835" w="3661">
                  <a:moveTo>
                    <a:pt x="1830" y="0"/>
                  </a:moveTo>
                  <a:cubicBezTo>
                    <a:pt x="0" y="0"/>
                    <a:pt x="0" y="2835"/>
                    <a:pt x="1830" y="2835"/>
                  </a:cubicBezTo>
                  <a:cubicBezTo>
                    <a:pt x="3660" y="2835"/>
                    <a:pt x="3660" y="0"/>
                    <a:pt x="1830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4"/>
            <p:cNvSpPr/>
            <p:nvPr/>
          </p:nvSpPr>
          <p:spPr>
            <a:xfrm>
              <a:off x="8640600" y="3768950"/>
              <a:ext cx="91525" cy="70875"/>
            </a:xfrm>
            <a:custGeom>
              <a:rect b="b" l="l" r="r" t="t"/>
              <a:pathLst>
                <a:path extrusionOk="0" h="2835" w="3661">
                  <a:moveTo>
                    <a:pt x="1830" y="0"/>
                  </a:moveTo>
                  <a:cubicBezTo>
                    <a:pt x="0" y="0"/>
                    <a:pt x="0" y="2835"/>
                    <a:pt x="1830" y="2835"/>
                  </a:cubicBezTo>
                  <a:cubicBezTo>
                    <a:pt x="3660" y="2835"/>
                    <a:pt x="3660" y="0"/>
                    <a:pt x="1830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4"/>
            <p:cNvSpPr/>
            <p:nvPr/>
          </p:nvSpPr>
          <p:spPr>
            <a:xfrm>
              <a:off x="8670000" y="3655825"/>
              <a:ext cx="91525" cy="70875"/>
            </a:xfrm>
            <a:custGeom>
              <a:rect b="b" l="l" r="r" t="t"/>
              <a:pathLst>
                <a:path extrusionOk="0" h="2835" w="3661">
                  <a:moveTo>
                    <a:pt x="1830" y="0"/>
                  </a:moveTo>
                  <a:cubicBezTo>
                    <a:pt x="0" y="0"/>
                    <a:pt x="0" y="2835"/>
                    <a:pt x="1830" y="2835"/>
                  </a:cubicBezTo>
                  <a:cubicBezTo>
                    <a:pt x="3660" y="2835"/>
                    <a:pt x="3660" y="0"/>
                    <a:pt x="1830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4" name="Google Shape;574;p44"/>
          <p:cNvSpPr/>
          <p:nvPr/>
        </p:nvSpPr>
        <p:spPr>
          <a:xfrm>
            <a:off x="327225" y="304025"/>
            <a:ext cx="973675" cy="470950"/>
          </a:xfrm>
          <a:custGeom>
            <a:rect b="b" l="l" r="r" t="t"/>
            <a:pathLst>
              <a:path extrusionOk="0" h="18838" w="38947">
                <a:moveTo>
                  <a:pt x="23078" y="1"/>
                </a:moveTo>
                <a:cubicBezTo>
                  <a:pt x="20310" y="1"/>
                  <a:pt x="17431" y="2188"/>
                  <a:pt x="17119" y="6942"/>
                </a:cubicBezTo>
                <a:cubicBezTo>
                  <a:pt x="14998" y="3393"/>
                  <a:pt x="12566" y="1875"/>
                  <a:pt x="10579" y="1875"/>
                </a:cubicBezTo>
                <a:cubicBezTo>
                  <a:pt x="7321" y="1875"/>
                  <a:pt x="5267" y="5982"/>
                  <a:pt x="7678" y="11852"/>
                </a:cubicBezTo>
                <a:cubicBezTo>
                  <a:pt x="6606" y="11495"/>
                  <a:pt x="5691" y="11339"/>
                  <a:pt x="4933" y="11339"/>
                </a:cubicBezTo>
                <a:cubicBezTo>
                  <a:pt x="0" y="11339"/>
                  <a:pt x="1518" y="17878"/>
                  <a:pt x="8079" y="18436"/>
                </a:cubicBezTo>
                <a:cubicBezTo>
                  <a:pt x="10914" y="18726"/>
                  <a:pt x="14150" y="18838"/>
                  <a:pt x="17409" y="18838"/>
                </a:cubicBezTo>
                <a:cubicBezTo>
                  <a:pt x="20846" y="18838"/>
                  <a:pt x="24305" y="18704"/>
                  <a:pt x="27296" y="18503"/>
                </a:cubicBezTo>
                <a:cubicBezTo>
                  <a:pt x="27943" y="18503"/>
                  <a:pt x="28702" y="18525"/>
                  <a:pt x="29506" y="18525"/>
                </a:cubicBezTo>
                <a:cubicBezTo>
                  <a:pt x="32987" y="18525"/>
                  <a:pt x="37295" y="18124"/>
                  <a:pt x="37965" y="14642"/>
                </a:cubicBezTo>
                <a:cubicBezTo>
                  <a:pt x="38947" y="9977"/>
                  <a:pt x="35532" y="7924"/>
                  <a:pt x="32005" y="7924"/>
                </a:cubicBezTo>
                <a:cubicBezTo>
                  <a:pt x="30577" y="7924"/>
                  <a:pt x="29149" y="8259"/>
                  <a:pt x="27966" y="8906"/>
                </a:cubicBezTo>
                <a:cubicBezTo>
                  <a:pt x="29729" y="3237"/>
                  <a:pt x="26470" y="1"/>
                  <a:pt x="23078" y="1"/>
                </a:cubicBezTo>
                <a:close/>
              </a:path>
            </a:pathLst>
          </a:custGeom>
          <a:solidFill>
            <a:srgbClr val="C6E9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5" name="Google Shape;575;p44"/>
          <p:cNvGrpSpPr/>
          <p:nvPr/>
        </p:nvGrpSpPr>
        <p:grpSpPr>
          <a:xfrm>
            <a:off x="599650" y="632575"/>
            <a:ext cx="355375" cy="569700"/>
            <a:chOff x="1890925" y="3755425"/>
            <a:chExt cx="355375" cy="569700"/>
          </a:xfrm>
        </p:grpSpPr>
        <p:sp>
          <p:nvSpPr>
            <p:cNvPr id="576" name="Google Shape;576;p44"/>
            <p:cNvSpPr/>
            <p:nvPr/>
          </p:nvSpPr>
          <p:spPr>
            <a:xfrm>
              <a:off x="1925975" y="3755425"/>
              <a:ext cx="320325" cy="402450"/>
            </a:xfrm>
            <a:custGeom>
              <a:rect b="b" l="l" r="r" t="t"/>
              <a:pathLst>
                <a:path extrusionOk="0" h="16098" w="12813">
                  <a:moveTo>
                    <a:pt x="5007" y="1"/>
                  </a:moveTo>
                  <a:cubicBezTo>
                    <a:pt x="2401" y="1"/>
                    <a:pt x="289" y="1599"/>
                    <a:pt x="135" y="4536"/>
                  </a:cubicBezTo>
                  <a:cubicBezTo>
                    <a:pt x="1" y="8107"/>
                    <a:pt x="3393" y="11433"/>
                    <a:pt x="2635" y="14803"/>
                  </a:cubicBezTo>
                  <a:lnTo>
                    <a:pt x="6429" y="16097"/>
                  </a:lnTo>
                  <a:cubicBezTo>
                    <a:pt x="6808" y="15249"/>
                    <a:pt x="7322" y="14624"/>
                    <a:pt x="7947" y="13955"/>
                  </a:cubicBezTo>
                  <a:cubicBezTo>
                    <a:pt x="9754" y="12102"/>
                    <a:pt x="12142" y="10562"/>
                    <a:pt x="12410" y="7705"/>
                  </a:cubicBezTo>
                  <a:cubicBezTo>
                    <a:pt x="12812" y="3621"/>
                    <a:pt x="9933" y="876"/>
                    <a:pt x="6250" y="117"/>
                  </a:cubicBezTo>
                  <a:cubicBezTo>
                    <a:pt x="5828" y="39"/>
                    <a:pt x="5411" y="1"/>
                    <a:pt x="5007" y="1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4"/>
            <p:cNvSpPr/>
            <p:nvPr/>
          </p:nvSpPr>
          <p:spPr>
            <a:xfrm>
              <a:off x="1890925" y="4119125"/>
              <a:ext cx="238750" cy="206000"/>
            </a:xfrm>
            <a:custGeom>
              <a:rect b="b" l="l" r="r" t="t"/>
              <a:pathLst>
                <a:path extrusionOk="0" h="8240" w="9550">
                  <a:moveTo>
                    <a:pt x="2699" y="453"/>
                  </a:moveTo>
                  <a:cubicBezTo>
                    <a:pt x="2857" y="453"/>
                    <a:pt x="3006" y="464"/>
                    <a:pt x="3122" y="478"/>
                  </a:cubicBezTo>
                  <a:cubicBezTo>
                    <a:pt x="3813" y="545"/>
                    <a:pt x="4438" y="857"/>
                    <a:pt x="5086" y="1081"/>
                  </a:cubicBezTo>
                  <a:cubicBezTo>
                    <a:pt x="5861" y="1369"/>
                    <a:pt x="6658" y="1591"/>
                    <a:pt x="7434" y="1856"/>
                  </a:cubicBezTo>
                  <a:lnTo>
                    <a:pt x="7434" y="1856"/>
                  </a:lnTo>
                  <a:cubicBezTo>
                    <a:pt x="7440" y="1858"/>
                    <a:pt x="7446" y="1860"/>
                    <a:pt x="7451" y="1862"/>
                  </a:cubicBezTo>
                  <a:cubicBezTo>
                    <a:pt x="7451" y="1862"/>
                    <a:pt x="7451" y="1862"/>
                    <a:pt x="7451" y="1862"/>
                  </a:cubicBezTo>
                  <a:lnTo>
                    <a:pt x="7451" y="1862"/>
                  </a:lnTo>
                  <a:cubicBezTo>
                    <a:pt x="7454" y="1863"/>
                    <a:pt x="7456" y="1863"/>
                    <a:pt x="7458" y="1864"/>
                  </a:cubicBezTo>
                  <a:lnTo>
                    <a:pt x="7458" y="1864"/>
                  </a:lnTo>
                  <a:cubicBezTo>
                    <a:pt x="7836" y="1975"/>
                    <a:pt x="8235" y="2131"/>
                    <a:pt x="8567" y="2397"/>
                  </a:cubicBezTo>
                  <a:cubicBezTo>
                    <a:pt x="8701" y="2509"/>
                    <a:pt x="8969" y="2732"/>
                    <a:pt x="8947" y="2955"/>
                  </a:cubicBezTo>
                  <a:cubicBezTo>
                    <a:pt x="8918" y="3213"/>
                    <a:pt x="8625" y="3291"/>
                    <a:pt x="8278" y="3291"/>
                  </a:cubicBezTo>
                  <a:cubicBezTo>
                    <a:pt x="7812" y="3291"/>
                    <a:pt x="7248" y="3150"/>
                    <a:pt x="7094" y="3112"/>
                  </a:cubicBezTo>
                  <a:cubicBezTo>
                    <a:pt x="7074" y="3106"/>
                    <a:pt x="7053" y="3103"/>
                    <a:pt x="7034" y="3103"/>
                  </a:cubicBezTo>
                  <a:cubicBezTo>
                    <a:pt x="6822" y="3103"/>
                    <a:pt x="6691" y="3413"/>
                    <a:pt x="6916" y="3536"/>
                  </a:cubicBezTo>
                  <a:cubicBezTo>
                    <a:pt x="7407" y="3781"/>
                    <a:pt x="8009" y="4205"/>
                    <a:pt x="8099" y="4786"/>
                  </a:cubicBezTo>
                  <a:cubicBezTo>
                    <a:pt x="8233" y="5522"/>
                    <a:pt x="7184" y="5589"/>
                    <a:pt x="6693" y="5611"/>
                  </a:cubicBezTo>
                  <a:cubicBezTo>
                    <a:pt x="6469" y="5611"/>
                    <a:pt x="6380" y="5924"/>
                    <a:pt x="6581" y="6035"/>
                  </a:cubicBezTo>
                  <a:cubicBezTo>
                    <a:pt x="6983" y="6303"/>
                    <a:pt x="7541" y="6750"/>
                    <a:pt x="7563" y="7263"/>
                  </a:cubicBezTo>
                  <a:cubicBezTo>
                    <a:pt x="7563" y="7680"/>
                    <a:pt x="7136" y="7779"/>
                    <a:pt x="6740" y="7779"/>
                  </a:cubicBezTo>
                  <a:cubicBezTo>
                    <a:pt x="6541" y="7779"/>
                    <a:pt x="6350" y="7754"/>
                    <a:pt x="6224" y="7732"/>
                  </a:cubicBezTo>
                  <a:cubicBezTo>
                    <a:pt x="5331" y="7620"/>
                    <a:pt x="4416" y="7308"/>
                    <a:pt x="3568" y="7040"/>
                  </a:cubicBezTo>
                  <a:cubicBezTo>
                    <a:pt x="2742" y="6772"/>
                    <a:pt x="1827" y="6460"/>
                    <a:pt x="1113" y="5924"/>
                  </a:cubicBezTo>
                  <a:cubicBezTo>
                    <a:pt x="912" y="5790"/>
                    <a:pt x="622" y="5544"/>
                    <a:pt x="756" y="5277"/>
                  </a:cubicBezTo>
                  <a:cubicBezTo>
                    <a:pt x="957" y="4853"/>
                    <a:pt x="1671" y="4652"/>
                    <a:pt x="2050" y="4495"/>
                  </a:cubicBezTo>
                  <a:cubicBezTo>
                    <a:pt x="2273" y="4406"/>
                    <a:pt x="2273" y="4138"/>
                    <a:pt x="2050" y="4049"/>
                  </a:cubicBezTo>
                  <a:cubicBezTo>
                    <a:pt x="1738" y="3915"/>
                    <a:pt x="577" y="3469"/>
                    <a:pt x="1024" y="2955"/>
                  </a:cubicBezTo>
                  <a:cubicBezTo>
                    <a:pt x="1403" y="2509"/>
                    <a:pt x="2095" y="2353"/>
                    <a:pt x="2630" y="2241"/>
                  </a:cubicBezTo>
                  <a:cubicBezTo>
                    <a:pt x="2831" y="2197"/>
                    <a:pt x="2854" y="1906"/>
                    <a:pt x="2675" y="1817"/>
                  </a:cubicBezTo>
                  <a:cubicBezTo>
                    <a:pt x="2452" y="1683"/>
                    <a:pt x="1448" y="1170"/>
                    <a:pt x="1738" y="746"/>
                  </a:cubicBezTo>
                  <a:cubicBezTo>
                    <a:pt x="1924" y="513"/>
                    <a:pt x="2337" y="453"/>
                    <a:pt x="2699" y="453"/>
                  </a:cubicBezTo>
                  <a:close/>
                  <a:moveTo>
                    <a:pt x="2796" y="0"/>
                  </a:moveTo>
                  <a:cubicBezTo>
                    <a:pt x="2646" y="0"/>
                    <a:pt x="2494" y="10"/>
                    <a:pt x="2340" y="32"/>
                  </a:cubicBezTo>
                  <a:cubicBezTo>
                    <a:pt x="1894" y="99"/>
                    <a:pt x="1314" y="277"/>
                    <a:pt x="1247" y="791"/>
                  </a:cubicBezTo>
                  <a:cubicBezTo>
                    <a:pt x="1168" y="1262"/>
                    <a:pt x="1554" y="1645"/>
                    <a:pt x="1961" y="1924"/>
                  </a:cubicBezTo>
                  <a:lnTo>
                    <a:pt x="1961" y="1924"/>
                  </a:lnTo>
                  <a:cubicBezTo>
                    <a:pt x="1384" y="2088"/>
                    <a:pt x="745" y="2368"/>
                    <a:pt x="510" y="2888"/>
                  </a:cubicBezTo>
                  <a:cubicBezTo>
                    <a:pt x="227" y="3522"/>
                    <a:pt x="839" y="3968"/>
                    <a:pt x="1409" y="4256"/>
                  </a:cubicBezTo>
                  <a:lnTo>
                    <a:pt x="1409" y="4256"/>
                  </a:lnTo>
                  <a:cubicBezTo>
                    <a:pt x="758" y="4542"/>
                    <a:pt x="1" y="5020"/>
                    <a:pt x="309" y="5723"/>
                  </a:cubicBezTo>
                  <a:cubicBezTo>
                    <a:pt x="466" y="6080"/>
                    <a:pt x="845" y="6348"/>
                    <a:pt x="1180" y="6526"/>
                  </a:cubicBezTo>
                  <a:cubicBezTo>
                    <a:pt x="1693" y="6817"/>
                    <a:pt x="2229" y="7040"/>
                    <a:pt x="2764" y="7263"/>
                  </a:cubicBezTo>
                  <a:cubicBezTo>
                    <a:pt x="3858" y="7665"/>
                    <a:pt x="5041" y="8044"/>
                    <a:pt x="6202" y="8200"/>
                  </a:cubicBezTo>
                  <a:cubicBezTo>
                    <a:pt x="6359" y="8223"/>
                    <a:pt x="6540" y="8240"/>
                    <a:pt x="6725" y="8240"/>
                  </a:cubicBezTo>
                  <a:cubicBezTo>
                    <a:pt x="7271" y="8240"/>
                    <a:pt x="7854" y="8092"/>
                    <a:pt x="7987" y="7509"/>
                  </a:cubicBezTo>
                  <a:cubicBezTo>
                    <a:pt x="8133" y="6942"/>
                    <a:pt x="7762" y="6411"/>
                    <a:pt x="7326" y="6017"/>
                  </a:cubicBezTo>
                  <a:lnTo>
                    <a:pt x="7326" y="6017"/>
                  </a:lnTo>
                  <a:cubicBezTo>
                    <a:pt x="7960" y="5903"/>
                    <a:pt x="8584" y="5605"/>
                    <a:pt x="8567" y="4875"/>
                  </a:cubicBezTo>
                  <a:cubicBezTo>
                    <a:pt x="8567" y="4441"/>
                    <a:pt x="8334" y="4049"/>
                    <a:pt x="8011" y="3732"/>
                  </a:cubicBezTo>
                  <a:lnTo>
                    <a:pt x="8011" y="3732"/>
                  </a:lnTo>
                  <a:cubicBezTo>
                    <a:pt x="8083" y="3737"/>
                    <a:pt x="8155" y="3739"/>
                    <a:pt x="8227" y="3739"/>
                  </a:cubicBezTo>
                  <a:cubicBezTo>
                    <a:pt x="8787" y="3739"/>
                    <a:pt x="9309" y="3588"/>
                    <a:pt x="9393" y="3045"/>
                  </a:cubicBezTo>
                  <a:cubicBezTo>
                    <a:pt x="9549" y="2152"/>
                    <a:pt x="8233" y="1594"/>
                    <a:pt x="7563" y="1393"/>
                  </a:cubicBezTo>
                  <a:cubicBezTo>
                    <a:pt x="6581" y="1081"/>
                    <a:pt x="5577" y="813"/>
                    <a:pt x="4617" y="411"/>
                  </a:cubicBezTo>
                  <a:cubicBezTo>
                    <a:pt x="4022" y="177"/>
                    <a:pt x="3426" y="0"/>
                    <a:pt x="279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1936125" y="4161450"/>
              <a:ext cx="108500" cy="43175"/>
            </a:xfrm>
            <a:custGeom>
              <a:rect b="b" l="l" r="r" t="t"/>
              <a:pathLst>
                <a:path extrusionOk="0" h="1727" w="4340">
                  <a:moveTo>
                    <a:pt x="324" y="1"/>
                  </a:moveTo>
                  <a:cubicBezTo>
                    <a:pt x="88" y="1"/>
                    <a:pt x="1" y="378"/>
                    <a:pt x="265" y="459"/>
                  </a:cubicBezTo>
                  <a:cubicBezTo>
                    <a:pt x="1492" y="883"/>
                    <a:pt x="2742" y="1307"/>
                    <a:pt x="3969" y="1709"/>
                  </a:cubicBezTo>
                  <a:cubicBezTo>
                    <a:pt x="4001" y="1721"/>
                    <a:pt x="4031" y="1727"/>
                    <a:pt x="4058" y="1727"/>
                  </a:cubicBezTo>
                  <a:cubicBezTo>
                    <a:pt x="4279" y="1727"/>
                    <a:pt x="4339" y="1362"/>
                    <a:pt x="4081" y="1262"/>
                  </a:cubicBezTo>
                  <a:cubicBezTo>
                    <a:pt x="2854" y="861"/>
                    <a:pt x="1626" y="437"/>
                    <a:pt x="398" y="13"/>
                  </a:cubicBezTo>
                  <a:cubicBezTo>
                    <a:pt x="372" y="5"/>
                    <a:pt x="347" y="1"/>
                    <a:pt x="32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1974175" y="4233300"/>
              <a:ext cx="92250" cy="37700"/>
            </a:xfrm>
            <a:custGeom>
              <a:rect b="b" l="l" r="r" t="t"/>
              <a:pathLst>
                <a:path extrusionOk="0" h="1508" w="3690">
                  <a:moveTo>
                    <a:pt x="292" y="1"/>
                  </a:moveTo>
                  <a:cubicBezTo>
                    <a:pt x="80" y="1"/>
                    <a:pt x="1" y="384"/>
                    <a:pt x="260" y="464"/>
                  </a:cubicBezTo>
                  <a:cubicBezTo>
                    <a:pt x="1265" y="799"/>
                    <a:pt x="2291" y="1156"/>
                    <a:pt x="3318" y="1491"/>
                  </a:cubicBezTo>
                  <a:cubicBezTo>
                    <a:pt x="3346" y="1503"/>
                    <a:pt x="3373" y="1508"/>
                    <a:pt x="3398" y="1508"/>
                  </a:cubicBezTo>
                  <a:cubicBezTo>
                    <a:pt x="3609" y="1508"/>
                    <a:pt x="3689" y="1124"/>
                    <a:pt x="3429" y="1044"/>
                  </a:cubicBezTo>
                  <a:cubicBezTo>
                    <a:pt x="2425" y="710"/>
                    <a:pt x="1398" y="353"/>
                    <a:pt x="372" y="18"/>
                  </a:cubicBezTo>
                  <a:cubicBezTo>
                    <a:pt x="344" y="6"/>
                    <a:pt x="317" y="1"/>
                    <a:pt x="29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1969500" y="3905125"/>
              <a:ext cx="210250" cy="250650"/>
            </a:xfrm>
            <a:custGeom>
              <a:rect b="b" l="l" r="r" t="t"/>
              <a:pathLst>
                <a:path extrusionOk="0" h="10026" w="8410">
                  <a:moveTo>
                    <a:pt x="1839" y="460"/>
                  </a:moveTo>
                  <a:cubicBezTo>
                    <a:pt x="2023" y="460"/>
                    <a:pt x="2200" y="512"/>
                    <a:pt x="2322" y="624"/>
                  </a:cubicBezTo>
                  <a:cubicBezTo>
                    <a:pt x="2590" y="869"/>
                    <a:pt x="2679" y="1316"/>
                    <a:pt x="2724" y="1650"/>
                  </a:cubicBezTo>
                  <a:cubicBezTo>
                    <a:pt x="2797" y="2147"/>
                    <a:pt x="2784" y="2654"/>
                    <a:pt x="2753" y="3158"/>
                  </a:cubicBezTo>
                  <a:lnTo>
                    <a:pt x="2753" y="3158"/>
                  </a:lnTo>
                  <a:cubicBezTo>
                    <a:pt x="2735" y="3158"/>
                    <a:pt x="2717" y="3159"/>
                    <a:pt x="2699" y="3159"/>
                  </a:cubicBezTo>
                  <a:cubicBezTo>
                    <a:pt x="2537" y="3159"/>
                    <a:pt x="2367" y="3127"/>
                    <a:pt x="2188" y="3057"/>
                  </a:cubicBezTo>
                  <a:cubicBezTo>
                    <a:pt x="1697" y="2878"/>
                    <a:pt x="1318" y="2409"/>
                    <a:pt x="1117" y="1918"/>
                  </a:cubicBezTo>
                  <a:cubicBezTo>
                    <a:pt x="983" y="1539"/>
                    <a:pt x="871" y="959"/>
                    <a:pt x="1228" y="668"/>
                  </a:cubicBezTo>
                  <a:cubicBezTo>
                    <a:pt x="1387" y="535"/>
                    <a:pt x="1618" y="460"/>
                    <a:pt x="1839" y="460"/>
                  </a:cubicBezTo>
                  <a:close/>
                  <a:moveTo>
                    <a:pt x="7665" y="2003"/>
                  </a:moveTo>
                  <a:cubicBezTo>
                    <a:pt x="7801" y="2003"/>
                    <a:pt x="7883" y="2125"/>
                    <a:pt x="7857" y="2454"/>
                  </a:cubicBezTo>
                  <a:cubicBezTo>
                    <a:pt x="7814" y="3161"/>
                    <a:pt x="7258" y="3909"/>
                    <a:pt x="6503" y="3909"/>
                  </a:cubicBezTo>
                  <a:cubicBezTo>
                    <a:pt x="6471" y="3909"/>
                    <a:pt x="6439" y="3907"/>
                    <a:pt x="6406" y="3905"/>
                  </a:cubicBezTo>
                  <a:cubicBezTo>
                    <a:pt x="6238" y="3895"/>
                    <a:pt x="6094" y="3847"/>
                    <a:pt x="5972" y="3769"/>
                  </a:cubicBezTo>
                  <a:lnTo>
                    <a:pt x="5972" y="3769"/>
                  </a:lnTo>
                  <a:cubicBezTo>
                    <a:pt x="6133" y="3492"/>
                    <a:pt x="6306" y="3223"/>
                    <a:pt x="6496" y="2967"/>
                  </a:cubicBezTo>
                  <a:cubicBezTo>
                    <a:pt x="6670" y="2745"/>
                    <a:pt x="7331" y="2003"/>
                    <a:pt x="7665" y="2003"/>
                  </a:cubicBezTo>
                  <a:close/>
                  <a:moveTo>
                    <a:pt x="1846" y="1"/>
                  </a:moveTo>
                  <a:cubicBezTo>
                    <a:pt x="1480" y="1"/>
                    <a:pt x="1090" y="138"/>
                    <a:pt x="849" y="378"/>
                  </a:cubicBezTo>
                  <a:cubicBezTo>
                    <a:pt x="1" y="1249"/>
                    <a:pt x="849" y="2811"/>
                    <a:pt x="1697" y="3324"/>
                  </a:cubicBezTo>
                  <a:cubicBezTo>
                    <a:pt x="2043" y="3543"/>
                    <a:pt x="2370" y="3637"/>
                    <a:pt x="2677" y="3637"/>
                  </a:cubicBezTo>
                  <a:cubicBezTo>
                    <a:pt x="2692" y="3637"/>
                    <a:pt x="2707" y="3637"/>
                    <a:pt x="2722" y="3636"/>
                  </a:cubicBezTo>
                  <a:lnTo>
                    <a:pt x="2722" y="3636"/>
                  </a:lnTo>
                  <a:cubicBezTo>
                    <a:pt x="2714" y="3741"/>
                    <a:pt x="2708" y="3845"/>
                    <a:pt x="2701" y="3949"/>
                  </a:cubicBezTo>
                  <a:cubicBezTo>
                    <a:pt x="2657" y="4686"/>
                    <a:pt x="2768" y="5400"/>
                    <a:pt x="2657" y="6159"/>
                  </a:cubicBezTo>
                  <a:cubicBezTo>
                    <a:pt x="2501" y="7141"/>
                    <a:pt x="2143" y="8056"/>
                    <a:pt x="1496" y="8815"/>
                  </a:cubicBezTo>
                  <a:cubicBezTo>
                    <a:pt x="1359" y="8986"/>
                    <a:pt x="1511" y="9223"/>
                    <a:pt x="1680" y="9223"/>
                  </a:cubicBezTo>
                  <a:cubicBezTo>
                    <a:pt x="1732" y="9223"/>
                    <a:pt x="1784" y="9202"/>
                    <a:pt x="1831" y="9150"/>
                  </a:cubicBezTo>
                  <a:cubicBezTo>
                    <a:pt x="2478" y="8391"/>
                    <a:pt x="2880" y="7498"/>
                    <a:pt x="3059" y="6538"/>
                  </a:cubicBezTo>
                  <a:cubicBezTo>
                    <a:pt x="3215" y="5668"/>
                    <a:pt x="3125" y="4842"/>
                    <a:pt x="3170" y="3972"/>
                  </a:cubicBezTo>
                  <a:cubicBezTo>
                    <a:pt x="3177" y="3831"/>
                    <a:pt x="3185" y="3689"/>
                    <a:pt x="3195" y="3546"/>
                  </a:cubicBezTo>
                  <a:lnTo>
                    <a:pt x="3195" y="3546"/>
                  </a:lnTo>
                  <a:cubicBezTo>
                    <a:pt x="3861" y="3311"/>
                    <a:pt x="4412" y="2651"/>
                    <a:pt x="4838" y="1969"/>
                  </a:cubicBezTo>
                  <a:lnTo>
                    <a:pt x="4838" y="1969"/>
                  </a:lnTo>
                  <a:cubicBezTo>
                    <a:pt x="4867" y="2650"/>
                    <a:pt x="4995" y="3385"/>
                    <a:pt x="5394" y="3865"/>
                  </a:cubicBezTo>
                  <a:lnTo>
                    <a:pt x="5394" y="3865"/>
                  </a:lnTo>
                  <a:cubicBezTo>
                    <a:pt x="5265" y="4111"/>
                    <a:pt x="5142" y="4364"/>
                    <a:pt x="5023" y="4619"/>
                  </a:cubicBezTo>
                  <a:cubicBezTo>
                    <a:pt x="4308" y="6248"/>
                    <a:pt x="3795" y="7989"/>
                    <a:pt x="3460" y="9730"/>
                  </a:cubicBezTo>
                  <a:cubicBezTo>
                    <a:pt x="3419" y="9907"/>
                    <a:pt x="3570" y="10026"/>
                    <a:pt x="3708" y="10026"/>
                  </a:cubicBezTo>
                  <a:cubicBezTo>
                    <a:pt x="3797" y="10026"/>
                    <a:pt x="3881" y="9977"/>
                    <a:pt x="3907" y="9864"/>
                  </a:cubicBezTo>
                  <a:cubicBezTo>
                    <a:pt x="4130" y="8703"/>
                    <a:pt x="4442" y="7543"/>
                    <a:pt x="4822" y="6427"/>
                  </a:cubicBezTo>
                  <a:cubicBezTo>
                    <a:pt x="5075" y="5666"/>
                    <a:pt x="5373" y="4896"/>
                    <a:pt x="5750" y="4174"/>
                  </a:cubicBezTo>
                  <a:lnTo>
                    <a:pt x="5750" y="4174"/>
                  </a:lnTo>
                  <a:cubicBezTo>
                    <a:pt x="5788" y="4197"/>
                    <a:pt x="5829" y="4219"/>
                    <a:pt x="5871" y="4239"/>
                  </a:cubicBezTo>
                  <a:cubicBezTo>
                    <a:pt x="6080" y="4346"/>
                    <a:pt x="6291" y="4394"/>
                    <a:pt x="6499" y="4394"/>
                  </a:cubicBezTo>
                  <a:cubicBezTo>
                    <a:pt x="7244" y="4394"/>
                    <a:pt x="7930" y="3777"/>
                    <a:pt x="8192" y="3079"/>
                  </a:cubicBezTo>
                  <a:cubicBezTo>
                    <a:pt x="8374" y="2574"/>
                    <a:pt x="8409" y="1502"/>
                    <a:pt x="7702" y="1502"/>
                  </a:cubicBezTo>
                  <a:cubicBezTo>
                    <a:pt x="7628" y="1502"/>
                    <a:pt x="7546" y="1513"/>
                    <a:pt x="7455" y="1539"/>
                  </a:cubicBezTo>
                  <a:cubicBezTo>
                    <a:pt x="6942" y="1673"/>
                    <a:pt x="6496" y="2208"/>
                    <a:pt x="6183" y="2610"/>
                  </a:cubicBezTo>
                  <a:cubicBezTo>
                    <a:pt x="5985" y="2865"/>
                    <a:pt x="5807" y="3136"/>
                    <a:pt x="5642" y="3417"/>
                  </a:cubicBezTo>
                  <a:lnTo>
                    <a:pt x="5642" y="3417"/>
                  </a:lnTo>
                  <a:cubicBezTo>
                    <a:pt x="5250" y="2765"/>
                    <a:pt x="5281" y="1627"/>
                    <a:pt x="5313" y="1048"/>
                  </a:cubicBezTo>
                  <a:cubicBezTo>
                    <a:pt x="5327" y="895"/>
                    <a:pt x="5194" y="803"/>
                    <a:pt x="5071" y="803"/>
                  </a:cubicBezTo>
                  <a:cubicBezTo>
                    <a:pt x="4995" y="803"/>
                    <a:pt x="4923" y="838"/>
                    <a:pt x="4889" y="914"/>
                  </a:cubicBezTo>
                  <a:cubicBezTo>
                    <a:pt x="4537" y="1617"/>
                    <a:pt x="4002" y="2687"/>
                    <a:pt x="3227" y="3041"/>
                  </a:cubicBezTo>
                  <a:lnTo>
                    <a:pt x="3227" y="3041"/>
                  </a:lnTo>
                  <a:cubicBezTo>
                    <a:pt x="3267" y="2356"/>
                    <a:pt x="3273" y="1670"/>
                    <a:pt x="3059" y="1026"/>
                  </a:cubicBezTo>
                  <a:cubicBezTo>
                    <a:pt x="2925" y="601"/>
                    <a:pt x="2679" y="200"/>
                    <a:pt x="2255" y="66"/>
                  </a:cubicBezTo>
                  <a:cubicBezTo>
                    <a:pt x="2129" y="22"/>
                    <a:pt x="1990" y="1"/>
                    <a:pt x="184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1" name="Google Shape;581;p44"/>
          <p:cNvSpPr/>
          <p:nvPr/>
        </p:nvSpPr>
        <p:spPr>
          <a:xfrm rot="1618808">
            <a:off x="637100" y="1518105"/>
            <a:ext cx="196333" cy="174732"/>
          </a:xfrm>
          <a:custGeom>
            <a:rect b="b" l="l" r="r" t="t"/>
            <a:pathLst>
              <a:path extrusionOk="0" h="6989" w="7853">
                <a:moveTo>
                  <a:pt x="2560" y="0"/>
                </a:moveTo>
                <a:cubicBezTo>
                  <a:pt x="2221" y="0"/>
                  <a:pt x="1886" y="201"/>
                  <a:pt x="1920" y="613"/>
                </a:cubicBezTo>
                <a:cubicBezTo>
                  <a:pt x="1965" y="1215"/>
                  <a:pt x="2010" y="1818"/>
                  <a:pt x="2077" y="2421"/>
                </a:cubicBezTo>
                <a:cubicBezTo>
                  <a:pt x="1541" y="2688"/>
                  <a:pt x="983" y="3001"/>
                  <a:pt x="470" y="3313"/>
                </a:cubicBezTo>
                <a:cubicBezTo>
                  <a:pt x="1" y="3603"/>
                  <a:pt x="90" y="4318"/>
                  <a:pt x="626" y="4474"/>
                </a:cubicBezTo>
                <a:cubicBezTo>
                  <a:pt x="1229" y="4652"/>
                  <a:pt x="1831" y="4809"/>
                  <a:pt x="2456" y="4965"/>
                </a:cubicBezTo>
                <a:cubicBezTo>
                  <a:pt x="2545" y="5501"/>
                  <a:pt x="2679" y="6014"/>
                  <a:pt x="2813" y="6550"/>
                </a:cubicBezTo>
                <a:cubicBezTo>
                  <a:pt x="2899" y="6857"/>
                  <a:pt x="3141" y="6988"/>
                  <a:pt x="3386" y="6988"/>
                </a:cubicBezTo>
                <a:cubicBezTo>
                  <a:pt x="3585" y="6988"/>
                  <a:pt x="3786" y="6901"/>
                  <a:pt x="3907" y="6750"/>
                </a:cubicBezTo>
                <a:cubicBezTo>
                  <a:pt x="3974" y="6706"/>
                  <a:pt x="4041" y="6639"/>
                  <a:pt x="4085" y="6572"/>
                </a:cubicBezTo>
                <a:cubicBezTo>
                  <a:pt x="4331" y="6192"/>
                  <a:pt x="4554" y="5813"/>
                  <a:pt x="4777" y="5434"/>
                </a:cubicBezTo>
                <a:cubicBezTo>
                  <a:pt x="5536" y="5545"/>
                  <a:pt x="6295" y="5612"/>
                  <a:pt x="7054" y="5612"/>
                </a:cubicBezTo>
                <a:cubicBezTo>
                  <a:pt x="7062" y="5613"/>
                  <a:pt x="7071" y="5613"/>
                  <a:pt x="7080" y="5613"/>
                </a:cubicBezTo>
                <a:cubicBezTo>
                  <a:pt x="7514" y="5613"/>
                  <a:pt x="7852" y="5069"/>
                  <a:pt x="7589" y="4675"/>
                </a:cubicBezTo>
                <a:cubicBezTo>
                  <a:pt x="7210" y="4117"/>
                  <a:pt x="6808" y="3536"/>
                  <a:pt x="6362" y="2979"/>
                </a:cubicBezTo>
                <a:cubicBezTo>
                  <a:pt x="6741" y="2421"/>
                  <a:pt x="7076" y="1818"/>
                  <a:pt x="7277" y="1148"/>
                </a:cubicBezTo>
                <a:cubicBezTo>
                  <a:pt x="7420" y="683"/>
                  <a:pt x="7047" y="376"/>
                  <a:pt x="6651" y="376"/>
                </a:cubicBezTo>
                <a:cubicBezTo>
                  <a:pt x="6554" y="376"/>
                  <a:pt x="6455" y="394"/>
                  <a:pt x="6362" y="434"/>
                </a:cubicBezTo>
                <a:cubicBezTo>
                  <a:pt x="5782" y="680"/>
                  <a:pt x="5201" y="947"/>
                  <a:pt x="4643" y="1193"/>
                </a:cubicBezTo>
                <a:cubicBezTo>
                  <a:pt x="4085" y="724"/>
                  <a:pt x="3505" y="345"/>
                  <a:pt x="2858" y="55"/>
                </a:cubicBezTo>
                <a:cubicBezTo>
                  <a:pt x="2765" y="19"/>
                  <a:pt x="2662" y="0"/>
                  <a:pt x="2560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4"/>
          <p:cNvSpPr/>
          <p:nvPr/>
        </p:nvSpPr>
        <p:spPr>
          <a:xfrm rot="1618808">
            <a:off x="338278" y="1237873"/>
            <a:ext cx="137856" cy="121630"/>
          </a:xfrm>
          <a:custGeom>
            <a:rect b="b" l="l" r="r" t="t"/>
            <a:pathLst>
              <a:path extrusionOk="0" h="4865" w="5514">
                <a:moveTo>
                  <a:pt x="2600" y="1"/>
                </a:moveTo>
                <a:cubicBezTo>
                  <a:pt x="2473" y="1"/>
                  <a:pt x="2349" y="59"/>
                  <a:pt x="2278" y="203"/>
                </a:cubicBezTo>
                <a:cubicBezTo>
                  <a:pt x="2099" y="582"/>
                  <a:pt x="1943" y="939"/>
                  <a:pt x="1786" y="1319"/>
                </a:cubicBezTo>
                <a:cubicBezTo>
                  <a:pt x="1574" y="1308"/>
                  <a:pt x="1368" y="1302"/>
                  <a:pt x="1162" y="1302"/>
                </a:cubicBezTo>
                <a:cubicBezTo>
                  <a:pt x="955" y="1302"/>
                  <a:pt x="749" y="1308"/>
                  <a:pt x="537" y="1319"/>
                </a:cubicBezTo>
                <a:cubicBezTo>
                  <a:pt x="180" y="1341"/>
                  <a:pt x="1" y="1765"/>
                  <a:pt x="246" y="2033"/>
                </a:cubicBezTo>
                <a:cubicBezTo>
                  <a:pt x="537" y="2345"/>
                  <a:pt x="849" y="2636"/>
                  <a:pt x="1162" y="2926"/>
                </a:cubicBezTo>
                <a:cubicBezTo>
                  <a:pt x="1050" y="3261"/>
                  <a:pt x="938" y="3618"/>
                  <a:pt x="849" y="3952"/>
                </a:cubicBezTo>
                <a:cubicBezTo>
                  <a:pt x="775" y="4265"/>
                  <a:pt x="1036" y="4472"/>
                  <a:pt x="1280" y="4472"/>
                </a:cubicBezTo>
                <a:cubicBezTo>
                  <a:pt x="1332" y="4472"/>
                  <a:pt x="1383" y="4463"/>
                  <a:pt x="1429" y="4443"/>
                </a:cubicBezTo>
                <a:cubicBezTo>
                  <a:pt x="1496" y="4443"/>
                  <a:pt x="1541" y="4421"/>
                  <a:pt x="1586" y="4399"/>
                </a:cubicBezTo>
                <a:cubicBezTo>
                  <a:pt x="1853" y="4243"/>
                  <a:pt x="2121" y="4109"/>
                  <a:pt x="2367" y="3952"/>
                </a:cubicBezTo>
                <a:cubicBezTo>
                  <a:pt x="2769" y="4265"/>
                  <a:pt x="3193" y="4555"/>
                  <a:pt x="3639" y="4823"/>
                </a:cubicBezTo>
                <a:cubicBezTo>
                  <a:pt x="3692" y="4852"/>
                  <a:pt x="3752" y="4865"/>
                  <a:pt x="3814" y="4865"/>
                </a:cubicBezTo>
                <a:cubicBezTo>
                  <a:pt x="4038" y="4865"/>
                  <a:pt x="4281" y="4689"/>
                  <a:pt x="4264" y="4443"/>
                </a:cubicBezTo>
                <a:cubicBezTo>
                  <a:pt x="4219" y="3997"/>
                  <a:pt x="4175" y="3506"/>
                  <a:pt x="4085" y="3037"/>
                </a:cubicBezTo>
                <a:cubicBezTo>
                  <a:pt x="4487" y="2836"/>
                  <a:pt x="4889" y="2613"/>
                  <a:pt x="5224" y="2278"/>
                </a:cubicBezTo>
                <a:cubicBezTo>
                  <a:pt x="5514" y="1988"/>
                  <a:pt x="5268" y="1609"/>
                  <a:pt x="4933" y="1564"/>
                </a:cubicBezTo>
                <a:cubicBezTo>
                  <a:pt x="4509" y="1520"/>
                  <a:pt x="4085" y="1475"/>
                  <a:pt x="3661" y="1430"/>
                </a:cubicBezTo>
                <a:cubicBezTo>
                  <a:pt x="3505" y="984"/>
                  <a:pt x="3282" y="582"/>
                  <a:pt x="2992" y="203"/>
                </a:cubicBezTo>
                <a:cubicBezTo>
                  <a:pt x="2907" y="82"/>
                  <a:pt x="2751" y="1"/>
                  <a:pt x="2600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4"/>
          <p:cNvSpPr/>
          <p:nvPr/>
        </p:nvSpPr>
        <p:spPr>
          <a:xfrm rot="1618808">
            <a:off x="949736" y="1176888"/>
            <a:ext cx="138406" cy="121830"/>
          </a:xfrm>
          <a:custGeom>
            <a:rect b="b" l="l" r="r" t="t"/>
            <a:pathLst>
              <a:path extrusionOk="0" h="4873" w="5536">
                <a:moveTo>
                  <a:pt x="2612" y="0"/>
                </a:moveTo>
                <a:cubicBezTo>
                  <a:pt x="2479" y="0"/>
                  <a:pt x="2351" y="64"/>
                  <a:pt x="2277" y="221"/>
                </a:cubicBezTo>
                <a:cubicBezTo>
                  <a:pt x="2121" y="578"/>
                  <a:pt x="1942" y="958"/>
                  <a:pt x="1786" y="1315"/>
                </a:cubicBezTo>
                <a:cubicBezTo>
                  <a:pt x="1384" y="1315"/>
                  <a:pt x="960" y="1315"/>
                  <a:pt x="559" y="1337"/>
                </a:cubicBezTo>
                <a:cubicBezTo>
                  <a:pt x="179" y="1337"/>
                  <a:pt x="1" y="1784"/>
                  <a:pt x="268" y="2052"/>
                </a:cubicBezTo>
                <a:cubicBezTo>
                  <a:pt x="559" y="2342"/>
                  <a:pt x="849" y="2654"/>
                  <a:pt x="1161" y="2944"/>
                </a:cubicBezTo>
                <a:cubicBezTo>
                  <a:pt x="1050" y="3279"/>
                  <a:pt x="960" y="3614"/>
                  <a:pt x="871" y="3971"/>
                </a:cubicBezTo>
                <a:cubicBezTo>
                  <a:pt x="798" y="4280"/>
                  <a:pt x="1036" y="4470"/>
                  <a:pt x="1284" y="4470"/>
                </a:cubicBezTo>
                <a:cubicBezTo>
                  <a:pt x="1340" y="4470"/>
                  <a:pt x="1397" y="4460"/>
                  <a:pt x="1451" y="4440"/>
                </a:cubicBezTo>
                <a:cubicBezTo>
                  <a:pt x="1496" y="4440"/>
                  <a:pt x="1541" y="4440"/>
                  <a:pt x="1608" y="4395"/>
                </a:cubicBezTo>
                <a:cubicBezTo>
                  <a:pt x="1853" y="4261"/>
                  <a:pt x="2121" y="4105"/>
                  <a:pt x="2366" y="3971"/>
                </a:cubicBezTo>
                <a:cubicBezTo>
                  <a:pt x="2791" y="4283"/>
                  <a:pt x="3192" y="4574"/>
                  <a:pt x="3639" y="4819"/>
                </a:cubicBezTo>
                <a:cubicBezTo>
                  <a:pt x="3702" y="4856"/>
                  <a:pt x="3771" y="4873"/>
                  <a:pt x="3840" y="4873"/>
                </a:cubicBezTo>
                <a:cubicBezTo>
                  <a:pt x="4063" y="4873"/>
                  <a:pt x="4281" y="4695"/>
                  <a:pt x="4264" y="4440"/>
                </a:cubicBezTo>
                <a:cubicBezTo>
                  <a:pt x="4219" y="3993"/>
                  <a:pt x="4174" y="3525"/>
                  <a:pt x="4085" y="3056"/>
                </a:cubicBezTo>
                <a:cubicBezTo>
                  <a:pt x="4509" y="2855"/>
                  <a:pt x="4889" y="2609"/>
                  <a:pt x="5246" y="2297"/>
                </a:cubicBezTo>
                <a:cubicBezTo>
                  <a:pt x="5536" y="2007"/>
                  <a:pt x="5268" y="1605"/>
                  <a:pt x="4933" y="1583"/>
                </a:cubicBezTo>
                <a:cubicBezTo>
                  <a:pt x="4509" y="1538"/>
                  <a:pt x="4107" y="1494"/>
                  <a:pt x="3683" y="1449"/>
                </a:cubicBezTo>
                <a:cubicBezTo>
                  <a:pt x="3505" y="1003"/>
                  <a:pt x="3304" y="578"/>
                  <a:pt x="3014" y="199"/>
                </a:cubicBezTo>
                <a:cubicBezTo>
                  <a:pt x="2919" y="81"/>
                  <a:pt x="2762" y="0"/>
                  <a:pt x="2612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4" name="Google Shape;584;p44"/>
          <p:cNvGrpSpPr/>
          <p:nvPr/>
        </p:nvGrpSpPr>
        <p:grpSpPr>
          <a:xfrm>
            <a:off x="365625" y="2100400"/>
            <a:ext cx="130600" cy="121650"/>
            <a:chOff x="6344025" y="2680900"/>
            <a:chExt cx="130600" cy="121650"/>
          </a:xfrm>
        </p:grpSpPr>
        <p:sp>
          <p:nvSpPr>
            <p:cNvPr id="585" name="Google Shape;585;p44"/>
            <p:cNvSpPr/>
            <p:nvPr/>
          </p:nvSpPr>
          <p:spPr>
            <a:xfrm>
              <a:off x="6344025" y="2748400"/>
              <a:ext cx="58050" cy="45225"/>
            </a:xfrm>
            <a:custGeom>
              <a:rect b="b" l="l" r="r" t="t"/>
              <a:pathLst>
                <a:path extrusionOk="0" h="1809" w="2322">
                  <a:moveTo>
                    <a:pt x="1161" y="1"/>
                  </a:moveTo>
                  <a:cubicBezTo>
                    <a:pt x="1" y="1"/>
                    <a:pt x="1" y="1808"/>
                    <a:pt x="1161" y="1808"/>
                  </a:cubicBezTo>
                  <a:cubicBezTo>
                    <a:pt x="2322" y="1808"/>
                    <a:pt x="2322" y="1"/>
                    <a:pt x="1161" y="1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4"/>
            <p:cNvSpPr/>
            <p:nvPr/>
          </p:nvSpPr>
          <p:spPr>
            <a:xfrm>
              <a:off x="6384750" y="2680900"/>
              <a:ext cx="58075" cy="45200"/>
            </a:xfrm>
            <a:custGeom>
              <a:rect b="b" l="l" r="r" t="t"/>
              <a:pathLst>
                <a:path extrusionOk="0" h="1808" w="2323">
                  <a:moveTo>
                    <a:pt x="1162" y="0"/>
                  </a:moveTo>
                  <a:cubicBezTo>
                    <a:pt x="1" y="0"/>
                    <a:pt x="1" y="1808"/>
                    <a:pt x="1162" y="1808"/>
                  </a:cubicBezTo>
                  <a:cubicBezTo>
                    <a:pt x="2322" y="1808"/>
                    <a:pt x="2322" y="0"/>
                    <a:pt x="1162" y="0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4"/>
            <p:cNvSpPr/>
            <p:nvPr/>
          </p:nvSpPr>
          <p:spPr>
            <a:xfrm>
              <a:off x="6416000" y="2757900"/>
              <a:ext cx="58625" cy="44650"/>
            </a:xfrm>
            <a:custGeom>
              <a:rect b="b" l="l" r="r" t="t"/>
              <a:pathLst>
                <a:path extrusionOk="0" h="1786" w="2345">
                  <a:moveTo>
                    <a:pt x="1184" y="0"/>
                  </a:moveTo>
                  <a:cubicBezTo>
                    <a:pt x="1" y="0"/>
                    <a:pt x="1" y="1786"/>
                    <a:pt x="1184" y="1786"/>
                  </a:cubicBezTo>
                  <a:cubicBezTo>
                    <a:pt x="2344" y="1786"/>
                    <a:pt x="2344" y="0"/>
                    <a:pt x="1184" y="0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44"/>
          <p:cNvGrpSpPr/>
          <p:nvPr/>
        </p:nvGrpSpPr>
        <p:grpSpPr>
          <a:xfrm>
            <a:off x="7184425" y="4767675"/>
            <a:ext cx="130600" cy="121650"/>
            <a:chOff x="6344025" y="2680900"/>
            <a:chExt cx="130600" cy="121650"/>
          </a:xfrm>
        </p:grpSpPr>
        <p:sp>
          <p:nvSpPr>
            <p:cNvPr id="589" name="Google Shape;589;p44"/>
            <p:cNvSpPr/>
            <p:nvPr/>
          </p:nvSpPr>
          <p:spPr>
            <a:xfrm>
              <a:off x="6344025" y="2748400"/>
              <a:ext cx="58050" cy="45225"/>
            </a:xfrm>
            <a:custGeom>
              <a:rect b="b" l="l" r="r" t="t"/>
              <a:pathLst>
                <a:path extrusionOk="0" h="1809" w="2322">
                  <a:moveTo>
                    <a:pt x="1161" y="1"/>
                  </a:moveTo>
                  <a:cubicBezTo>
                    <a:pt x="1" y="1"/>
                    <a:pt x="1" y="1808"/>
                    <a:pt x="1161" y="1808"/>
                  </a:cubicBezTo>
                  <a:cubicBezTo>
                    <a:pt x="2322" y="1808"/>
                    <a:pt x="2322" y="1"/>
                    <a:pt x="1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4"/>
            <p:cNvSpPr/>
            <p:nvPr/>
          </p:nvSpPr>
          <p:spPr>
            <a:xfrm>
              <a:off x="6384750" y="2680900"/>
              <a:ext cx="58075" cy="45200"/>
            </a:xfrm>
            <a:custGeom>
              <a:rect b="b" l="l" r="r" t="t"/>
              <a:pathLst>
                <a:path extrusionOk="0" h="1808" w="2323">
                  <a:moveTo>
                    <a:pt x="1162" y="0"/>
                  </a:moveTo>
                  <a:cubicBezTo>
                    <a:pt x="1" y="0"/>
                    <a:pt x="1" y="1808"/>
                    <a:pt x="1162" y="1808"/>
                  </a:cubicBezTo>
                  <a:cubicBezTo>
                    <a:pt x="2322" y="1808"/>
                    <a:pt x="2322" y="0"/>
                    <a:pt x="1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4"/>
            <p:cNvSpPr/>
            <p:nvPr/>
          </p:nvSpPr>
          <p:spPr>
            <a:xfrm>
              <a:off x="6416000" y="2757900"/>
              <a:ext cx="58625" cy="44650"/>
            </a:xfrm>
            <a:custGeom>
              <a:rect b="b" l="l" r="r" t="t"/>
              <a:pathLst>
                <a:path extrusionOk="0" h="1786" w="2345">
                  <a:moveTo>
                    <a:pt x="1184" y="0"/>
                  </a:moveTo>
                  <a:cubicBezTo>
                    <a:pt x="1" y="0"/>
                    <a:pt x="1" y="1786"/>
                    <a:pt x="1184" y="1786"/>
                  </a:cubicBezTo>
                  <a:cubicBezTo>
                    <a:pt x="2344" y="1786"/>
                    <a:pt x="2344" y="0"/>
                    <a:pt x="1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">
  <p:cSld name="TITLE_AND_TWO_COLUMNS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5"/>
          <p:cNvSpPr txBox="1"/>
          <p:nvPr>
            <p:ph type="title"/>
          </p:nvPr>
        </p:nvSpPr>
        <p:spPr>
          <a:xfrm>
            <a:off x="713225" y="310296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94" name="Google Shape;594;p45"/>
          <p:cNvSpPr txBox="1"/>
          <p:nvPr>
            <p:ph idx="1" type="subTitle"/>
          </p:nvPr>
        </p:nvSpPr>
        <p:spPr>
          <a:xfrm>
            <a:off x="5257507" y="1877375"/>
            <a:ext cx="2606400" cy="3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rgbClr val="42B5CA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95" name="Google Shape;595;p45"/>
          <p:cNvSpPr txBox="1"/>
          <p:nvPr>
            <p:ph idx="2" type="subTitle"/>
          </p:nvPr>
        </p:nvSpPr>
        <p:spPr>
          <a:xfrm>
            <a:off x="5257507" y="2202925"/>
            <a:ext cx="2606400" cy="12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96" name="Google Shape;596;p45"/>
          <p:cNvSpPr/>
          <p:nvPr/>
        </p:nvSpPr>
        <p:spPr>
          <a:xfrm>
            <a:off x="8159325" y="2222050"/>
            <a:ext cx="98225" cy="86800"/>
          </a:xfrm>
          <a:custGeom>
            <a:rect b="b" l="l" r="r" t="t"/>
            <a:pathLst>
              <a:path extrusionOk="0" h="3472" w="3929">
                <a:moveTo>
                  <a:pt x="1853" y="1"/>
                </a:moveTo>
                <a:cubicBezTo>
                  <a:pt x="1759" y="1"/>
                  <a:pt x="1672" y="47"/>
                  <a:pt x="1629" y="163"/>
                </a:cubicBezTo>
                <a:cubicBezTo>
                  <a:pt x="1495" y="409"/>
                  <a:pt x="1384" y="676"/>
                  <a:pt x="1272" y="944"/>
                </a:cubicBezTo>
                <a:lnTo>
                  <a:pt x="379" y="944"/>
                </a:lnTo>
                <a:cubicBezTo>
                  <a:pt x="134" y="967"/>
                  <a:pt x="0" y="1279"/>
                  <a:pt x="179" y="1458"/>
                </a:cubicBezTo>
                <a:cubicBezTo>
                  <a:pt x="379" y="1681"/>
                  <a:pt x="603" y="1882"/>
                  <a:pt x="826" y="2083"/>
                </a:cubicBezTo>
                <a:cubicBezTo>
                  <a:pt x="737" y="2328"/>
                  <a:pt x="670" y="2574"/>
                  <a:pt x="603" y="2819"/>
                </a:cubicBezTo>
                <a:cubicBezTo>
                  <a:pt x="546" y="3045"/>
                  <a:pt x="744" y="3192"/>
                  <a:pt x="928" y="3192"/>
                </a:cubicBezTo>
                <a:cubicBezTo>
                  <a:pt x="962" y="3192"/>
                  <a:pt x="995" y="3187"/>
                  <a:pt x="1027" y="3176"/>
                </a:cubicBezTo>
                <a:cubicBezTo>
                  <a:pt x="1049" y="3154"/>
                  <a:pt x="1094" y="3154"/>
                  <a:pt x="1138" y="3131"/>
                </a:cubicBezTo>
                <a:cubicBezTo>
                  <a:pt x="1317" y="3042"/>
                  <a:pt x="1495" y="2931"/>
                  <a:pt x="1674" y="2819"/>
                </a:cubicBezTo>
                <a:cubicBezTo>
                  <a:pt x="1964" y="3042"/>
                  <a:pt x="2277" y="3243"/>
                  <a:pt x="2589" y="3444"/>
                </a:cubicBezTo>
                <a:cubicBezTo>
                  <a:pt x="2627" y="3463"/>
                  <a:pt x="2670" y="3472"/>
                  <a:pt x="2715" y="3472"/>
                </a:cubicBezTo>
                <a:cubicBezTo>
                  <a:pt x="2877" y="3472"/>
                  <a:pt x="3053" y="3352"/>
                  <a:pt x="3035" y="3176"/>
                </a:cubicBezTo>
                <a:cubicBezTo>
                  <a:pt x="2991" y="2841"/>
                  <a:pt x="2968" y="2507"/>
                  <a:pt x="2902" y="2172"/>
                </a:cubicBezTo>
                <a:cubicBezTo>
                  <a:pt x="3192" y="2038"/>
                  <a:pt x="3482" y="1859"/>
                  <a:pt x="3727" y="1636"/>
                </a:cubicBezTo>
                <a:cubicBezTo>
                  <a:pt x="3928" y="1435"/>
                  <a:pt x="3750" y="1145"/>
                  <a:pt x="3504" y="1123"/>
                </a:cubicBezTo>
                <a:cubicBezTo>
                  <a:pt x="3214" y="1100"/>
                  <a:pt x="2902" y="1056"/>
                  <a:pt x="2611" y="1034"/>
                </a:cubicBezTo>
                <a:cubicBezTo>
                  <a:pt x="2500" y="721"/>
                  <a:pt x="2344" y="409"/>
                  <a:pt x="2143" y="141"/>
                </a:cubicBezTo>
                <a:cubicBezTo>
                  <a:pt x="2072" y="58"/>
                  <a:pt x="1958" y="1"/>
                  <a:pt x="1853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7" name="Google Shape;597;p45"/>
          <p:cNvGrpSpPr/>
          <p:nvPr/>
        </p:nvGrpSpPr>
        <p:grpSpPr>
          <a:xfrm>
            <a:off x="8430725" y="1342925"/>
            <a:ext cx="183050" cy="184000"/>
            <a:chOff x="8640600" y="3655825"/>
            <a:chExt cx="183050" cy="184000"/>
          </a:xfrm>
        </p:grpSpPr>
        <p:sp>
          <p:nvSpPr>
            <p:cNvPr id="598" name="Google Shape;598;p45"/>
            <p:cNvSpPr/>
            <p:nvPr/>
          </p:nvSpPr>
          <p:spPr>
            <a:xfrm>
              <a:off x="8732125" y="3768950"/>
              <a:ext cx="91525" cy="70875"/>
            </a:xfrm>
            <a:custGeom>
              <a:rect b="b" l="l" r="r" t="t"/>
              <a:pathLst>
                <a:path extrusionOk="0" h="2835" w="3661">
                  <a:moveTo>
                    <a:pt x="1830" y="0"/>
                  </a:moveTo>
                  <a:cubicBezTo>
                    <a:pt x="0" y="0"/>
                    <a:pt x="0" y="2835"/>
                    <a:pt x="1830" y="2835"/>
                  </a:cubicBezTo>
                  <a:cubicBezTo>
                    <a:pt x="3660" y="2835"/>
                    <a:pt x="3660" y="0"/>
                    <a:pt x="1830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8640600" y="3768950"/>
              <a:ext cx="91525" cy="70875"/>
            </a:xfrm>
            <a:custGeom>
              <a:rect b="b" l="l" r="r" t="t"/>
              <a:pathLst>
                <a:path extrusionOk="0" h="2835" w="3661">
                  <a:moveTo>
                    <a:pt x="1830" y="0"/>
                  </a:moveTo>
                  <a:cubicBezTo>
                    <a:pt x="0" y="0"/>
                    <a:pt x="0" y="2835"/>
                    <a:pt x="1830" y="2835"/>
                  </a:cubicBezTo>
                  <a:cubicBezTo>
                    <a:pt x="3660" y="2835"/>
                    <a:pt x="3660" y="0"/>
                    <a:pt x="1830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8670000" y="3655825"/>
              <a:ext cx="91525" cy="70875"/>
            </a:xfrm>
            <a:custGeom>
              <a:rect b="b" l="l" r="r" t="t"/>
              <a:pathLst>
                <a:path extrusionOk="0" h="2835" w="3661">
                  <a:moveTo>
                    <a:pt x="1830" y="0"/>
                  </a:moveTo>
                  <a:cubicBezTo>
                    <a:pt x="0" y="0"/>
                    <a:pt x="0" y="2835"/>
                    <a:pt x="1830" y="2835"/>
                  </a:cubicBezTo>
                  <a:cubicBezTo>
                    <a:pt x="3660" y="2835"/>
                    <a:pt x="3660" y="0"/>
                    <a:pt x="1830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1" name="Google Shape;601;p45"/>
          <p:cNvSpPr/>
          <p:nvPr/>
        </p:nvSpPr>
        <p:spPr>
          <a:xfrm>
            <a:off x="7375400" y="365425"/>
            <a:ext cx="1537530" cy="743677"/>
          </a:xfrm>
          <a:custGeom>
            <a:rect b="b" l="l" r="r" t="t"/>
            <a:pathLst>
              <a:path extrusionOk="0" h="18838" w="38947">
                <a:moveTo>
                  <a:pt x="23078" y="1"/>
                </a:moveTo>
                <a:cubicBezTo>
                  <a:pt x="20310" y="1"/>
                  <a:pt x="17431" y="2188"/>
                  <a:pt x="17119" y="6942"/>
                </a:cubicBezTo>
                <a:cubicBezTo>
                  <a:pt x="14998" y="3393"/>
                  <a:pt x="12566" y="1875"/>
                  <a:pt x="10579" y="1875"/>
                </a:cubicBezTo>
                <a:cubicBezTo>
                  <a:pt x="7321" y="1875"/>
                  <a:pt x="5267" y="5982"/>
                  <a:pt x="7678" y="11852"/>
                </a:cubicBezTo>
                <a:cubicBezTo>
                  <a:pt x="6606" y="11495"/>
                  <a:pt x="5691" y="11339"/>
                  <a:pt x="4933" y="11339"/>
                </a:cubicBezTo>
                <a:cubicBezTo>
                  <a:pt x="0" y="11339"/>
                  <a:pt x="1518" y="17878"/>
                  <a:pt x="8079" y="18436"/>
                </a:cubicBezTo>
                <a:cubicBezTo>
                  <a:pt x="10914" y="18726"/>
                  <a:pt x="14150" y="18838"/>
                  <a:pt x="17409" y="18838"/>
                </a:cubicBezTo>
                <a:cubicBezTo>
                  <a:pt x="20846" y="18838"/>
                  <a:pt x="24305" y="18704"/>
                  <a:pt x="27296" y="18503"/>
                </a:cubicBezTo>
                <a:cubicBezTo>
                  <a:pt x="27943" y="18503"/>
                  <a:pt x="28702" y="18525"/>
                  <a:pt x="29506" y="18525"/>
                </a:cubicBezTo>
                <a:cubicBezTo>
                  <a:pt x="32987" y="18525"/>
                  <a:pt x="37295" y="18124"/>
                  <a:pt x="37965" y="14642"/>
                </a:cubicBezTo>
                <a:cubicBezTo>
                  <a:pt x="38947" y="9977"/>
                  <a:pt x="35532" y="7924"/>
                  <a:pt x="32005" y="7924"/>
                </a:cubicBezTo>
                <a:cubicBezTo>
                  <a:pt x="30577" y="7924"/>
                  <a:pt x="29149" y="8259"/>
                  <a:pt x="27966" y="8906"/>
                </a:cubicBezTo>
                <a:cubicBezTo>
                  <a:pt x="29729" y="3237"/>
                  <a:pt x="26470" y="1"/>
                  <a:pt x="23078" y="1"/>
                </a:cubicBez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5"/>
          <p:cNvSpPr/>
          <p:nvPr/>
        </p:nvSpPr>
        <p:spPr>
          <a:xfrm rot="1618808">
            <a:off x="565300" y="4223005"/>
            <a:ext cx="196333" cy="174732"/>
          </a:xfrm>
          <a:custGeom>
            <a:rect b="b" l="l" r="r" t="t"/>
            <a:pathLst>
              <a:path extrusionOk="0" h="6989" w="7853">
                <a:moveTo>
                  <a:pt x="2560" y="0"/>
                </a:moveTo>
                <a:cubicBezTo>
                  <a:pt x="2221" y="0"/>
                  <a:pt x="1886" y="201"/>
                  <a:pt x="1920" y="613"/>
                </a:cubicBezTo>
                <a:cubicBezTo>
                  <a:pt x="1965" y="1215"/>
                  <a:pt x="2010" y="1818"/>
                  <a:pt x="2077" y="2421"/>
                </a:cubicBezTo>
                <a:cubicBezTo>
                  <a:pt x="1541" y="2688"/>
                  <a:pt x="983" y="3001"/>
                  <a:pt x="470" y="3313"/>
                </a:cubicBezTo>
                <a:cubicBezTo>
                  <a:pt x="1" y="3603"/>
                  <a:pt x="90" y="4318"/>
                  <a:pt x="626" y="4474"/>
                </a:cubicBezTo>
                <a:cubicBezTo>
                  <a:pt x="1229" y="4652"/>
                  <a:pt x="1831" y="4809"/>
                  <a:pt x="2456" y="4965"/>
                </a:cubicBezTo>
                <a:cubicBezTo>
                  <a:pt x="2545" y="5501"/>
                  <a:pt x="2679" y="6014"/>
                  <a:pt x="2813" y="6550"/>
                </a:cubicBezTo>
                <a:cubicBezTo>
                  <a:pt x="2899" y="6857"/>
                  <a:pt x="3141" y="6988"/>
                  <a:pt x="3386" y="6988"/>
                </a:cubicBezTo>
                <a:cubicBezTo>
                  <a:pt x="3585" y="6988"/>
                  <a:pt x="3786" y="6901"/>
                  <a:pt x="3907" y="6750"/>
                </a:cubicBezTo>
                <a:cubicBezTo>
                  <a:pt x="3974" y="6706"/>
                  <a:pt x="4041" y="6639"/>
                  <a:pt x="4085" y="6572"/>
                </a:cubicBezTo>
                <a:cubicBezTo>
                  <a:pt x="4331" y="6192"/>
                  <a:pt x="4554" y="5813"/>
                  <a:pt x="4777" y="5434"/>
                </a:cubicBezTo>
                <a:cubicBezTo>
                  <a:pt x="5536" y="5545"/>
                  <a:pt x="6295" y="5612"/>
                  <a:pt x="7054" y="5612"/>
                </a:cubicBezTo>
                <a:cubicBezTo>
                  <a:pt x="7062" y="5613"/>
                  <a:pt x="7071" y="5613"/>
                  <a:pt x="7080" y="5613"/>
                </a:cubicBezTo>
                <a:cubicBezTo>
                  <a:pt x="7514" y="5613"/>
                  <a:pt x="7852" y="5069"/>
                  <a:pt x="7589" y="4675"/>
                </a:cubicBezTo>
                <a:cubicBezTo>
                  <a:pt x="7210" y="4117"/>
                  <a:pt x="6808" y="3536"/>
                  <a:pt x="6362" y="2979"/>
                </a:cubicBezTo>
                <a:cubicBezTo>
                  <a:pt x="6741" y="2421"/>
                  <a:pt x="7076" y="1818"/>
                  <a:pt x="7277" y="1148"/>
                </a:cubicBezTo>
                <a:cubicBezTo>
                  <a:pt x="7420" y="683"/>
                  <a:pt x="7047" y="376"/>
                  <a:pt x="6651" y="376"/>
                </a:cubicBezTo>
                <a:cubicBezTo>
                  <a:pt x="6554" y="376"/>
                  <a:pt x="6455" y="394"/>
                  <a:pt x="6362" y="434"/>
                </a:cubicBezTo>
                <a:cubicBezTo>
                  <a:pt x="5782" y="680"/>
                  <a:pt x="5201" y="947"/>
                  <a:pt x="4643" y="1193"/>
                </a:cubicBezTo>
                <a:cubicBezTo>
                  <a:pt x="4085" y="724"/>
                  <a:pt x="3505" y="345"/>
                  <a:pt x="2858" y="55"/>
                </a:cubicBezTo>
                <a:cubicBezTo>
                  <a:pt x="2765" y="19"/>
                  <a:pt x="2662" y="0"/>
                  <a:pt x="2560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5"/>
          <p:cNvSpPr/>
          <p:nvPr/>
        </p:nvSpPr>
        <p:spPr>
          <a:xfrm rot="1618808">
            <a:off x="378403" y="1413423"/>
            <a:ext cx="137856" cy="121630"/>
          </a:xfrm>
          <a:custGeom>
            <a:rect b="b" l="l" r="r" t="t"/>
            <a:pathLst>
              <a:path extrusionOk="0" h="4865" w="5514">
                <a:moveTo>
                  <a:pt x="2600" y="1"/>
                </a:moveTo>
                <a:cubicBezTo>
                  <a:pt x="2473" y="1"/>
                  <a:pt x="2349" y="59"/>
                  <a:pt x="2278" y="203"/>
                </a:cubicBezTo>
                <a:cubicBezTo>
                  <a:pt x="2099" y="582"/>
                  <a:pt x="1943" y="939"/>
                  <a:pt x="1786" y="1319"/>
                </a:cubicBezTo>
                <a:cubicBezTo>
                  <a:pt x="1574" y="1308"/>
                  <a:pt x="1368" y="1302"/>
                  <a:pt x="1162" y="1302"/>
                </a:cubicBezTo>
                <a:cubicBezTo>
                  <a:pt x="955" y="1302"/>
                  <a:pt x="749" y="1308"/>
                  <a:pt x="537" y="1319"/>
                </a:cubicBezTo>
                <a:cubicBezTo>
                  <a:pt x="180" y="1341"/>
                  <a:pt x="1" y="1765"/>
                  <a:pt x="246" y="2033"/>
                </a:cubicBezTo>
                <a:cubicBezTo>
                  <a:pt x="537" y="2345"/>
                  <a:pt x="849" y="2636"/>
                  <a:pt x="1162" y="2926"/>
                </a:cubicBezTo>
                <a:cubicBezTo>
                  <a:pt x="1050" y="3261"/>
                  <a:pt x="938" y="3618"/>
                  <a:pt x="849" y="3952"/>
                </a:cubicBezTo>
                <a:cubicBezTo>
                  <a:pt x="775" y="4265"/>
                  <a:pt x="1036" y="4472"/>
                  <a:pt x="1280" y="4472"/>
                </a:cubicBezTo>
                <a:cubicBezTo>
                  <a:pt x="1332" y="4472"/>
                  <a:pt x="1383" y="4463"/>
                  <a:pt x="1429" y="4443"/>
                </a:cubicBezTo>
                <a:cubicBezTo>
                  <a:pt x="1496" y="4443"/>
                  <a:pt x="1541" y="4421"/>
                  <a:pt x="1586" y="4399"/>
                </a:cubicBezTo>
                <a:cubicBezTo>
                  <a:pt x="1853" y="4243"/>
                  <a:pt x="2121" y="4109"/>
                  <a:pt x="2367" y="3952"/>
                </a:cubicBezTo>
                <a:cubicBezTo>
                  <a:pt x="2769" y="4265"/>
                  <a:pt x="3193" y="4555"/>
                  <a:pt x="3639" y="4823"/>
                </a:cubicBezTo>
                <a:cubicBezTo>
                  <a:pt x="3692" y="4852"/>
                  <a:pt x="3752" y="4865"/>
                  <a:pt x="3814" y="4865"/>
                </a:cubicBezTo>
                <a:cubicBezTo>
                  <a:pt x="4038" y="4865"/>
                  <a:pt x="4281" y="4689"/>
                  <a:pt x="4264" y="4443"/>
                </a:cubicBezTo>
                <a:cubicBezTo>
                  <a:pt x="4219" y="3997"/>
                  <a:pt x="4175" y="3506"/>
                  <a:pt x="4085" y="3037"/>
                </a:cubicBezTo>
                <a:cubicBezTo>
                  <a:pt x="4487" y="2836"/>
                  <a:pt x="4889" y="2613"/>
                  <a:pt x="5224" y="2278"/>
                </a:cubicBezTo>
                <a:cubicBezTo>
                  <a:pt x="5514" y="1988"/>
                  <a:pt x="5268" y="1609"/>
                  <a:pt x="4933" y="1564"/>
                </a:cubicBezTo>
                <a:cubicBezTo>
                  <a:pt x="4509" y="1520"/>
                  <a:pt x="4085" y="1475"/>
                  <a:pt x="3661" y="1430"/>
                </a:cubicBezTo>
                <a:cubicBezTo>
                  <a:pt x="3505" y="984"/>
                  <a:pt x="3282" y="582"/>
                  <a:pt x="2992" y="203"/>
                </a:cubicBezTo>
                <a:cubicBezTo>
                  <a:pt x="2907" y="82"/>
                  <a:pt x="2751" y="1"/>
                  <a:pt x="2600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5"/>
          <p:cNvSpPr/>
          <p:nvPr/>
        </p:nvSpPr>
        <p:spPr>
          <a:xfrm rot="1618904">
            <a:off x="1413558" y="4761253"/>
            <a:ext cx="102983" cy="90649"/>
          </a:xfrm>
          <a:custGeom>
            <a:rect b="b" l="l" r="r" t="t"/>
            <a:pathLst>
              <a:path extrusionOk="0" h="4873" w="5536">
                <a:moveTo>
                  <a:pt x="2612" y="0"/>
                </a:moveTo>
                <a:cubicBezTo>
                  <a:pt x="2479" y="0"/>
                  <a:pt x="2351" y="64"/>
                  <a:pt x="2277" y="221"/>
                </a:cubicBezTo>
                <a:cubicBezTo>
                  <a:pt x="2121" y="578"/>
                  <a:pt x="1942" y="958"/>
                  <a:pt x="1786" y="1315"/>
                </a:cubicBezTo>
                <a:cubicBezTo>
                  <a:pt x="1384" y="1315"/>
                  <a:pt x="960" y="1315"/>
                  <a:pt x="559" y="1337"/>
                </a:cubicBezTo>
                <a:cubicBezTo>
                  <a:pt x="179" y="1337"/>
                  <a:pt x="1" y="1784"/>
                  <a:pt x="268" y="2052"/>
                </a:cubicBezTo>
                <a:cubicBezTo>
                  <a:pt x="559" y="2342"/>
                  <a:pt x="849" y="2654"/>
                  <a:pt x="1161" y="2944"/>
                </a:cubicBezTo>
                <a:cubicBezTo>
                  <a:pt x="1050" y="3279"/>
                  <a:pt x="960" y="3614"/>
                  <a:pt x="871" y="3971"/>
                </a:cubicBezTo>
                <a:cubicBezTo>
                  <a:pt x="798" y="4280"/>
                  <a:pt x="1036" y="4470"/>
                  <a:pt x="1284" y="4470"/>
                </a:cubicBezTo>
                <a:cubicBezTo>
                  <a:pt x="1340" y="4470"/>
                  <a:pt x="1397" y="4460"/>
                  <a:pt x="1451" y="4440"/>
                </a:cubicBezTo>
                <a:cubicBezTo>
                  <a:pt x="1496" y="4440"/>
                  <a:pt x="1541" y="4440"/>
                  <a:pt x="1608" y="4395"/>
                </a:cubicBezTo>
                <a:cubicBezTo>
                  <a:pt x="1853" y="4261"/>
                  <a:pt x="2121" y="4105"/>
                  <a:pt x="2366" y="3971"/>
                </a:cubicBezTo>
                <a:cubicBezTo>
                  <a:pt x="2791" y="4283"/>
                  <a:pt x="3192" y="4574"/>
                  <a:pt x="3639" y="4819"/>
                </a:cubicBezTo>
                <a:cubicBezTo>
                  <a:pt x="3702" y="4856"/>
                  <a:pt x="3771" y="4873"/>
                  <a:pt x="3840" y="4873"/>
                </a:cubicBezTo>
                <a:cubicBezTo>
                  <a:pt x="4063" y="4873"/>
                  <a:pt x="4281" y="4695"/>
                  <a:pt x="4264" y="4440"/>
                </a:cubicBezTo>
                <a:cubicBezTo>
                  <a:pt x="4219" y="3993"/>
                  <a:pt x="4174" y="3525"/>
                  <a:pt x="4085" y="3056"/>
                </a:cubicBezTo>
                <a:cubicBezTo>
                  <a:pt x="4509" y="2855"/>
                  <a:pt x="4889" y="2609"/>
                  <a:pt x="5246" y="2297"/>
                </a:cubicBezTo>
                <a:cubicBezTo>
                  <a:pt x="5536" y="2007"/>
                  <a:pt x="5268" y="1605"/>
                  <a:pt x="4933" y="1583"/>
                </a:cubicBezTo>
                <a:cubicBezTo>
                  <a:pt x="4509" y="1538"/>
                  <a:pt x="4107" y="1494"/>
                  <a:pt x="3683" y="1449"/>
                </a:cubicBezTo>
                <a:cubicBezTo>
                  <a:pt x="3505" y="1003"/>
                  <a:pt x="3304" y="578"/>
                  <a:pt x="3014" y="199"/>
                </a:cubicBezTo>
                <a:cubicBezTo>
                  <a:pt x="2919" y="81"/>
                  <a:pt x="2762" y="0"/>
                  <a:pt x="2612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5" name="Google Shape;605;p45"/>
          <p:cNvGrpSpPr/>
          <p:nvPr/>
        </p:nvGrpSpPr>
        <p:grpSpPr>
          <a:xfrm>
            <a:off x="860325" y="2603100"/>
            <a:ext cx="130600" cy="121650"/>
            <a:chOff x="6344025" y="2680900"/>
            <a:chExt cx="130600" cy="121650"/>
          </a:xfrm>
        </p:grpSpPr>
        <p:sp>
          <p:nvSpPr>
            <p:cNvPr id="606" name="Google Shape;606;p45"/>
            <p:cNvSpPr/>
            <p:nvPr/>
          </p:nvSpPr>
          <p:spPr>
            <a:xfrm>
              <a:off x="6344025" y="2748400"/>
              <a:ext cx="58050" cy="45225"/>
            </a:xfrm>
            <a:custGeom>
              <a:rect b="b" l="l" r="r" t="t"/>
              <a:pathLst>
                <a:path extrusionOk="0" h="1809" w="2322">
                  <a:moveTo>
                    <a:pt x="1161" y="1"/>
                  </a:moveTo>
                  <a:cubicBezTo>
                    <a:pt x="1" y="1"/>
                    <a:pt x="1" y="1808"/>
                    <a:pt x="1161" y="1808"/>
                  </a:cubicBezTo>
                  <a:cubicBezTo>
                    <a:pt x="2322" y="1808"/>
                    <a:pt x="2322" y="1"/>
                    <a:pt x="1161" y="1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6384750" y="2680900"/>
              <a:ext cx="58075" cy="45200"/>
            </a:xfrm>
            <a:custGeom>
              <a:rect b="b" l="l" r="r" t="t"/>
              <a:pathLst>
                <a:path extrusionOk="0" h="1808" w="2323">
                  <a:moveTo>
                    <a:pt x="1162" y="0"/>
                  </a:moveTo>
                  <a:cubicBezTo>
                    <a:pt x="1" y="0"/>
                    <a:pt x="1" y="1808"/>
                    <a:pt x="1162" y="1808"/>
                  </a:cubicBezTo>
                  <a:cubicBezTo>
                    <a:pt x="2322" y="1808"/>
                    <a:pt x="2322" y="0"/>
                    <a:pt x="1162" y="0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6416000" y="2757900"/>
              <a:ext cx="58625" cy="44650"/>
            </a:xfrm>
            <a:custGeom>
              <a:rect b="b" l="l" r="r" t="t"/>
              <a:pathLst>
                <a:path extrusionOk="0" h="1786" w="2345">
                  <a:moveTo>
                    <a:pt x="1184" y="0"/>
                  </a:moveTo>
                  <a:cubicBezTo>
                    <a:pt x="1" y="0"/>
                    <a:pt x="1" y="1786"/>
                    <a:pt x="1184" y="1786"/>
                  </a:cubicBezTo>
                  <a:cubicBezTo>
                    <a:pt x="2344" y="1786"/>
                    <a:pt x="2344" y="0"/>
                    <a:pt x="1184" y="0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45"/>
          <p:cNvGrpSpPr/>
          <p:nvPr/>
        </p:nvGrpSpPr>
        <p:grpSpPr>
          <a:xfrm>
            <a:off x="8572775" y="4105425"/>
            <a:ext cx="130600" cy="121650"/>
            <a:chOff x="6344025" y="2680900"/>
            <a:chExt cx="130600" cy="121650"/>
          </a:xfrm>
        </p:grpSpPr>
        <p:sp>
          <p:nvSpPr>
            <p:cNvPr id="610" name="Google Shape;610;p45"/>
            <p:cNvSpPr/>
            <p:nvPr/>
          </p:nvSpPr>
          <p:spPr>
            <a:xfrm>
              <a:off x="6344025" y="2748400"/>
              <a:ext cx="58050" cy="45225"/>
            </a:xfrm>
            <a:custGeom>
              <a:rect b="b" l="l" r="r" t="t"/>
              <a:pathLst>
                <a:path extrusionOk="0" h="1809" w="2322">
                  <a:moveTo>
                    <a:pt x="1161" y="1"/>
                  </a:moveTo>
                  <a:cubicBezTo>
                    <a:pt x="1" y="1"/>
                    <a:pt x="1" y="1808"/>
                    <a:pt x="1161" y="1808"/>
                  </a:cubicBezTo>
                  <a:cubicBezTo>
                    <a:pt x="2322" y="1808"/>
                    <a:pt x="2322" y="1"/>
                    <a:pt x="1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6384750" y="2680900"/>
              <a:ext cx="58075" cy="45200"/>
            </a:xfrm>
            <a:custGeom>
              <a:rect b="b" l="l" r="r" t="t"/>
              <a:pathLst>
                <a:path extrusionOk="0" h="1808" w="2323">
                  <a:moveTo>
                    <a:pt x="1162" y="0"/>
                  </a:moveTo>
                  <a:cubicBezTo>
                    <a:pt x="1" y="0"/>
                    <a:pt x="1" y="1808"/>
                    <a:pt x="1162" y="1808"/>
                  </a:cubicBezTo>
                  <a:cubicBezTo>
                    <a:pt x="2322" y="1808"/>
                    <a:pt x="2322" y="0"/>
                    <a:pt x="1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6416000" y="2757900"/>
              <a:ext cx="58625" cy="44650"/>
            </a:xfrm>
            <a:custGeom>
              <a:rect b="b" l="l" r="r" t="t"/>
              <a:pathLst>
                <a:path extrusionOk="0" h="1786" w="2345">
                  <a:moveTo>
                    <a:pt x="1184" y="0"/>
                  </a:moveTo>
                  <a:cubicBezTo>
                    <a:pt x="1" y="0"/>
                    <a:pt x="1" y="1786"/>
                    <a:pt x="1184" y="1786"/>
                  </a:cubicBezTo>
                  <a:cubicBezTo>
                    <a:pt x="2344" y="1786"/>
                    <a:pt x="2344" y="0"/>
                    <a:pt x="1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6"/>
          <p:cNvSpPr txBox="1"/>
          <p:nvPr>
            <p:ph type="title"/>
          </p:nvPr>
        </p:nvSpPr>
        <p:spPr>
          <a:xfrm>
            <a:off x="670399" y="104723"/>
            <a:ext cx="3541500" cy="1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7000"/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/>
        </p:txBody>
      </p:sp>
      <p:sp>
        <p:nvSpPr>
          <p:cNvPr id="615" name="Google Shape;615;p46"/>
          <p:cNvSpPr txBox="1"/>
          <p:nvPr>
            <p:ph idx="1" type="subTitle"/>
          </p:nvPr>
        </p:nvSpPr>
        <p:spPr>
          <a:xfrm>
            <a:off x="670396" y="1382473"/>
            <a:ext cx="3541500" cy="12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16" name="Google Shape;616;p46"/>
          <p:cNvSpPr txBox="1"/>
          <p:nvPr/>
        </p:nvSpPr>
        <p:spPr>
          <a:xfrm>
            <a:off x="5258200" y="3292350"/>
            <a:ext cx="32697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CREDITS:</a:t>
            </a:r>
            <a:r>
              <a:rPr lang="en" sz="1200">
                <a:solidFill>
                  <a:srgbClr val="FFFF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</a:t>
            </a:r>
            <a:r>
              <a:rPr lang="en" sz="1200">
                <a:solidFill>
                  <a:schemeClr val="accent6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</a:t>
            </a:r>
            <a:r>
              <a:rPr lang="en" sz="1200">
                <a:solidFill>
                  <a:srgbClr val="FFFF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6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including icon by</a:t>
            </a:r>
            <a:r>
              <a:rPr lang="en" sz="1200">
                <a:solidFill>
                  <a:srgbClr val="FFFF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6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from</a:t>
            </a:r>
            <a:r>
              <a:rPr lang="en" sz="1200">
                <a:solidFill>
                  <a:srgbClr val="FFFFFF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7" name="Google Shape;617;p46"/>
          <p:cNvSpPr/>
          <p:nvPr/>
        </p:nvSpPr>
        <p:spPr>
          <a:xfrm>
            <a:off x="8710500" y="1170675"/>
            <a:ext cx="196325" cy="174725"/>
          </a:xfrm>
          <a:custGeom>
            <a:rect b="b" l="l" r="r" t="t"/>
            <a:pathLst>
              <a:path extrusionOk="0" h="6989" w="7853">
                <a:moveTo>
                  <a:pt x="2560" y="0"/>
                </a:moveTo>
                <a:cubicBezTo>
                  <a:pt x="2221" y="0"/>
                  <a:pt x="1886" y="201"/>
                  <a:pt x="1920" y="613"/>
                </a:cubicBezTo>
                <a:cubicBezTo>
                  <a:pt x="1965" y="1215"/>
                  <a:pt x="2010" y="1818"/>
                  <a:pt x="2077" y="2421"/>
                </a:cubicBezTo>
                <a:cubicBezTo>
                  <a:pt x="1541" y="2688"/>
                  <a:pt x="983" y="3001"/>
                  <a:pt x="470" y="3313"/>
                </a:cubicBezTo>
                <a:cubicBezTo>
                  <a:pt x="1" y="3603"/>
                  <a:pt x="90" y="4318"/>
                  <a:pt x="626" y="4474"/>
                </a:cubicBezTo>
                <a:cubicBezTo>
                  <a:pt x="1229" y="4652"/>
                  <a:pt x="1831" y="4809"/>
                  <a:pt x="2456" y="4965"/>
                </a:cubicBezTo>
                <a:cubicBezTo>
                  <a:pt x="2545" y="5501"/>
                  <a:pt x="2679" y="6014"/>
                  <a:pt x="2813" y="6550"/>
                </a:cubicBezTo>
                <a:cubicBezTo>
                  <a:pt x="2899" y="6857"/>
                  <a:pt x="3141" y="6988"/>
                  <a:pt x="3386" y="6988"/>
                </a:cubicBezTo>
                <a:cubicBezTo>
                  <a:pt x="3585" y="6988"/>
                  <a:pt x="3786" y="6901"/>
                  <a:pt x="3907" y="6750"/>
                </a:cubicBezTo>
                <a:cubicBezTo>
                  <a:pt x="3974" y="6706"/>
                  <a:pt x="4041" y="6639"/>
                  <a:pt x="4085" y="6572"/>
                </a:cubicBezTo>
                <a:cubicBezTo>
                  <a:pt x="4331" y="6192"/>
                  <a:pt x="4554" y="5813"/>
                  <a:pt x="4777" y="5434"/>
                </a:cubicBezTo>
                <a:cubicBezTo>
                  <a:pt x="5536" y="5545"/>
                  <a:pt x="6295" y="5612"/>
                  <a:pt x="7054" y="5612"/>
                </a:cubicBezTo>
                <a:cubicBezTo>
                  <a:pt x="7062" y="5613"/>
                  <a:pt x="7071" y="5613"/>
                  <a:pt x="7080" y="5613"/>
                </a:cubicBezTo>
                <a:cubicBezTo>
                  <a:pt x="7514" y="5613"/>
                  <a:pt x="7852" y="5069"/>
                  <a:pt x="7589" y="4675"/>
                </a:cubicBezTo>
                <a:cubicBezTo>
                  <a:pt x="7210" y="4117"/>
                  <a:pt x="6808" y="3536"/>
                  <a:pt x="6362" y="2979"/>
                </a:cubicBezTo>
                <a:cubicBezTo>
                  <a:pt x="6741" y="2421"/>
                  <a:pt x="7076" y="1818"/>
                  <a:pt x="7277" y="1148"/>
                </a:cubicBezTo>
                <a:cubicBezTo>
                  <a:pt x="7420" y="683"/>
                  <a:pt x="7047" y="376"/>
                  <a:pt x="6651" y="376"/>
                </a:cubicBezTo>
                <a:cubicBezTo>
                  <a:pt x="6554" y="376"/>
                  <a:pt x="6455" y="394"/>
                  <a:pt x="6362" y="434"/>
                </a:cubicBezTo>
                <a:cubicBezTo>
                  <a:pt x="5782" y="680"/>
                  <a:pt x="5201" y="947"/>
                  <a:pt x="4643" y="1193"/>
                </a:cubicBezTo>
                <a:cubicBezTo>
                  <a:pt x="4085" y="724"/>
                  <a:pt x="3505" y="345"/>
                  <a:pt x="2858" y="55"/>
                </a:cubicBezTo>
                <a:cubicBezTo>
                  <a:pt x="2765" y="19"/>
                  <a:pt x="2662" y="0"/>
                  <a:pt x="2560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6"/>
          <p:cNvSpPr/>
          <p:nvPr/>
        </p:nvSpPr>
        <p:spPr>
          <a:xfrm>
            <a:off x="398125" y="3654875"/>
            <a:ext cx="137850" cy="121625"/>
          </a:xfrm>
          <a:custGeom>
            <a:rect b="b" l="l" r="r" t="t"/>
            <a:pathLst>
              <a:path extrusionOk="0" h="4865" w="5514">
                <a:moveTo>
                  <a:pt x="2600" y="1"/>
                </a:moveTo>
                <a:cubicBezTo>
                  <a:pt x="2473" y="1"/>
                  <a:pt x="2349" y="59"/>
                  <a:pt x="2278" y="203"/>
                </a:cubicBezTo>
                <a:cubicBezTo>
                  <a:pt x="2099" y="582"/>
                  <a:pt x="1943" y="939"/>
                  <a:pt x="1786" y="1319"/>
                </a:cubicBezTo>
                <a:cubicBezTo>
                  <a:pt x="1574" y="1308"/>
                  <a:pt x="1368" y="1302"/>
                  <a:pt x="1162" y="1302"/>
                </a:cubicBezTo>
                <a:cubicBezTo>
                  <a:pt x="955" y="1302"/>
                  <a:pt x="749" y="1308"/>
                  <a:pt x="537" y="1319"/>
                </a:cubicBezTo>
                <a:cubicBezTo>
                  <a:pt x="180" y="1341"/>
                  <a:pt x="1" y="1765"/>
                  <a:pt x="246" y="2033"/>
                </a:cubicBezTo>
                <a:cubicBezTo>
                  <a:pt x="537" y="2345"/>
                  <a:pt x="849" y="2636"/>
                  <a:pt x="1162" y="2926"/>
                </a:cubicBezTo>
                <a:cubicBezTo>
                  <a:pt x="1050" y="3261"/>
                  <a:pt x="938" y="3618"/>
                  <a:pt x="849" y="3952"/>
                </a:cubicBezTo>
                <a:cubicBezTo>
                  <a:pt x="775" y="4265"/>
                  <a:pt x="1036" y="4472"/>
                  <a:pt x="1280" y="4472"/>
                </a:cubicBezTo>
                <a:cubicBezTo>
                  <a:pt x="1332" y="4472"/>
                  <a:pt x="1383" y="4463"/>
                  <a:pt x="1429" y="4443"/>
                </a:cubicBezTo>
                <a:cubicBezTo>
                  <a:pt x="1496" y="4443"/>
                  <a:pt x="1541" y="4421"/>
                  <a:pt x="1586" y="4399"/>
                </a:cubicBezTo>
                <a:cubicBezTo>
                  <a:pt x="1853" y="4243"/>
                  <a:pt x="2121" y="4109"/>
                  <a:pt x="2367" y="3952"/>
                </a:cubicBezTo>
                <a:cubicBezTo>
                  <a:pt x="2769" y="4265"/>
                  <a:pt x="3193" y="4555"/>
                  <a:pt x="3639" y="4823"/>
                </a:cubicBezTo>
                <a:cubicBezTo>
                  <a:pt x="3692" y="4852"/>
                  <a:pt x="3752" y="4865"/>
                  <a:pt x="3814" y="4865"/>
                </a:cubicBezTo>
                <a:cubicBezTo>
                  <a:pt x="4038" y="4865"/>
                  <a:pt x="4281" y="4689"/>
                  <a:pt x="4264" y="4443"/>
                </a:cubicBezTo>
                <a:cubicBezTo>
                  <a:pt x="4219" y="3997"/>
                  <a:pt x="4175" y="3506"/>
                  <a:pt x="4085" y="3037"/>
                </a:cubicBezTo>
                <a:cubicBezTo>
                  <a:pt x="4487" y="2836"/>
                  <a:pt x="4889" y="2613"/>
                  <a:pt x="5224" y="2278"/>
                </a:cubicBezTo>
                <a:cubicBezTo>
                  <a:pt x="5514" y="1988"/>
                  <a:pt x="5268" y="1609"/>
                  <a:pt x="4933" y="1564"/>
                </a:cubicBezTo>
                <a:cubicBezTo>
                  <a:pt x="4509" y="1520"/>
                  <a:pt x="4085" y="1475"/>
                  <a:pt x="3661" y="1430"/>
                </a:cubicBezTo>
                <a:cubicBezTo>
                  <a:pt x="3505" y="984"/>
                  <a:pt x="3282" y="582"/>
                  <a:pt x="2992" y="203"/>
                </a:cubicBezTo>
                <a:cubicBezTo>
                  <a:pt x="2907" y="82"/>
                  <a:pt x="2751" y="1"/>
                  <a:pt x="2600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6"/>
          <p:cNvSpPr/>
          <p:nvPr/>
        </p:nvSpPr>
        <p:spPr>
          <a:xfrm>
            <a:off x="1312425" y="4748175"/>
            <a:ext cx="138400" cy="121825"/>
          </a:xfrm>
          <a:custGeom>
            <a:rect b="b" l="l" r="r" t="t"/>
            <a:pathLst>
              <a:path extrusionOk="0" h="4873" w="5536">
                <a:moveTo>
                  <a:pt x="2612" y="0"/>
                </a:moveTo>
                <a:cubicBezTo>
                  <a:pt x="2479" y="0"/>
                  <a:pt x="2351" y="64"/>
                  <a:pt x="2277" y="221"/>
                </a:cubicBezTo>
                <a:cubicBezTo>
                  <a:pt x="2121" y="578"/>
                  <a:pt x="1942" y="958"/>
                  <a:pt x="1786" y="1315"/>
                </a:cubicBezTo>
                <a:cubicBezTo>
                  <a:pt x="1384" y="1315"/>
                  <a:pt x="960" y="1315"/>
                  <a:pt x="559" y="1337"/>
                </a:cubicBezTo>
                <a:cubicBezTo>
                  <a:pt x="179" y="1337"/>
                  <a:pt x="1" y="1784"/>
                  <a:pt x="268" y="2052"/>
                </a:cubicBezTo>
                <a:cubicBezTo>
                  <a:pt x="559" y="2342"/>
                  <a:pt x="849" y="2654"/>
                  <a:pt x="1161" y="2944"/>
                </a:cubicBezTo>
                <a:cubicBezTo>
                  <a:pt x="1050" y="3279"/>
                  <a:pt x="960" y="3614"/>
                  <a:pt x="871" y="3971"/>
                </a:cubicBezTo>
                <a:cubicBezTo>
                  <a:pt x="798" y="4280"/>
                  <a:pt x="1036" y="4470"/>
                  <a:pt x="1284" y="4470"/>
                </a:cubicBezTo>
                <a:cubicBezTo>
                  <a:pt x="1340" y="4470"/>
                  <a:pt x="1397" y="4460"/>
                  <a:pt x="1451" y="4440"/>
                </a:cubicBezTo>
                <a:cubicBezTo>
                  <a:pt x="1496" y="4440"/>
                  <a:pt x="1541" y="4440"/>
                  <a:pt x="1608" y="4395"/>
                </a:cubicBezTo>
                <a:cubicBezTo>
                  <a:pt x="1853" y="4261"/>
                  <a:pt x="2121" y="4105"/>
                  <a:pt x="2366" y="3971"/>
                </a:cubicBezTo>
                <a:cubicBezTo>
                  <a:pt x="2791" y="4283"/>
                  <a:pt x="3192" y="4574"/>
                  <a:pt x="3639" y="4819"/>
                </a:cubicBezTo>
                <a:cubicBezTo>
                  <a:pt x="3702" y="4856"/>
                  <a:pt x="3771" y="4873"/>
                  <a:pt x="3840" y="4873"/>
                </a:cubicBezTo>
                <a:cubicBezTo>
                  <a:pt x="4063" y="4873"/>
                  <a:pt x="4281" y="4695"/>
                  <a:pt x="4264" y="4440"/>
                </a:cubicBezTo>
                <a:cubicBezTo>
                  <a:pt x="4219" y="3993"/>
                  <a:pt x="4174" y="3525"/>
                  <a:pt x="4085" y="3056"/>
                </a:cubicBezTo>
                <a:cubicBezTo>
                  <a:pt x="4509" y="2855"/>
                  <a:pt x="4889" y="2609"/>
                  <a:pt x="5246" y="2297"/>
                </a:cubicBezTo>
                <a:cubicBezTo>
                  <a:pt x="5536" y="2007"/>
                  <a:pt x="5268" y="1605"/>
                  <a:pt x="4933" y="1583"/>
                </a:cubicBezTo>
                <a:cubicBezTo>
                  <a:pt x="4509" y="1538"/>
                  <a:pt x="4107" y="1494"/>
                  <a:pt x="3683" y="1449"/>
                </a:cubicBezTo>
                <a:cubicBezTo>
                  <a:pt x="3505" y="1003"/>
                  <a:pt x="3304" y="578"/>
                  <a:pt x="3014" y="199"/>
                </a:cubicBezTo>
                <a:cubicBezTo>
                  <a:pt x="2919" y="81"/>
                  <a:pt x="2762" y="0"/>
                  <a:pt x="2612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6"/>
          <p:cNvSpPr/>
          <p:nvPr/>
        </p:nvSpPr>
        <p:spPr>
          <a:xfrm>
            <a:off x="8612275" y="299413"/>
            <a:ext cx="98225" cy="86750"/>
          </a:xfrm>
          <a:custGeom>
            <a:rect b="b" l="l" r="r" t="t"/>
            <a:pathLst>
              <a:path extrusionOk="0" h="3470" w="3929">
                <a:moveTo>
                  <a:pt x="1848" y="1"/>
                </a:moveTo>
                <a:cubicBezTo>
                  <a:pt x="1753" y="1"/>
                  <a:pt x="1661" y="46"/>
                  <a:pt x="1608" y="152"/>
                </a:cubicBezTo>
                <a:cubicBezTo>
                  <a:pt x="1496" y="397"/>
                  <a:pt x="1385" y="665"/>
                  <a:pt x="1273" y="933"/>
                </a:cubicBezTo>
                <a:lnTo>
                  <a:pt x="380" y="933"/>
                </a:lnTo>
                <a:cubicBezTo>
                  <a:pt x="112" y="955"/>
                  <a:pt x="1" y="1268"/>
                  <a:pt x="179" y="1446"/>
                </a:cubicBezTo>
                <a:cubicBezTo>
                  <a:pt x="380" y="1669"/>
                  <a:pt x="603" y="1870"/>
                  <a:pt x="827" y="2093"/>
                </a:cubicBezTo>
                <a:cubicBezTo>
                  <a:pt x="737" y="2317"/>
                  <a:pt x="670" y="2562"/>
                  <a:pt x="603" y="2830"/>
                </a:cubicBezTo>
                <a:cubicBezTo>
                  <a:pt x="548" y="3052"/>
                  <a:pt x="738" y="3182"/>
                  <a:pt x="919" y="3182"/>
                </a:cubicBezTo>
                <a:cubicBezTo>
                  <a:pt x="956" y="3182"/>
                  <a:pt x="993" y="3176"/>
                  <a:pt x="1028" y="3165"/>
                </a:cubicBezTo>
                <a:cubicBezTo>
                  <a:pt x="1050" y="3165"/>
                  <a:pt x="1094" y="3142"/>
                  <a:pt x="1139" y="3120"/>
                </a:cubicBezTo>
                <a:cubicBezTo>
                  <a:pt x="1318" y="3031"/>
                  <a:pt x="1496" y="2919"/>
                  <a:pt x="1675" y="2808"/>
                </a:cubicBezTo>
                <a:cubicBezTo>
                  <a:pt x="1965" y="3031"/>
                  <a:pt x="2277" y="3254"/>
                  <a:pt x="2590" y="3433"/>
                </a:cubicBezTo>
                <a:cubicBezTo>
                  <a:pt x="2631" y="3458"/>
                  <a:pt x="2676" y="3470"/>
                  <a:pt x="2721" y="3470"/>
                </a:cubicBezTo>
                <a:cubicBezTo>
                  <a:pt x="2875" y="3470"/>
                  <a:pt x="3031" y="3337"/>
                  <a:pt x="3014" y="3165"/>
                </a:cubicBezTo>
                <a:cubicBezTo>
                  <a:pt x="2992" y="2830"/>
                  <a:pt x="2969" y="2495"/>
                  <a:pt x="2902" y="2160"/>
                </a:cubicBezTo>
                <a:cubicBezTo>
                  <a:pt x="3192" y="2027"/>
                  <a:pt x="3483" y="1848"/>
                  <a:pt x="3706" y="1625"/>
                </a:cubicBezTo>
                <a:cubicBezTo>
                  <a:pt x="3929" y="1424"/>
                  <a:pt x="3750" y="1134"/>
                  <a:pt x="3505" y="1111"/>
                </a:cubicBezTo>
                <a:cubicBezTo>
                  <a:pt x="3192" y="1089"/>
                  <a:pt x="2902" y="1044"/>
                  <a:pt x="2612" y="1022"/>
                </a:cubicBezTo>
                <a:cubicBezTo>
                  <a:pt x="2478" y="710"/>
                  <a:pt x="2344" y="397"/>
                  <a:pt x="2121" y="152"/>
                </a:cubicBezTo>
                <a:cubicBezTo>
                  <a:pt x="2062" y="58"/>
                  <a:pt x="1954" y="1"/>
                  <a:pt x="1848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1" name="Google Shape;621;p46"/>
          <p:cNvGrpSpPr/>
          <p:nvPr/>
        </p:nvGrpSpPr>
        <p:grpSpPr>
          <a:xfrm>
            <a:off x="535975" y="4490713"/>
            <a:ext cx="232700" cy="226575"/>
            <a:chOff x="4457525" y="1209500"/>
            <a:chExt cx="232700" cy="226575"/>
          </a:xfrm>
        </p:grpSpPr>
        <p:sp>
          <p:nvSpPr>
            <p:cNvPr id="622" name="Google Shape;622;p46"/>
            <p:cNvSpPr/>
            <p:nvPr/>
          </p:nvSpPr>
          <p:spPr>
            <a:xfrm>
              <a:off x="4457525" y="1351225"/>
              <a:ext cx="90975" cy="70900"/>
            </a:xfrm>
            <a:custGeom>
              <a:rect b="b" l="l" r="r" t="t"/>
              <a:pathLst>
                <a:path extrusionOk="0" h="2836" w="3639">
                  <a:moveTo>
                    <a:pt x="1830" y="1"/>
                  </a:moveTo>
                  <a:cubicBezTo>
                    <a:pt x="0" y="1"/>
                    <a:pt x="0" y="2835"/>
                    <a:pt x="1830" y="2835"/>
                  </a:cubicBezTo>
                  <a:cubicBezTo>
                    <a:pt x="3638" y="2835"/>
                    <a:pt x="3638" y="1"/>
                    <a:pt x="1830" y="1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6"/>
            <p:cNvSpPr/>
            <p:nvPr/>
          </p:nvSpPr>
          <p:spPr>
            <a:xfrm>
              <a:off x="4542325" y="1209500"/>
              <a:ext cx="91525" cy="70900"/>
            </a:xfrm>
            <a:custGeom>
              <a:rect b="b" l="l" r="r" t="t"/>
              <a:pathLst>
                <a:path extrusionOk="0" h="2836" w="3661">
                  <a:moveTo>
                    <a:pt x="1831" y="1"/>
                  </a:moveTo>
                  <a:cubicBezTo>
                    <a:pt x="1" y="1"/>
                    <a:pt x="1" y="2835"/>
                    <a:pt x="1831" y="2835"/>
                  </a:cubicBezTo>
                  <a:cubicBezTo>
                    <a:pt x="3661" y="2835"/>
                    <a:pt x="3661" y="1"/>
                    <a:pt x="1831" y="1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6"/>
            <p:cNvSpPr/>
            <p:nvPr/>
          </p:nvSpPr>
          <p:spPr>
            <a:xfrm>
              <a:off x="4599250" y="1365175"/>
              <a:ext cx="90975" cy="70900"/>
            </a:xfrm>
            <a:custGeom>
              <a:rect b="b" l="l" r="r" t="t"/>
              <a:pathLst>
                <a:path extrusionOk="0" h="2836" w="3639">
                  <a:moveTo>
                    <a:pt x="1808" y="1"/>
                  </a:moveTo>
                  <a:cubicBezTo>
                    <a:pt x="0" y="1"/>
                    <a:pt x="0" y="2835"/>
                    <a:pt x="1808" y="2835"/>
                  </a:cubicBezTo>
                  <a:cubicBezTo>
                    <a:pt x="3638" y="2835"/>
                    <a:pt x="3638" y="1"/>
                    <a:pt x="1808" y="1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5" name="Google Shape;625;p46"/>
          <p:cNvSpPr/>
          <p:nvPr/>
        </p:nvSpPr>
        <p:spPr>
          <a:xfrm>
            <a:off x="5693700" y="1815450"/>
            <a:ext cx="106600" cy="83175"/>
          </a:xfrm>
          <a:custGeom>
            <a:rect b="b" l="l" r="r" t="t"/>
            <a:pathLst>
              <a:path extrusionOk="0" h="3327" w="4264">
                <a:moveTo>
                  <a:pt x="2121" y="1"/>
                </a:moveTo>
                <a:cubicBezTo>
                  <a:pt x="1" y="1"/>
                  <a:pt x="1" y="3326"/>
                  <a:pt x="2121" y="3326"/>
                </a:cubicBezTo>
                <a:cubicBezTo>
                  <a:pt x="4264" y="3326"/>
                  <a:pt x="4264" y="1"/>
                  <a:pt x="2121" y="1"/>
                </a:cubicBezTo>
                <a:close/>
              </a:path>
            </a:pathLst>
          </a:custGeom>
          <a:solidFill>
            <a:srgbClr val="FFD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6"/>
          <p:cNvSpPr/>
          <p:nvPr/>
        </p:nvSpPr>
        <p:spPr>
          <a:xfrm>
            <a:off x="7251950" y="386163"/>
            <a:ext cx="106600" cy="82625"/>
          </a:xfrm>
          <a:custGeom>
            <a:rect b="b" l="l" r="r" t="t"/>
            <a:pathLst>
              <a:path extrusionOk="0" h="3305" w="4264">
                <a:moveTo>
                  <a:pt x="2143" y="1"/>
                </a:moveTo>
                <a:cubicBezTo>
                  <a:pt x="1" y="1"/>
                  <a:pt x="1" y="3304"/>
                  <a:pt x="2143" y="3304"/>
                </a:cubicBezTo>
                <a:cubicBezTo>
                  <a:pt x="4264" y="3304"/>
                  <a:pt x="4264" y="1"/>
                  <a:pt x="2143" y="1"/>
                </a:cubicBezTo>
                <a:close/>
              </a:path>
            </a:pathLst>
          </a:custGeom>
          <a:solidFill>
            <a:srgbClr val="FFD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6"/>
          <p:cNvSpPr/>
          <p:nvPr/>
        </p:nvSpPr>
        <p:spPr>
          <a:xfrm>
            <a:off x="2634150" y="4371700"/>
            <a:ext cx="138400" cy="121825"/>
          </a:xfrm>
          <a:custGeom>
            <a:rect b="b" l="l" r="r" t="t"/>
            <a:pathLst>
              <a:path extrusionOk="0" h="4873" w="5536">
                <a:moveTo>
                  <a:pt x="2612" y="0"/>
                </a:moveTo>
                <a:cubicBezTo>
                  <a:pt x="2479" y="0"/>
                  <a:pt x="2351" y="64"/>
                  <a:pt x="2277" y="221"/>
                </a:cubicBezTo>
                <a:cubicBezTo>
                  <a:pt x="2121" y="578"/>
                  <a:pt x="1942" y="958"/>
                  <a:pt x="1786" y="1315"/>
                </a:cubicBezTo>
                <a:cubicBezTo>
                  <a:pt x="1384" y="1315"/>
                  <a:pt x="960" y="1315"/>
                  <a:pt x="559" y="1337"/>
                </a:cubicBezTo>
                <a:cubicBezTo>
                  <a:pt x="179" y="1337"/>
                  <a:pt x="1" y="1784"/>
                  <a:pt x="268" y="2052"/>
                </a:cubicBezTo>
                <a:cubicBezTo>
                  <a:pt x="559" y="2342"/>
                  <a:pt x="849" y="2654"/>
                  <a:pt x="1161" y="2944"/>
                </a:cubicBezTo>
                <a:cubicBezTo>
                  <a:pt x="1050" y="3279"/>
                  <a:pt x="960" y="3614"/>
                  <a:pt x="871" y="3971"/>
                </a:cubicBezTo>
                <a:cubicBezTo>
                  <a:pt x="798" y="4280"/>
                  <a:pt x="1036" y="4470"/>
                  <a:pt x="1284" y="4470"/>
                </a:cubicBezTo>
                <a:cubicBezTo>
                  <a:pt x="1340" y="4470"/>
                  <a:pt x="1397" y="4460"/>
                  <a:pt x="1451" y="4440"/>
                </a:cubicBezTo>
                <a:cubicBezTo>
                  <a:pt x="1496" y="4440"/>
                  <a:pt x="1541" y="4440"/>
                  <a:pt x="1608" y="4395"/>
                </a:cubicBezTo>
                <a:cubicBezTo>
                  <a:pt x="1853" y="4261"/>
                  <a:pt x="2121" y="4105"/>
                  <a:pt x="2366" y="3971"/>
                </a:cubicBezTo>
                <a:cubicBezTo>
                  <a:pt x="2791" y="4283"/>
                  <a:pt x="3192" y="4574"/>
                  <a:pt x="3639" y="4819"/>
                </a:cubicBezTo>
                <a:cubicBezTo>
                  <a:pt x="3702" y="4856"/>
                  <a:pt x="3771" y="4873"/>
                  <a:pt x="3840" y="4873"/>
                </a:cubicBezTo>
                <a:cubicBezTo>
                  <a:pt x="4063" y="4873"/>
                  <a:pt x="4281" y="4695"/>
                  <a:pt x="4264" y="4440"/>
                </a:cubicBezTo>
                <a:cubicBezTo>
                  <a:pt x="4219" y="3993"/>
                  <a:pt x="4174" y="3525"/>
                  <a:pt x="4085" y="3056"/>
                </a:cubicBezTo>
                <a:cubicBezTo>
                  <a:pt x="4509" y="2855"/>
                  <a:pt x="4889" y="2609"/>
                  <a:pt x="5246" y="2297"/>
                </a:cubicBezTo>
                <a:cubicBezTo>
                  <a:pt x="5536" y="2007"/>
                  <a:pt x="5268" y="1605"/>
                  <a:pt x="4933" y="1583"/>
                </a:cubicBezTo>
                <a:cubicBezTo>
                  <a:pt x="4509" y="1538"/>
                  <a:pt x="4107" y="1494"/>
                  <a:pt x="3683" y="1449"/>
                </a:cubicBezTo>
                <a:cubicBezTo>
                  <a:pt x="3505" y="1003"/>
                  <a:pt x="3304" y="578"/>
                  <a:pt x="3014" y="199"/>
                </a:cubicBezTo>
                <a:cubicBezTo>
                  <a:pt x="2919" y="81"/>
                  <a:pt x="2762" y="0"/>
                  <a:pt x="26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6"/>
          <p:cNvSpPr/>
          <p:nvPr/>
        </p:nvSpPr>
        <p:spPr>
          <a:xfrm>
            <a:off x="6027275" y="599363"/>
            <a:ext cx="196325" cy="174725"/>
          </a:xfrm>
          <a:custGeom>
            <a:rect b="b" l="l" r="r" t="t"/>
            <a:pathLst>
              <a:path extrusionOk="0" h="6989" w="7853">
                <a:moveTo>
                  <a:pt x="2560" y="0"/>
                </a:moveTo>
                <a:cubicBezTo>
                  <a:pt x="2221" y="0"/>
                  <a:pt x="1886" y="201"/>
                  <a:pt x="1920" y="613"/>
                </a:cubicBezTo>
                <a:cubicBezTo>
                  <a:pt x="1965" y="1215"/>
                  <a:pt x="2010" y="1818"/>
                  <a:pt x="2077" y="2421"/>
                </a:cubicBezTo>
                <a:cubicBezTo>
                  <a:pt x="1541" y="2688"/>
                  <a:pt x="983" y="3001"/>
                  <a:pt x="470" y="3313"/>
                </a:cubicBezTo>
                <a:cubicBezTo>
                  <a:pt x="1" y="3603"/>
                  <a:pt x="90" y="4318"/>
                  <a:pt x="626" y="4474"/>
                </a:cubicBezTo>
                <a:cubicBezTo>
                  <a:pt x="1229" y="4652"/>
                  <a:pt x="1831" y="4809"/>
                  <a:pt x="2456" y="4965"/>
                </a:cubicBezTo>
                <a:cubicBezTo>
                  <a:pt x="2545" y="5501"/>
                  <a:pt x="2679" y="6014"/>
                  <a:pt x="2813" y="6550"/>
                </a:cubicBezTo>
                <a:cubicBezTo>
                  <a:pt x="2899" y="6857"/>
                  <a:pt x="3141" y="6988"/>
                  <a:pt x="3386" y="6988"/>
                </a:cubicBezTo>
                <a:cubicBezTo>
                  <a:pt x="3585" y="6988"/>
                  <a:pt x="3786" y="6901"/>
                  <a:pt x="3907" y="6750"/>
                </a:cubicBezTo>
                <a:cubicBezTo>
                  <a:pt x="3974" y="6706"/>
                  <a:pt x="4041" y="6639"/>
                  <a:pt x="4085" y="6572"/>
                </a:cubicBezTo>
                <a:cubicBezTo>
                  <a:pt x="4331" y="6192"/>
                  <a:pt x="4554" y="5813"/>
                  <a:pt x="4777" y="5434"/>
                </a:cubicBezTo>
                <a:cubicBezTo>
                  <a:pt x="5536" y="5545"/>
                  <a:pt x="6295" y="5612"/>
                  <a:pt x="7054" y="5612"/>
                </a:cubicBezTo>
                <a:cubicBezTo>
                  <a:pt x="7062" y="5613"/>
                  <a:pt x="7071" y="5613"/>
                  <a:pt x="7080" y="5613"/>
                </a:cubicBezTo>
                <a:cubicBezTo>
                  <a:pt x="7514" y="5613"/>
                  <a:pt x="7852" y="5069"/>
                  <a:pt x="7589" y="4675"/>
                </a:cubicBezTo>
                <a:cubicBezTo>
                  <a:pt x="7210" y="4117"/>
                  <a:pt x="6808" y="3536"/>
                  <a:pt x="6362" y="2979"/>
                </a:cubicBezTo>
                <a:cubicBezTo>
                  <a:pt x="6741" y="2421"/>
                  <a:pt x="7076" y="1818"/>
                  <a:pt x="7277" y="1148"/>
                </a:cubicBezTo>
                <a:cubicBezTo>
                  <a:pt x="7420" y="683"/>
                  <a:pt x="7047" y="376"/>
                  <a:pt x="6651" y="376"/>
                </a:cubicBezTo>
                <a:cubicBezTo>
                  <a:pt x="6554" y="376"/>
                  <a:pt x="6455" y="394"/>
                  <a:pt x="6362" y="434"/>
                </a:cubicBezTo>
                <a:cubicBezTo>
                  <a:pt x="5782" y="680"/>
                  <a:pt x="5201" y="947"/>
                  <a:pt x="4643" y="1193"/>
                </a:cubicBezTo>
                <a:cubicBezTo>
                  <a:pt x="4085" y="724"/>
                  <a:pt x="3505" y="345"/>
                  <a:pt x="2858" y="55"/>
                </a:cubicBezTo>
                <a:cubicBezTo>
                  <a:pt x="2765" y="19"/>
                  <a:pt x="2662" y="0"/>
                  <a:pt x="25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" name="Google Shape;629;p46"/>
          <p:cNvGrpSpPr/>
          <p:nvPr/>
        </p:nvGrpSpPr>
        <p:grpSpPr>
          <a:xfrm>
            <a:off x="3915600" y="4748250"/>
            <a:ext cx="130600" cy="121650"/>
            <a:chOff x="6344025" y="2680900"/>
            <a:chExt cx="130600" cy="121650"/>
          </a:xfrm>
        </p:grpSpPr>
        <p:sp>
          <p:nvSpPr>
            <p:cNvPr id="630" name="Google Shape;630;p46"/>
            <p:cNvSpPr/>
            <p:nvPr/>
          </p:nvSpPr>
          <p:spPr>
            <a:xfrm>
              <a:off x="6344025" y="2748400"/>
              <a:ext cx="58050" cy="45225"/>
            </a:xfrm>
            <a:custGeom>
              <a:rect b="b" l="l" r="r" t="t"/>
              <a:pathLst>
                <a:path extrusionOk="0" h="1809" w="2322">
                  <a:moveTo>
                    <a:pt x="1161" y="1"/>
                  </a:moveTo>
                  <a:cubicBezTo>
                    <a:pt x="1" y="1"/>
                    <a:pt x="1" y="1808"/>
                    <a:pt x="1161" y="1808"/>
                  </a:cubicBezTo>
                  <a:cubicBezTo>
                    <a:pt x="2322" y="1808"/>
                    <a:pt x="2322" y="1"/>
                    <a:pt x="1161" y="1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6"/>
            <p:cNvSpPr/>
            <p:nvPr/>
          </p:nvSpPr>
          <p:spPr>
            <a:xfrm>
              <a:off x="6384750" y="2680900"/>
              <a:ext cx="58075" cy="45200"/>
            </a:xfrm>
            <a:custGeom>
              <a:rect b="b" l="l" r="r" t="t"/>
              <a:pathLst>
                <a:path extrusionOk="0" h="1808" w="2323">
                  <a:moveTo>
                    <a:pt x="1162" y="0"/>
                  </a:moveTo>
                  <a:cubicBezTo>
                    <a:pt x="1" y="0"/>
                    <a:pt x="1" y="1808"/>
                    <a:pt x="1162" y="1808"/>
                  </a:cubicBezTo>
                  <a:cubicBezTo>
                    <a:pt x="2322" y="1808"/>
                    <a:pt x="2322" y="0"/>
                    <a:pt x="1162" y="0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6"/>
            <p:cNvSpPr/>
            <p:nvPr/>
          </p:nvSpPr>
          <p:spPr>
            <a:xfrm>
              <a:off x="6416000" y="2757900"/>
              <a:ext cx="58625" cy="44650"/>
            </a:xfrm>
            <a:custGeom>
              <a:rect b="b" l="l" r="r" t="t"/>
              <a:pathLst>
                <a:path extrusionOk="0" h="1786" w="2345">
                  <a:moveTo>
                    <a:pt x="1184" y="0"/>
                  </a:moveTo>
                  <a:cubicBezTo>
                    <a:pt x="1" y="0"/>
                    <a:pt x="1" y="1786"/>
                    <a:pt x="1184" y="1786"/>
                  </a:cubicBezTo>
                  <a:cubicBezTo>
                    <a:pt x="2344" y="1786"/>
                    <a:pt x="2344" y="0"/>
                    <a:pt x="1184" y="0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>
  <p:cSld name="CUSTOM_6_1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7"/>
          <p:cNvSpPr txBox="1"/>
          <p:nvPr>
            <p:ph type="title"/>
          </p:nvPr>
        </p:nvSpPr>
        <p:spPr>
          <a:xfrm>
            <a:off x="613139" y="3575404"/>
            <a:ext cx="6554400" cy="11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100"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100"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100"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100"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1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1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1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1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1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8"/>
          <p:cNvSpPr txBox="1"/>
          <p:nvPr>
            <p:ph hasCustomPrompt="1" type="title"/>
          </p:nvPr>
        </p:nvSpPr>
        <p:spPr>
          <a:xfrm>
            <a:off x="2671950" y="854638"/>
            <a:ext cx="3800100" cy="8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7" name="Google Shape;637;p48"/>
          <p:cNvSpPr txBox="1"/>
          <p:nvPr>
            <p:ph idx="1" type="subTitle"/>
          </p:nvPr>
        </p:nvSpPr>
        <p:spPr>
          <a:xfrm>
            <a:off x="2671950" y="1476363"/>
            <a:ext cx="38001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38" name="Google Shape;638;p48"/>
          <p:cNvSpPr txBox="1"/>
          <p:nvPr>
            <p:ph hasCustomPrompt="1" idx="2" type="title"/>
          </p:nvPr>
        </p:nvSpPr>
        <p:spPr>
          <a:xfrm>
            <a:off x="2671950" y="2084038"/>
            <a:ext cx="3800100" cy="8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9" name="Google Shape;639;p48"/>
          <p:cNvSpPr txBox="1"/>
          <p:nvPr>
            <p:ph idx="3" type="subTitle"/>
          </p:nvPr>
        </p:nvSpPr>
        <p:spPr>
          <a:xfrm>
            <a:off x="2671950" y="2709380"/>
            <a:ext cx="38001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40" name="Google Shape;640;p48"/>
          <p:cNvSpPr txBox="1"/>
          <p:nvPr>
            <p:ph hasCustomPrompt="1" idx="4" type="title"/>
          </p:nvPr>
        </p:nvSpPr>
        <p:spPr>
          <a:xfrm>
            <a:off x="2671950" y="3316331"/>
            <a:ext cx="3800100" cy="8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1" name="Google Shape;641;p48"/>
          <p:cNvSpPr txBox="1"/>
          <p:nvPr>
            <p:ph idx="5" type="subTitle"/>
          </p:nvPr>
        </p:nvSpPr>
        <p:spPr>
          <a:xfrm>
            <a:off x="2671950" y="3941628"/>
            <a:ext cx="3800100" cy="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642" name="Google Shape;642;p48"/>
          <p:cNvGrpSpPr/>
          <p:nvPr/>
        </p:nvGrpSpPr>
        <p:grpSpPr>
          <a:xfrm>
            <a:off x="7445277" y="4326727"/>
            <a:ext cx="137847" cy="128587"/>
            <a:chOff x="1254175" y="1771950"/>
            <a:chExt cx="91550" cy="85400"/>
          </a:xfrm>
        </p:grpSpPr>
        <p:sp>
          <p:nvSpPr>
            <p:cNvPr id="643" name="Google Shape;643;p48"/>
            <p:cNvSpPr/>
            <p:nvPr/>
          </p:nvSpPr>
          <p:spPr>
            <a:xfrm>
              <a:off x="1254175" y="1819375"/>
              <a:ext cx="40775" cy="31275"/>
            </a:xfrm>
            <a:custGeom>
              <a:rect b="b" l="l" r="r" t="t"/>
              <a:pathLst>
                <a:path extrusionOk="0" h="1251" w="1631">
                  <a:moveTo>
                    <a:pt x="827" y="1"/>
                  </a:moveTo>
                  <a:cubicBezTo>
                    <a:pt x="1" y="1"/>
                    <a:pt x="1" y="1250"/>
                    <a:pt x="827" y="1250"/>
                  </a:cubicBezTo>
                  <a:cubicBezTo>
                    <a:pt x="1630" y="1250"/>
                    <a:pt x="1630" y="1"/>
                    <a:pt x="827" y="1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1282650" y="1771950"/>
              <a:ext cx="40750" cy="31275"/>
            </a:xfrm>
            <a:custGeom>
              <a:rect b="b" l="l" r="r" t="t"/>
              <a:pathLst>
                <a:path extrusionOk="0" h="1251" w="1630">
                  <a:moveTo>
                    <a:pt x="826" y="0"/>
                  </a:moveTo>
                  <a:cubicBezTo>
                    <a:pt x="0" y="0"/>
                    <a:pt x="0" y="1250"/>
                    <a:pt x="826" y="1250"/>
                  </a:cubicBezTo>
                  <a:cubicBezTo>
                    <a:pt x="1629" y="1250"/>
                    <a:pt x="1629" y="0"/>
                    <a:pt x="826" y="0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1304950" y="1825525"/>
              <a:ext cx="40775" cy="31825"/>
            </a:xfrm>
            <a:custGeom>
              <a:rect b="b" l="l" r="r" t="t"/>
              <a:pathLst>
                <a:path extrusionOk="0" h="1273" w="1631">
                  <a:moveTo>
                    <a:pt x="827" y="0"/>
                  </a:moveTo>
                  <a:cubicBezTo>
                    <a:pt x="1" y="0"/>
                    <a:pt x="1" y="1272"/>
                    <a:pt x="827" y="1272"/>
                  </a:cubicBezTo>
                  <a:cubicBezTo>
                    <a:pt x="1630" y="1272"/>
                    <a:pt x="1630" y="0"/>
                    <a:pt x="827" y="0"/>
                  </a:cubicBezTo>
                  <a:close/>
                </a:path>
              </a:pathLst>
            </a:custGeom>
            <a:solidFill>
              <a:srgbClr val="42B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6" name="Google Shape;646;p48"/>
          <p:cNvSpPr/>
          <p:nvPr/>
        </p:nvSpPr>
        <p:spPr>
          <a:xfrm>
            <a:off x="7258075" y="1830086"/>
            <a:ext cx="187193" cy="166275"/>
          </a:xfrm>
          <a:custGeom>
            <a:rect b="b" l="l" r="r" t="t"/>
            <a:pathLst>
              <a:path extrusionOk="0" h="6979" w="7857">
                <a:moveTo>
                  <a:pt x="2535" y="1"/>
                </a:moveTo>
                <a:cubicBezTo>
                  <a:pt x="2203" y="1"/>
                  <a:pt x="1881" y="202"/>
                  <a:pt x="1898" y="603"/>
                </a:cubicBezTo>
                <a:cubicBezTo>
                  <a:pt x="1942" y="1206"/>
                  <a:pt x="2009" y="1808"/>
                  <a:pt x="2076" y="2411"/>
                </a:cubicBezTo>
                <a:cubicBezTo>
                  <a:pt x="1518" y="2701"/>
                  <a:pt x="983" y="2991"/>
                  <a:pt x="469" y="3326"/>
                </a:cubicBezTo>
                <a:cubicBezTo>
                  <a:pt x="1" y="3616"/>
                  <a:pt x="90" y="4308"/>
                  <a:pt x="603" y="4464"/>
                </a:cubicBezTo>
                <a:cubicBezTo>
                  <a:pt x="1206" y="4643"/>
                  <a:pt x="1831" y="4822"/>
                  <a:pt x="2456" y="4955"/>
                </a:cubicBezTo>
                <a:cubicBezTo>
                  <a:pt x="2545" y="5491"/>
                  <a:pt x="2657" y="6027"/>
                  <a:pt x="2813" y="6540"/>
                </a:cubicBezTo>
                <a:cubicBezTo>
                  <a:pt x="2899" y="6847"/>
                  <a:pt x="3134" y="6979"/>
                  <a:pt x="3376" y="6979"/>
                </a:cubicBezTo>
                <a:cubicBezTo>
                  <a:pt x="3574" y="6979"/>
                  <a:pt x="3776" y="6891"/>
                  <a:pt x="3906" y="6741"/>
                </a:cubicBezTo>
                <a:cubicBezTo>
                  <a:pt x="3973" y="6696"/>
                  <a:pt x="4040" y="6629"/>
                  <a:pt x="4085" y="6562"/>
                </a:cubicBezTo>
                <a:cubicBezTo>
                  <a:pt x="4308" y="6183"/>
                  <a:pt x="4554" y="5804"/>
                  <a:pt x="4777" y="5424"/>
                </a:cubicBezTo>
                <a:cubicBezTo>
                  <a:pt x="5536" y="5536"/>
                  <a:pt x="6295" y="5603"/>
                  <a:pt x="7053" y="5625"/>
                </a:cubicBezTo>
                <a:cubicBezTo>
                  <a:pt x="7500" y="5625"/>
                  <a:pt x="7857" y="5067"/>
                  <a:pt x="7589" y="4665"/>
                </a:cubicBezTo>
                <a:cubicBezTo>
                  <a:pt x="7210" y="4107"/>
                  <a:pt x="6786" y="3527"/>
                  <a:pt x="6339" y="2969"/>
                </a:cubicBezTo>
                <a:cubicBezTo>
                  <a:pt x="6741" y="2411"/>
                  <a:pt x="7076" y="1831"/>
                  <a:pt x="7277" y="1139"/>
                </a:cubicBezTo>
                <a:cubicBezTo>
                  <a:pt x="7417" y="682"/>
                  <a:pt x="7060" y="377"/>
                  <a:pt x="6673" y="377"/>
                </a:cubicBezTo>
                <a:cubicBezTo>
                  <a:pt x="6568" y="377"/>
                  <a:pt x="6461" y="400"/>
                  <a:pt x="6362" y="447"/>
                </a:cubicBezTo>
                <a:cubicBezTo>
                  <a:pt x="5781" y="693"/>
                  <a:pt x="5201" y="938"/>
                  <a:pt x="4643" y="1184"/>
                </a:cubicBezTo>
                <a:cubicBezTo>
                  <a:pt x="4085" y="737"/>
                  <a:pt x="3505" y="335"/>
                  <a:pt x="2857" y="68"/>
                </a:cubicBezTo>
                <a:cubicBezTo>
                  <a:pt x="2757" y="23"/>
                  <a:pt x="2645" y="1"/>
                  <a:pt x="2535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8"/>
          <p:cNvSpPr/>
          <p:nvPr/>
        </p:nvSpPr>
        <p:spPr>
          <a:xfrm>
            <a:off x="1671000" y="3191600"/>
            <a:ext cx="137850" cy="121850"/>
          </a:xfrm>
          <a:custGeom>
            <a:rect b="b" l="l" r="r" t="t"/>
            <a:pathLst>
              <a:path extrusionOk="0" h="4874" w="5514">
                <a:moveTo>
                  <a:pt x="2584" y="0"/>
                </a:moveTo>
                <a:cubicBezTo>
                  <a:pt x="2457" y="0"/>
                  <a:pt x="2339" y="59"/>
                  <a:pt x="2277" y="202"/>
                </a:cubicBezTo>
                <a:cubicBezTo>
                  <a:pt x="2099" y="582"/>
                  <a:pt x="1942" y="939"/>
                  <a:pt x="1764" y="1318"/>
                </a:cubicBezTo>
                <a:cubicBezTo>
                  <a:pt x="1563" y="1307"/>
                  <a:pt x="1362" y="1302"/>
                  <a:pt x="1158" y="1302"/>
                </a:cubicBezTo>
                <a:cubicBezTo>
                  <a:pt x="955" y="1302"/>
                  <a:pt x="748" y="1307"/>
                  <a:pt x="536" y="1318"/>
                </a:cubicBezTo>
                <a:cubicBezTo>
                  <a:pt x="179" y="1341"/>
                  <a:pt x="1" y="1787"/>
                  <a:pt x="246" y="2033"/>
                </a:cubicBezTo>
                <a:cubicBezTo>
                  <a:pt x="536" y="2345"/>
                  <a:pt x="849" y="2635"/>
                  <a:pt x="1161" y="2925"/>
                </a:cubicBezTo>
                <a:cubicBezTo>
                  <a:pt x="1050" y="3282"/>
                  <a:pt x="938" y="3617"/>
                  <a:pt x="849" y="3974"/>
                </a:cubicBezTo>
                <a:cubicBezTo>
                  <a:pt x="776" y="4283"/>
                  <a:pt x="1029" y="4474"/>
                  <a:pt x="1270" y="4474"/>
                </a:cubicBezTo>
                <a:cubicBezTo>
                  <a:pt x="1325" y="4474"/>
                  <a:pt x="1379" y="4464"/>
                  <a:pt x="1429" y="4443"/>
                </a:cubicBezTo>
                <a:cubicBezTo>
                  <a:pt x="1474" y="4443"/>
                  <a:pt x="1541" y="4421"/>
                  <a:pt x="1585" y="4398"/>
                </a:cubicBezTo>
                <a:cubicBezTo>
                  <a:pt x="1853" y="4264"/>
                  <a:pt x="2099" y="4108"/>
                  <a:pt x="2366" y="3952"/>
                </a:cubicBezTo>
                <a:cubicBezTo>
                  <a:pt x="2768" y="4264"/>
                  <a:pt x="3192" y="4555"/>
                  <a:pt x="3616" y="4822"/>
                </a:cubicBezTo>
                <a:cubicBezTo>
                  <a:pt x="3677" y="4858"/>
                  <a:pt x="3744" y="4874"/>
                  <a:pt x="3811" y="4874"/>
                </a:cubicBezTo>
                <a:cubicBezTo>
                  <a:pt x="4042" y="4874"/>
                  <a:pt x="4276" y="4685"/>
                  <a:pt x="4241" y="4443"/>
                </a:cubicBezTo>
                <a:cubicBezTo>
                  <a:pt x="4219" y="3997"/>
                  <a:pt x="4152" y="3528"/>
                  <a:pt x="4085" y="3059"/>
                </a:cubicBezTo>
                <a:cubicBezTo>
                  <a:pt x="4487" y="2858"/>
                  <a:pt x="4888" y="2613"/>
                  <a:pt x="5223" y="2278"/>
                </a:cubicBezTo>
                <a:cubicBezTo>
                  <a:pt x="5513" y="2010"/>
                  <a:pt x="5268" y="1608"/>
                  <a:pt x="4911" y="1564"/>
                </a:cubicBezTo>
                <a:cubicBezTo>
                  <a:pt x="4509" y="1519"/>
                  <a:pt x="4085" y="1475"/>
                  <a:pt x="3661" y="1452"/>
                </a:cubicBezTo>
                <a:cubicBezTo>
                  <a:pt x="3505" y="1006"/>
                  <a:pt x="3282" y="582"/>
                  <a:pt x="2991" y="202"/>
                </a:cubicBezTo>
                <a:cubicBezTo>
                  <a:pt x="2895" y="82"/>
                  <a:pt x="2733" y="0"/>
                  <a:pt x="2584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8"/>
          <p:cNvSpPr/>
          <p:nvPr/>
        </p:nvSpPr>
        <p:spPr>
          <a:xfrm>
            <a:off x="1887450" y="733075"/>
            <a:ext cx="137850" cy="121575"/>
          </a:xfrm>
          <a:custGeom>
            <a:rect b="b" l="l" r="r" t="t"/>
            <a:pathLst>
              <a:path extrusionOk="0" h="4863" w="5514">
                <a:moveTo>
                  <a:pt x="2611" y="1"/>
                </a:moveTo>
                <a:cubicBezTo>
                  <a:pt x="2478" y="1"/>
                  <a:pt x="2350" y="64"/>
                  <a:pt x="2277" y="211"/>
                </a:cubicBezTo>
                <a:cubicBezTo>
                  <a:pt x="2098" y="568"/>
                  <a:pt x="1942" y="947"/>
                  <a:pt x="1786" y="1327"/>
                </a:cubicBezTo>
                <a:cubicBezTo>
                  <a:pt x="1574" y="1316"/>
                  <a:pt x="1367" y="1310"/>
                  <a:pt x="1161" y="1310"/>
                </a:cubicBezTo>
                <a:cubicBezTo>
                  <a:pt x="954" y="1310"/>
                  <a:pt x="748" y="1316"/>
                  <a:pt x="536" y="1327"/>
                </a:cubicBezTo>
                <a:cubicBezTo>
                  <a:pt x="179" y="1349"/>
                  <a:pt x="0" y="1773"/>
                  <a:pt x="246" y="2041"/>
                </a:cubicBezTo>
                <a:cubicBezTo>
                  <a:pt x="558" y="2354"/>
                  <a:pt x="848" y="2644"/>
                  <a:pt x="1161" y="2934"/>
                </a:cubicBezTo>
                <a:cubicBezTo>
                  <a:pt x="1049" y="3269"/>
                  <a:pt x="938" y="3626"/>
                  <a:pt x="871" y="3961"/>
                </a:cubicBezTo>
                <a:cubicBezTo>
                  <a:pt x="779" y="4274"/>
                  <a:pt x="1036" y="4480"/>
                  <a:pt x="1279" y="4480"/>
                </a:cubicBezTo>
                <a:cubicBezTo>
                  <a:pt x="1331" y="4480"/>
                  <a:pt x="1382" y="4471"/>
                  <a:pt x="1429" y="4452"/>
                </a:cubicBezTo>
                <a:cubicBezTo>
                  <a:pt x="1496" y="4452"/>
                  <a:pt x="1540" y="4429"/>
                  <a:pt x="1585" y="4407"/>
                </a:cubicBezTo>
                <a:cubicBezTo>
                  <a:pt x="1853" y="4251"/>
                  <a:pt x="2121" y="4117"/>
                  <a:pt x="2366" y="3961"/>
                </a:cubicBezTo>
                <a:cubicBezTo>
                  <a:pt x="2768" y="4273"/>
                  <a:pt x="3192" y="4563"/>
                  <a:pt x="3638" y="4809"/>
                </a:cubicBezTo>
                <a:cubicBezTo>
                  <a:pt x="3702" y="4846"/>
                  <a:pt x="3772" y="4863"/>
                  <a:pt x="3842" y="4863"/>
                </a:cubicBezTo>
                <a:cubicBezTo>
                  <a:pt x="4064" y="4863"/>
                  <a:pt x="4280" y="4690"/>
                  <a:pt x="4263" y="4452"/>
                </a:cubicBezTo>
                <a:cubicBezTo>
                  <a:pt x="4219" y="4005"/>
                  <a:pt x="4174" y="3514"/>
                  <a:pt x="4085" y="3045"/>
                </a:cubicBezTo>
                <a:cubicBezTo>
                  <a:pt x="4509" y="2845"/>
                  <a:pt x="4888" y="2621"/>
                  <a:pt x="5223" y="2287"/>
                </a:cubicBezTo>
                <a:cubicBezTo>
                  <a:pt x="5513" y="1996"/>
                  <a:pt x="5268" y="1595"/>
                  <a:pt x="4933" y="1572"/>
                </a:cubicBezTo>
                <a:cubicBezTo>
                  <a:pt x="4509" y="1528"/>
                  <a:pt x="4085" y="1483"/>
                  <a:pt x="3683" y="1438"/>
                </a:cubicBezTo>
                <a:cubicBezTo>
                  <a:pt x="3504" y="992"/>
                  <a:pt x="3281" y="568"/>
                  <a:pt x="3013" y="211"/>
                </a:cubicBezTo>
                <a:cubicBezTo>
                  <a:pt x="2919" y="81"/>
                  <a:pt x="2762" y="1"/>
                  <a:pt x="2611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8"/>
          <p:cNvSpPr/>
          <p:nvPr/>
        </p:nvSpPr>
        <p:spPr>
          <a:xfrm>
            <a:off x="912850" y="4693025"/>
            <a:ext cx="98225" cy="86800"/>
          </a:xfrm>
          <a:custGeom>
            <a:rect b="b" l="l" r="r" t="t"/>
            <a:pathLst>
              <a:path extrusionOk="0" h="3472" w="3929">
                <a:moveTo>
                  <a:pt x="1853" y="1"/>
                </a:moveTo>
                <a:cubicBezTo>
                  <a:pt x="1759" y="1"/>
                  <a:pt x="1672" y="47"/>
                  <a:pt x="1629" y="163"/>
                </a:cubicBezTo>
                <a:cubicBezTo>
                  <a:pt x="1495" y="409"/>
                  <a:pt x="1384" y="676"/>
                  <a:pt x="1272" y="944"/>
                </a:cubicBezTo>
                <a:lnTo>
                  <a:pt x="379" y="944"/>
                </a:lnTo>
                <a:cubicBezTo>
                  <a:pt x="134" y="967"/>
                  <a:pt x="0" y="1279"/>
                  <a:pt x="179" y="1458"/>
                </a:cubicBezTo>
                <a:cubicBezTo>
                  <a:pt x="379" y="1681"/>
                  <a:pt x="603" y="1882"/>
                  <a:pt x="826" y="2083"/>
                </a:cubicBezTo>
                <a:cubicBezTo>
                  <a:pt x="737" y="2328"/>
                  <a:pt x="670" y="2574"/>
                  <a:pt x="603" y="2819"/>
                </a:cubicBezTo>
                <a:cubicBezTo>
                  <a:pt x="546" y="3045"/>
                  <a:pt x="744" y="3192"/>
                  <a:pt x="928" y="3192"/>
                </a:cubicBezTo>
                <a:cubicBezTo>
                  <a:pt x="962" y="3192"/>
                  <a:pt x="995" y="3187"/>
                  <a:pt x="1027" y="3176"/>
                </a:cubicBezTo>
                <a:cubicBezTo>
                  <a:pt x="1049" y="3154"/>
                  <a:pt x="1094" y="3154"/>
                  <a:pt x="1138" y="3131"/>
                </a:cubicBezTo>
                <a:cubicBezTo>
                  <a:pt x="1317" y="3042"/>
                  <a:pt x="1495" y="2931"/>
                  <a:pt x="1674" y="2819"/>
                </a:cubicBezTo>
                <a:cubicBezTo>
                  <a:pt x="1964" y="3042"/>
                  <a:pt x="2277" y="3243"/>
                  <a:pt x="2589" y="3444"/>
                </a:cubicBezTo>
                <a:cubicBezTo>
                  <a:pt x="2627" y="3463"/>
                  <a:pt x="2670" y="3472"/>
                  <a:pt x="2715" y="3472"/>
                </a:cubicBezTo>
                <a:cubicBezTo>
                  <a:pt x="2877" y="3472"/>
                  <a:pt x="3053" y="3352"/>
                  <a:pt x="3035" y="3176"/>
                </a:cubicBezTo>
                <a:cubicBezTo>
                  <a:pt x="2991" y="2841"/>
                  <a:pt x="2968" y="2507"/>
                  <a:pt x="2902" y="2172"/>
                </a:cubicBezTo>
                <a:cubicBezTo>
                  <a:pt x="3192" y="2038"/>
                  <a:pt x="3482" y="1859"/>
                  <a:pt x="3727" y="1636"/>
                </a:cubicBezTo>
                <a:cubicBezTo>
                  <a:pt x="3928" y="1435"/>
                  <a:pt x="3750" y="1145"/>
                  <a:pt x="3504" y="1123"/>
                </a:cubicBezTo>
                <a:cubicBezTo>
                  <a:pt x="3214" y="1100"/>
                  <a:pt x="2902" y="1056"/>
                  <a:pt x="2611" y="1034"/>
                </a:cubicBezTo>
                <a:cubicBezTo>
                  <a:pt x="2500" y="721"/>
                  <a:pt x="2344" y="409"/>
                  <a:pt x="2143" y="141"/>
                </a:cubicBezTo>
                <a:cubicBezTo>
                  <a:pt x="2072" y="58"/>
                  <a:pt x="1958" y="1"/>
                  <a:pt x="1853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8"/>
          <p:cNvSpPr/>
          <p:nvPr/>
        </p:nvSpPr>
        <p:spPr>
          <a:xfrm>
            <a:off x="713225" y="1893475"/>
            <a:ext cx="106600" cy="82600"/>
          </a:xfrm>
          <a:custGeom>
            <a:rect b="b" l="l" r="r" t="t"/>
            <a:pathLst>
              <a:path extrusionOk="0" h="3304" w="4264">
                <a:moveTo>
                  <a:pt x="2121" y="0"/>
                </a:moveTo>
                <a:cubicBezTo>
                  <a:pt x="0" y="0"/>
                  <a:pt x="0" y="3303"/>
                  <a:pt x="2121" y="3303"/>
                </a:cubicBezTo>
                <a:cubicBezTo>
                  <a:pt x="4263" y="3303"/>
                  <a:pt x="4263" y="0"/>
                  <a:pt x="2121" y="0"/>
                </a:cubicBezTo>
                <a:close/>
              </a:path>
            </a:pathLst>
          </a:custGeom>
          <a:solidFill>
            <a:srgbClr val="FFD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8"/>
          <p:cNvSpPr/>
          <p:nvPr/>
        </p:nvSpPr>
        <p:spPr>
          <a:xfrm>
            <a:off x="8275650" y="498200"/>
            <a:ext cx="106600" cy="82600"/>
          </a:xfrm>
          <a:custGeom>
            <a:rect b="b" l="l" r="r" t="t"/>
            <a:pathLst>
              <a:path extrusionOk="0" h="3304" w="4264">
                <a:moveTo>
                  <a:pt x="2121" y="0"/>
                </a:moveTo>
                <a:cubicBezTo>
                  <a:pt x="0" y="0"/>
                  <a:pt x="0" y="3303"/>
                  <a:pt x="2121" y="3303"/>
                </a:cubicBezTo>
                <a:cubicBezTo>
                  <a:pt x="4263" y="3303"/>
                  <a:pt x="4263" y="0"/>
                  <a:pt x="2121" y="0"/>
                </a:cubicBezTo>
                <a:close/>
              </a:path>
            </a:pathLst>
          </a:custGeom>
          <a:solidFill>
            <a:srgbClr val="FFD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8"/>
          <p:cNvSpPr/>
          <p:nvPr/>
        </p:nvSpPr>
        <p:spPr>
          <a:xfrm>
            <a:off x="8472675" y="2972675"/>
            <a:ext cx="98225" cy="86800"/>
          </a:xfrm>
          <a:custGeom>
            <a:rect b="b" l="l" r="r" t="t"/>
            <a:pathLst>
              <a:path extrusionOk="0" h="3472" w="3929">
                <a:moveTo>
                  <a:pt x="1853" y="1"/>
                </a:moveTo>
                <a:cubicBezTo>
                  <a:pt x="1759" y="1"/>
                  <a:pt x="1672" y="47"/>
                  <a:pt x="1629" y="163"/>
                </a:cubicBezTo>
                <a:cubicBezTo>
                  <a:pt x="1495" y="409"/>
                  <a:pt x="1384" y="676"/>
                  <a:pt x="1272" y="944"/>
                </a:cubicBezTo>
                <a:lnTo>
                  <a:pt x="379" y="944"/>
                </a:lnTo>
                <a:cubicBezTo>
                  <a:pt x="134" y="967"/>
                  <a:pt x="0" y="1279"/>
                  <a:pt x="179" y="1458"/>
                </a:cubicBezTo>
                <a:cubicBezTo>
                  <a:pt x="379" y="1681"/>
                  <a:pt x="603" y="1882"/>
                  <a:pt x="826" y="2083"/>
                </a:cubicBezTo>
                <a:cubicBezTo>
                  <a:pt x="737" y="2328"/>
                  <a:pt x="670" y="2574"/>
                  <a:pt x="603" y="2819"/>
                </a:cubicBezTo>
                <a:cubicBezTo>
                  <a:pt x="546" y="3045"/>
                  <a:pt x="744" y="3192"/>
                  <a:pt x="928" y="3192"/>
                </a:cubicBezTo>
                <a:cubicBezTo>
                  <a:pt x="962" y="3192"/>
                  <a:pt x="995" y="3187"/>
                  <a:pt x="1027" y="3176"/>
                </a:cubicBezTo>
                <a:cubicBezTo>
                  <a:pt x="1049" y="3154"/>
                  <a:pt x="1094" y="3154"/>
                  <a:pt x="1138" y="3131"/>
                </a:cubicBezTo>
                <a:cubicBezTo>
                  <a:pt x="1317" y="3042"/>
                  <a:pt x="1495" y="2931"/>
                  <a:pt x="1674" y="2819"/>
                </a:cubicBezTo>
                <a:cubicBezTo>
                  <a:pt x="1964" y="3042"/>
                  <a:pt x="2277" y="3243"/>
                  <a:pt x="2589" y="3444"/>
                </a:cubicBezTo>
                <a:cubicBezTo>
                  <a:pt x="2627" y="3463"/>
                  <a:pt x="2670" y="3472"/>
                  <a:pt x="2715" y="3472"/>
                </a:cubicBezTo>
                <a:cubicBezTo>
                  <a:pt x="2877" y="3472"/>
                  <a:pt x="3053" y="3352"/>
                  <a:pt x="3035" y="3176"/>
                </a:cubicBezTo>
                <a:cubicBezTo>
                  <a:pt x="2991" y="2841"/>
                  <a:pt x="2968" y="2507"/>
                  <a:pt x="2902" y="2172"/>
                </a:cubicBezTo>
                <a:cubicBezTo>
                  <a:pt x="3192" y="2038"/>
                  <a:pt x="3482" y="1859"/>
                  <a:pt x="3727" y="1636"/>
                </a:cubicBezTo>
                <a:cubicBezTo>
                  <a:pt x="3928" y="1435"/>
                  <a:pt x="3750" y="1145"/>
                  <a:pt x="3504" y="1123"/>
                </a:cubicBezTo>
                <a:cubicBezTo>
                  <a:pt x="3214" y="1100"/>
                  <a:pt x="2902" y="1056"/>
                  <a:pt x="2611" y="1034"/>
                </a:cubicBezTo>
                <a:cubicBezTo>
                  <a:pt x="2500" y="721"/>
                  <a:pt x="2344" y="409"/>
                  <a:pt x="2143" y="141"/>
                </a:cubicBezTo>
                <a:cubicBezTo>
                  <a:pt x="2072" y="58"/>
                  <a:pt x="1958" y="1"/>
                  <a:pt x="1853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8"/>
          <p:cNvSpPr/>
          <p:nvPr/>
        </p:nvSpPr>
        <p:spPr>
          <a:xfrm>
            <a:off x="7088025" y="3360425"/>
            <a:ext cx="1661674" cy="803723"/>
          </a:xfrm>
          <a:custGeom>
            <a:rect b="b" l="l" r="r" t="t"/>
            <a:pathLst>
              <a:path extrusionOk="0" h="18838" w="38947">
                <a:moveTo>
                  <a:pt x="23078" y="1"/>
                </a:moveTo>
                <a:cubicBezTo>
                  <a:pt x="20310" y="1"/>
                  <a:pt x="17431" y="2188"/>
                  <a:pt x="17119" y="6942"/>
                </a:cubicBezTo>
                <a:cubicBezTo>
                  <a:pt x="14998" y="3393"/>
                  <a:pt x="12566" y="1875"/>
                  <a:pt x="10579" y="1875"/>
                </a:cubicBezTo>
                <a:cubicBezTo>
                  <a:pt x="7321" y="1875"/>
                  <a:pt x="5267" y="5982"/>
                  <a:pt x="7678" y="11852"/>
                </a:cubicBezTo>
                <a:cubicBezTo>
                  <a:pt x="6606" y="11495"/>
                  <a:pt x="5691" y="11339"/>
                  <a:pt x="4933" y="11339"/>
                </a:cubicBezTo>
                <a:cubicBezTo>
                  <a:pt x="0" y="11339"/>
                  <a:pt x="1518" y="17878"/>
                  <a:pt x="8079" y="18436"/>
                </a:cubicBezTo>
                <a:cubicBezTo>
                  <a:pt x="10914" y="18726"/>
                  <a:pt x="14150" y="18838"/>
                  <a:pt x="17409" y="18838"/>
                </a:cubicBezTo>
                <a:cubicBezTo>
                  <a:pt x="20846" y="18838"/>
                  <a:pt x="24305" y="18704"/>
                  <a:pt x="27296" y="18503"/>
                </a:cubicBezTo>
                <a:cubicBezTo>
                  <a:pt x="27943" y="18503"/>
                  <a:pt x="28702" y="18525"/>
                  <a:pt x="29506" y="18525"/>
                </a:cubicBezTo>
                <a:cubicBezTo>
                  <a:pt x="32987" y="18525"/>
                  <a:pt x="37295" y="18124"/>
                  <a:pt x="37965" y="14642"/>
                </a:cubicBezTo>
                <a:cubicBezTo>
                  <a:pt x="38947" y="9977"/>
                  <a:pt x="35532" y="7924"/>
                  <a:pt x="32005" y="7924"/>
                </a:cubicBezTo>
                <a:cubicBezTo>
                  <a:pt x="30577" y="7924"/>
                  <a:pt x="29149" y="8259"/>
                  <a:pt x="27966" y="8906"/>
                </a:cubicBezTo>
                <a:cubicBezTo>
                  <a:pt x="29729" y="3237"/>
                  <a:pt x="26470" y="1"/>
                  <a:pt x="23078" y="1"/>
                </a:cubicBezTo>
                <a:close/>
              </a:path>
            </a:pathLst>
          </a:custGeom>
          <a:solidFill>
            <a:srgbClr val="C6E9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8"/>
          <p:cNvSpPr/>
          <p:nvPr/>
        </p:nvSpPr>
        <p:spPr>
          <a:xfrm>
            <a:off x="449075" y="580725"/>
            <a:ext cx="1661674" cy="803723"/>
          </a:xfrm>
          <a:custGeom>
            <a:rect b="b" l="l" r="r" t="t"/>
            <a:pathLst>
              <a:path extrusionOk="0" h="18838" w="38947">
                <a:moveTo>
                  <a:pt x="23078" y="1"/>
                </a:moveTo>
                <a:cubicBezTo>
                  <a:pt x="20310" y="1"/>
                  <a:pt x="17431" y="2188"/>
                  <a:pt x="17119" y="6942"/>
                </a:cubicBezTo>
                <a:cubicBezTo>
                  <a:pt x="14998" y="3393"/>
                  <a:pt x="12566" y="1875"/>
                  <a:pt x="10579" y="1875"/>
                </a:cubicBezTo>
                <a:cubicBezTo>
                  <a:pt x="7321" y="1875"/>
                  <a:pt x="5267" y="5982"/>
                  <a:pt x="7678" y="11852"/>
                </a:cubicBezTo>
                <a:cubicBezTo>
                  <a:pt x="6606" y="11495"/>
                  <a:pt x="5691" y="11339"/>
                  <a:pt x="4933" y="11339"/>
                </a:cubicBezTo>
                <a:cubicBezTo>
                  <a:pt x="0" y="11339"/>
                  <a:pt x="1518" y="17878"/>
                  <a:pt x="8079" y="18436"/>
                </a:cubicBezTo>
                <a:cubicBezTo>
                  <a:pt x="10914" y="18726"/>
                  <a:pt x="14150" y="18838"/>
                  <a:pt x="17409" y="18838"/>
                </a:cubicBezTo>
                <a:cubicBezTo>
                  <a:pt x="20846" y="18838"/>
                  <a:pt x="24305" y="18704"/>
                  <a:pt x="27296" y="18503"/>
                </a:cubicBezTo>
                <a:cubicBezTo>
                  <a:pt x="27943" y="18503"/>
                  <a:pt x="28702" y="18525"/>
                  <a:pt x="29506" y="18525"/>
                </a:cubicBezTo>
                <a:cubicBezTo>
                  <a:pt x="32987" y="18525"/>
                  <a:pt x="37295" y="18124"/>
                  <a:pt x="37965" y="14642"/>
                </a:cubicBezTo>
                <a:cubicBezTo>
                  <a:pt x="38947" y="9977"/>
                  <a:pt x="35532" y="7924"/>
                  <a:pt x="32005" y="7924"/>
                </a:cubicBezTo>
                <a:cubicBezTo>
                  <a:pt x="30577" y="7924"/>
                  <a:pt x="29149" y="8259"/>
                  <a:pt x="27966" y="8906"/>
                </a:cubicBezTo>
                <a:cubicBezTo>
                  <a:pt x="29729" y="3237"/>
                  <a:pt x="26470" y="1"/>
                  <a:pt x="23078" y="1"/>
                </a:cubicBez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8"/>
          <p:cNvSpPr/>
          <p:nvPr/>
        </p:nvSpPr>
        <p:spPr>
          <a:xfrm>
            <a:off x="6947650" y="250900"/>
            <a:ext cx="735000" cy="399375"/>
          </a:xfrm>
          <a:custGeom>
            <a:rect b="b" l="l" r="r" t="t"/>
            <a:pathLst>
              <a:path extrusionOk="0" h="15975" w="29400">
                <a:moveTo>
                  <a:pt x="20169" y="837"/>
                </a:moveTo>
                <a:cubicBezTo>
                  <a:pt x="21153" y="837"/>
                  <a:pt x="22192" y="1216"/>
                  <a:pt x="22757" y="2033"/>
                </a:cubicBezTo>
                <a:cubicBezTo>
                  <a:pt x="23359" y="2860"/>
                  <a:pt x="23434" y="3988"/>
                  <a:pt x="23384" y="4965"/>
                </a:cubicBezTo>
                <a:cubicBezTo>
                  <a:pt x="23334" y="6168"/>
                  <a:pt x="23083" y="7321"/>
                  <a:pt x="22808" y="8474"/>
                </a:cubicBezTo>
                <a:cubicBezTo>
                  <a:pt x="22732" y="8725"/>
                  <a:pt x="22933" y="9000"/>
                  <a:pt x="23209" y="9000"/>
                </a:cubicBezTo>
                <a:cubicBezTo>
                  <a:pt x="24086" y="9000"/>
                  <a:pt x="24988" y="9101"/>
                  <a:pt x="25840" y="9326"/>
                </a:cubicBezTo>
                <a:cubicBezTo>
                  <a:pt x="26617" y="9527"/>
                  <a:pt x="27569" y="9827"/>
                  <a:pt x="28046" y="10554"/>
                </a:cubicBezTo>
                <a:cubicBezTo>
                  <a:pt x="28597" y="11381"/>
                  <a:pt x="28071" y="12534"/>
                  <a:pt x="27494" y="13211"/>
                </a:cubicBezTo>
                <a:cubicBezTo>
                  <a:pt x="26717" y="14113"/>
                  <a:pt x="25514" y="14464"/>
                  <a:pt x="24386" y="14639"/>
                </a:cubicBezTo>
                <a:cubicBezTo>
                  <a:pt x="23133" y="14815"/>
                  <a:pt x="21855" y="14790"/>
                  <a:pt x="20602" y="14965"/>
                </a:cubicBezTo>
                <a:cubicBezTo>
                  <a:pt x="20580" y="14968"/>
                  <a:pt x="20560" y="14973"/>
                  <a:pt x="20540" y="14978"/>
                </a:cubicBezTo>
                <a:lnTo>
                  <a:pt x="20540" y="14978"/>
                </a:lnTo>
                <a:cubicBezTo>
                  <a:pt x="19111" y="15090"/>
                  <a:pt x="17665" y="15126"/>
                  <a:pt x="16223" y="15126"/>
                </a:cubicBezTo>
                <a:cubicBezTo>
                  <a:pt x="15265" y="15126"/>
                  <a:pt x="14308" y="15110"/>
                  <a:pt x="13359" y="15091"/>
                </a:cubicBezTo>
                <a:cubicBezTo>
                  <a:pt x="12131" y="15065"/>
                  <a:pt x="10903" y="15040"/>
                  <a:pt x="9700" y="14990"/>
                </a:cubicBezTo>
                <a:cubicBezTo>
                  <a:pt x="8747" y="14965"/>
                  <a:pt x="7795" y="14965"/>
                  <a:pt x="6868" y="14815"/>
                </a:cubicBezTo>
                <a:cubicBezTo>
                  <a:pt x="5289" y="14564"/>
                  <a:pt x="3484" y="14113"/>
                  <a:pt x="2256" y="13035"/>
                </a:cubicBezTo>
                <a:cubicBezTo>
                  <a:pt x="1680" y="12534"/>
                  <a:pt x="1254" y="11883"/>
                  <a:pt x="1279" y="11106"/>
                </a:cubicBezTo>
                <a:cubicBezTo>
                  <a:pt x="1279" y="10404"/>
                  <a:pt x="1629" y="9852"/>
                  <a:pt x="2281" y="9577"/>
                </a:cubicBezTo>
                <a:cubicBezTo>
                  <a:pt x="2789" y="9372"/>
                  <a:pt x="3350" y="9294"/>
                  <a:pt x="3928" y="9294"/>
                </a:cubicBezTo>
                <a:cubicBezTo>
                  <a:pt x="4977" y="9294"/>
                  <a:pt x="6081" y="9551"/>
                  <a:pt x="7018" y="9777"/>
                </a:cubicBezTo>
                <a:cubicBezTo>
                  <a:pt x="7052" y="9786"/>
                  <a:pt x="7086" y="9790"/>
                  <a:pt x="7119" y="9790"/>
                </a:cubicBezTo>
                <a:cubicBezTo>
                  <a:pt x="7382" y="9790"/>
                  <a:pt x="7611" y="9543"/>
                  <a:pt x="7544" y="9276"/>
                </a:cubicBezTo>
                <a:cubicBezTo>
                  <a:pt x="6993" y="7096"/>
                  <a:pt x="5639" y="3712"/>
                  <a:pt x="8171" y="2258"/>
                </a:cubicBezTo>
                <a:cubicBezTo>
                  <a:pt x="8749" y="1929"/>
                  <a:pt x="9343" y="1754"/>
                  <a:pt x="9922" y="1754"/>
                </a:cubicBezTo>
                <a:cubicBezTo>
                  <a:pt x="10623" y="1754"/>
                  <a:pt x="11302" y="2010"/>
                  <a:pt x="11905" y="2559"/>
                </a:cubicBezTo>
                <a:cubicBezTo>
                  <a:pt x="12908" y="3461"/>
                  <a:pt x="13584" y="4639"/>
                  <a:pt x="14336" y="5742"/>
                </a:cubicBezTo>
                <a:cubicBezTo>
                  <a:pt x="14413" y="5870"/>
                  <a:pt x="14556" y="5940"/>
                  <a:pt x="14697" y="5940"/>
                </a:cubicBezTo>
                <a:cubicBezTo>
                  <a:pt x="14832" y="5940"/>
                  <a:pt x="14965" y="5877"/>
                  <a:pt x="15038" y="5742"/>
                </a:cubicBezTo>
                <a:cubicBezTo>
                  <a:pt x="16091" y="3887"/>
                  <a:pt x="17244" y="1231"/>
                  <a:pt x="19599" y="880"/>
                </a:cubicBezTo>
                <a:cubicBezTo>
                  <a:pt x="19785" y="851"/>
                  <a:pt x="19976" y="837"/>
                  <a:pt x="20169" y="837"/>
                </a:cubicBezTo>
                <a:close/>
                <a:moveTo>
                  <a:pt x="20133" y="0"/>
                </a:moveTo>
                <a:cubicBezTo>
                  <a:pt x="18812" y="0"/>
                  <a:pt x="17638" y="663"/>
                  <a:pt x="16767" y="1582"/>
                </a:cubicBezTo>
                <a:cubicBezTo>
                  <a:pt x="15893" y="2520"/>
                  <a:pt x="15272" y="3640"/>
                  <a:pt x="14659" y="4741"/>
                </a:cubicBezTo>
                <a:lnTo>
                  <a:pt x="14659" y="4741"/>
                </a:lnTo>
                <a:cubicBezTo>
                  <a:pt x="13547" y="3029"/>
                  <a:pt x="12250" y="947"/>
                  <a:pt x="10025" y="880"/>
                </a:cubicBezTo>
                <a:cubicBezTo>
                  <a:pt x="10002" y="879"/>
                  <a:pt x="9978" y="879"/>
                  <a:pt x="9954" y="879"/>
                </a:cubicBezTo>
                <a:cubicBezTo>
                  <a:pt x="8744" y="879"/>
                  <a:pt x="7404" y="1500"/>
                  <a:pt x="6667" y="2459"/>
                </a:cubicBezTo>
                <a:cubicBezTo>
                  <a:pt x="5940" y="3336"/>
                  <a:pt x="5790" y="4489"/>
                  <a:pt x="5865" y="5592"/>
                </a:cubicBezTo>
                <a:cubicBezTo>
                  <a:pt x="5968" y="6684"/>
                  <a:pt x="6258" y="7743"/>
                  <a:pt x="6539" y="8810"/>
                </a:cubicBezTo>
                <a:lnTo>
                  <a:pt x="6539" y="8810"/>
                </a:lnTo>
                <a:cubicBezTo>
                  <a:pt x="5707" y="8626"/>
                  <a:pt x="4831" y="8479"/>
                  <a:pt x="3973" y="8479"/>
                </a:cubicBezTo>
                <a:cubicBezTo>
                  <a:pt x="3439" y="8479"/>
                  <a:pt x="2912" y="8536"/>
                  <a:pt x="2406" y="8674"/>
                </a:cubicBezTo>
                <a:cubicBezTo>
                  <a:pt x="752" y="9101"/>
                  <a:pt x="0" y="10805"/>
                  <a:pt x="702" y="12384"/>
                </a:cubicBezTo>
                <a:cubicBezTo>
                  <a:pt x="1454" y="14013"/>
                  <a:pt x="3409" y="14815"/>
                  <a:pt x="5013" y="15266"/>
                </a:cubicBezTo>
                <a:cubicBezTo>
                  <a:pt x="7093" y="15842"/>
                  <a:pt x="9249" y="15817"/>
                  <a:pt x="11404" y="15893"/>
                </a:cubicBezTo>
                <a:cubicBezTo>
                  <a:pt x="12844" y="15939"/>
                  <a:pt x="14284" y="15975"/>
                  <a:pt x="15721" y="15975"/>
                </a:cubicBezTo>
                <a:cubicBezTo>
                  <a:pt x="17386" y="15975"/>
                  <a:pt x="19048" y="15927"/>
                  <a:pt x="20702" y="15792"/>
                </a:cubicBezTo>
                <a:cubicBezTo>
                  <a:pt x="20744" y="15789"/>
                  <a:pt x="20782" y="15780"/>
                  <a:pt x="20817" y="15769"/>
                </a:cubicBezTo>
                <a:lnTo>
                  <a:pt x="20817" y="15769"/>
                </a:lnTo>
                <a:cubicBezTo>
                  <a:pt x="20820" y="15768"/>
                  <a:pt x="20824" y="15768"/>
                  <a:pt x="20828" y="15767"/>
                </a:cubicBezTo>
                <a:cubicBezTo>
                  <a:pt x="23284" y="15441"/>
                  <a:pt x="26391" y="15842"/>
                  <a:pt x="28146" y="13712"/>
                </a:cubicBezTo>
                <a:cubicBezTo>
                  <a:pt x="28848" y="12860"/>
                  <a:pt x="29399" y="11607"/>
                  <a:pt x="28973" y="10529"/>
                </a:cubicBezTo>
                <a:cubicBezTo>
                  <a:pt x="28597" y="9577"/>
                  <a:pt x="27620" y="9025"/>
                  <a:pt x="26692" y="8700"/>
                </a:cubicBezTo>
                <a:cubicBezTo>
                  <a:pt x="25753" y="8379"/>
                  <a:pt x="24742" y="8223"/>
                  <a:pt x="23735" y="8183"/>
                </a:cubicBezTo>
                <a:lnTo>
                  <a:pt x="23735" y="8183"/>
                </a:lnTo>
                <a:cubicBezTo>
                  <a:pt x="24233" y="6107"/>
                  <a:pt x="24736" y="3554"/>
                  <a:pt x="23534" y="1682"/>
                </a:cubicBezTo>
                <a:cubicBezTo>
                  <a:pt x="22833" y="579"/>
                  <a:pt x="21554" y="53"/>
                  <a:pt x="20276" y="3"/>
                </a:cubicBezTo>
                <a:cubicBezTo>
                  <a:pt x="20228" y="1"/>
                  <a:pt x="20180" y="0"/>
                  <a:pt x="20133" y="0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" name="Google Shape;656;p48"/>
          <p:cNvGrpSpPr/>
          <p:nvPr/>
        </p:nvGrpSpPr>
        <p:grpSpPr>
          <a:xfrm>
            <a:off x="8083013" y="1476375"/>
            <a:ext cx="695525" cy="459375"/>
            <a:chOff x="5031475" y="3235125"/>
            <a:chExt cx="695525" cy="459375"/>
          </a:xfrm>
        </p:grpSpPr>
        <p:sp>
          <p:nvSpPr>
            <p:cNvPr id="657" name="Google Shape;657;p48"/>
            <p:cNvSpPr/>
            <p:nvPr/>
          </p:nvSpPr>
          <p:spPr>
            <a:xfrm>
              <a:off x="5146150" y="3235125"/>
              <a:ext cx="503775" cy="459375"/>
            </a:xfrm>
            <a:custGeom>
              <a:rect b="b" l="l" r="r" t="t"/>
              <a:pathLst>
                <a:path extrusionOk="0" h="18375" w="20151">
                  <a:moveTo>
                    <a:pt x="10360" y="0"/>
                  </a:moveTo>
                  <a:cubicBezTo>
                    <a:pt x="10084" y="0"/>
                    <a:pt x="9806" y="15"/>
                    <a:pt x="9524" y="45"/>
                  </a:cubicBezTo>
                  <a:cubicBezTo>
                    <a:pt x="1254" y="923"/>
                    <a:pt x="0" y="8542"/>
                    <a:pt x="1579" y="12301"/>
                  </a:cubicBezTo>
                  <a:cubicBezTo>
                    <a:pt x="3075" y="15798"/>
                    <a:pt x="6762" y="18374"/>
                    <a:pt x="10557" y="18374"/>
                  </a:cubicBezTo>
                  <a:cubicBezTo>
                    <a:pt x="11848" y="18374"/>
                    <a:pt x="13152" y="18076"/>
                    <a:pt x="14386" y="17414"/>
                  </a:cubicBezTo>
                  <a:cubicBezTo>
                    <a:pt x="18246" y="15334"/>
                    <a:pt x="20151" y="10146"/>
                    <a:pt x="18572" y="6035"/>
                  </a:cubicBezTo>
                  <a:cubicBezTo>
                    <a:pt x="17403" y="2833"/>
                    <a:pt x="14184" y="0"/>
                    <a:pt x="10360" y="0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5031475" y="3297875"/>
              <a:ext cx="695525" cy="291950"/>
            </a:xfrm>
            <a:custGeom>
              <a:rect b="b" l="l" r="r" t="t"/>
              <a:pathLst>
                <a:path extrusionOk="0" h="11678" w="27821">
                  <a:moveTo>
                    <a:pt x="25680" y="1"/>
                  </a:moveTo>
                  <a:cubicBezTo>
                    <a:pt x="25374" y="1"/>
                    <a:pt x="25066" y="43"/>
                    <a:pt x="24788" y="92"/>
                  </a:cubicBezTo>
                  <a:cubicBezTo>
                    <a:pt x="23836" y="242"/>
                    <a:pt x="22908" y="593"/>
                    <a:pt x="22031" y="994"/>
                  </a:cubicBezTo>
                  <a:cubicBezTo>
                    <a:pt x="21590" y="1171"/>
                    <a:pt x="21867" y="1756"/>
                    <a:pt x="22283" y="1756"/>
                  </a:cubicBezTo>
                  <a:cubicBezTo>
                    <a:pt x="22339" y="1756"/>
                    <a:pt x="22397" y="1745"/>
                    <a:pt x="22457" y="1721"/>
                  </a:cubicBezTo>
                  <a:cubicBezTo>
                    <a:pt x="23159" y="1395"/>
                    <a:pt x="23861" y="1145"/>
                    <a:pt x="24613" y="969"/>
                  </a:cubicBezTo>
                  <a:cubicBezTo>
                    <a:pt x="24900" y="905"/>
                    <a:pt x="25258" y="831"/>
                    <a:pt x="25597" y="831"/>
                  </a:cubicBezTo>
                  <a:cubicBezTo>
                    <a:pt x="25791" y="831"/>
                    <a:pt x="25978" y="855"/>
                    <a:pt x="26141" y="919"/>
                  </a:cubicBezTo>
                  <a:cubicBezTo>
                    <a:pt x="27069" y="1270"/>
                    <a:pt x="25916" y="2623"/>
                    <a:pt x="25490" y="2924"/>
                  </a:cubicBezTo>
                  <a:cubicBezTo>
                    <a:pt x="24512" y="3626"/>
                    <a:pt x="23309" y="4002"/>
                    <a:pt x="22181" y="4378"/>
                  </a:cubicBezTo>
                  <a:cubicBezTo>
                    <a:pt x="20903" y="4804"/>
                    <a:pt x="19650" y="5305"/>
                    <a:pt x="18397" y="5806"/>
                  </a:cubicBezTo>
                  <a:cubicBezTo>
                    <a:pt x="14888" y="7185"/>
                    <a:pt x="11329" y="8463"/>
                    <a:pt x="7720" y="9616"/>
                  </a:cubicBezTo>
                  <a:cubicBezTo>
                    <a:pt x="6009" y="10186"/>
                    <a:pt x="4229" y="10824"/>
                    <a:pt x="2404" y="10824"/>
                  </a:cubicBezTo>
                  <a:cubicBezTo>
                    <a:pt x="2305" y="10824"/>
                    <a:pt x="2205" y="10823"/>
                    <a:pt x="2106" y="10819"/>
                  </a:cubicBezTo>
                  <a:cubicBezTo>
                    <a:pt x="1831" y="10794"/>
                    <a:pt x="1455" y="10794"/>
                    <a:pt x="1229" y="10643"/>
                  </a:cubicBezTo>
                  <a:cubicBezTo>
                    <a:pt x="1179" y="10593"/>
                    <a:pt x="1179" y="10593"/>
                    <a:pt x="1204" y="10518"/>
                  </a:cubicBezTo>
                  <a:cubicBezTo>
                    <a:pt x="1204" y="10343"/>
                    <a:pt x="1354" y="10142"/>
                    <a:pt x="1455" y="10017"/>
                  </a:cubicBezTo>
                  <a:cubicBezTo>
                    <a:pt x="2382" y="8814"/>
                    <a:pt x="4262" y="8814"/>
                    <a:pt x="5540" y="8237"/>
                  </a:cubicBezTo>
                  <a:cubicBezTo>
                    <a:pt x="5975" y="8041"/>
                    <a:pt x="5711" y="7468"/>
                    <a:pt x="5306" y="7468"/>
                  </a:cubicBezTo>
                  <a:cubicBezTo>
                    <a:pt x="5244" y="7468"/>
                    <a:pt x="5180" y="7481"/>
                    <a:pt x="5114" y="7510"/>
                  </a:cubicBezTo>
                  <a:cubicBezTo>
                    <a:pt x="3760" y="8137"/>
                    <a:pt x="1981" y="8137"/>
                    <a:pt x="928" y="9340"/>
                  </a:cubicBezTo>
                  <a:cubicBezTo>
                    <a:pt x="427" y="9916"/>
                    <a:pt x="1" y="10894"/>
                    <a:pt x="853" y="11370"/>
                  </a:cubicBezTo>
                  <a:cubicBezTo>
                    <a:pt x="1247" y="11606"/>
                    <a:pt x="1729" y="11678"/>
                    <a:pt x="2219" y="11678"/>
                  </a:cubicBezTo>
                  <a:cubicBezTo>
                    <a:pt x="2664" y="11678"/>
                    <a:pt x="3116" y="11618"/>
                    <a:pt x="3510" y="11571"/>
                  </a:cubicBezTo>
                  <a:cubicBezTo>
                    <a:pt x="4362" y="11470"/>
                    <a:pt x="5189" y="11295"/>
                    <a:pt x="6016" y="11044"/>
                  </a:cubicBezTo>
                  <a:cubicBezTo>
                    <a:pt x="10201" y="9716"/>
                    <a:pt x="14337" y="8287"/>
                    <a:pt x="18422" y="6683"/>
                  </a:cubicBezTo>
                  <a:cubicBezTo>
                    <a:pt x="19901" y="6107"/>
                    <a:pt x="21354" y="5556"/>
                    <a:pt x="22833" y="5054"/>
                  </a:cubicBezTo>
                  <a:cubicBezTo>
                    <a:pt x="24086" y="4603"/>
                    <a:pt x="25490" y="4127"/>
                    <a:pt x="26467" y="3200"/>
                  </a:cubicBezTo>
                  <a:cubicBezTo>
                    <a:pt x="27194" y="2473"/>
                    <a:pt x="27821" y="819"/>
                    <a:pt x="26618" y="192"/>
                  </a:cubicBezTo>
                  <a:cubicBezTo>
                    <a:pt x="26333" y="50"/>
                    <a:pt x="26007" y="1"/>
                    <a:pt x="25680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5231675" y="3406700"/>
              <a:ext cx="146325" cy="58600"/>
            </a:xfrm>
            <a:custGeom>
              <a:rect b="b" l="l" r="r" t="t"/>
              <a:pathLst>
                <a:path extrusionOk="0" h="2344" w="5853">
                  <a:moveTo>
                    <a:pt x="5311" y="0"/>
                  </a:moveTo>
                  <a:cubicBezTo>
                    <a:pt x="5269" y="0"/>
                    <a:pt x="5224" y="8"/>
                    <a:pt x="5176" y="25"/>
                  </a:cubicBezTo>
                  <a:cubicBezTo>
                    <a:pt x="3597" y="526"/>
                    <a:pt x="2093" y="1177"/>
                    <a:pt x="489" y="1528"/>
                  </a:cubicBezTo>
                  <a:cubicBezTo>
                    <a:pt x="1" y="1645"/>
                    <a:pt x="160" y="2344"/>
                    <a:pt x="586" y="2344"/>
                  </a:cubicBezTo>
                  <a:cubicBezTo>
                    <a:pt x="619" y="2344"/>
                    <a:pt x="654" y="2339"/>
                    <a:pt x="690" y="2330"/>
                  </a:cubicBezTo>
                  <a:cubicBezTo>
                    <a:pt x="2319" y="1980"/>
                    <a:pt x="3823" y="1328"/>
                    <a:pt x="5376" y="827"/>
                  </a:cubicBezTo>
                  <a:cubicBezTo>
                    <a:pt x="5853" y="691"/>
                    <a:pt x="5713" y="0"/>
                    <a:pt x="5311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5232575" y="3316600"/>
              <a:ext cx="222675" cy="90725"/>
            </a:xfrm>
            <a:custGeom>
              <a:rect b="b" l="l" r="r" t="t"/>
              <a:pathLst>
                <a:path extrusionOk="0" h="3629" w="8907">
                  <a:moveTo>
                    <a:pt x="8349" y="1"/>
                  </a:moveTo>
                  <a:cubicBezTo>
                    <a:pt x="8310" y="1"/>
                    <a:pt x="8267" y="7"/>
                    <a:pt x="8223" y="20"/>
                  </a:cubicBezTo>
                  <a:cubicBezTo>
                    <a:pt x="5616" y="872"/>
                    <a:pt x="3035" y="1874"/>
                    <a:pt x="453" y="2802"/>
                  </a:cubicBezTo>
                  <a:cubicBezTo>
                    <a:pt x="1" y="2960"/>
                    <a:pt x="120" y="3628"/>
                    <a:pt x="516" y="3628"/>
                  </a:cubicBezTo>
                  <a:cubicBezTo>
                    <a:pt x="559" y="3628"/>
                    <a:pt x="605" y="3621"/>
                    <a:pt x="654" y="3604"/>
                  </a:cubicBezTo>
                  <a:cubicBezTo>
                    <a:pt x="3260" y="2676"/>
                    <a:pt x="5842" y="1674"/>
                    <a:pt x="8448" y="847"/>
                  </a:cubicBezTo>
                  <a:cubicBezTo>
                    <a:pt x="8907" y="686"/>
                    <a:pt x="8778" y="1"/>
                    <a:pt x="8349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5323475" y="3289850"/>
              <a:ext cx="64550" cy="35175"/>
            </a:xfrm>
            <a:custGeom>
              <a:rect b="b" l="l" r="r" t="t"/>
              <a:pathLst>
                <a:path extrusionOk="0" h="1407" w="2582">
                  <a:moveTo>
                    <a:pt x="2109" y="1"/>
                  </a:moveTo>
                  <a:cubicBezTo>
                    <a:pt x="2041" y="1"/>
                    <a:pt x="1972" y="20"/>
                    <a:pt x="1905" y="62"/>
                  </a:cubicBezTo>
                  <a:cubicBezTo>
                    <a:pt x="1780" y="112"/>
                    <a:pt x="1654" y="187"/>
                    <a:pt x="1529" y="237"/>
                  </a:cubicBezTo>
                  <a:cubicBezTo>
                    <a:pt x="1479" y="237"/>
                    <a:pt x="1454" y="262"/>
                    <a:pt x="1404" y="288"/>
                  </a:cubicBezTo>
                  <a:cubicBezTo>
                    <a:pt x="1329" y="313"/>
                    <a:pt x="1253" y="338"/>
                    <a:pt x="1178" y="363"/>
                  </a:cubicBezTo>
                  <a:cubicBezTo>
                    <a:pt x="902" y="463"/>
                    <a:pt x="627" y="563"/>
                    <a:pt x="326" y="588"/>
                  </a:cubicBezTo>
                  <a:cubicBezTo>
                    <a:pt x="226" y="613"/>
                    <a:pt x="125" y="714"/>
                    <a:pt x="75" y="789"/>
                  </a:cubicBezTo>
                  <a:cubicBezTo>
                    <a:pt x="25" y="889"/>
                    <a:pt x="0" y="1014"/>
                    <a:pt x="25" y="1115"/>
                  </a:cubicBezTo>
                  <a:cubicBezTo>
                    <a:pt x="75" y="1215"/>
                    <a:pt x="125" y="1315"/>
                    <a:pt x="226" y="1365"/>
                  </a:cubicBezTo>
                  <a:cubicBezTo>
                    <a:pt x="284" y="1395"/>
                    <a:pt x="343" y="1407"/>
                    <a:pt x="407" y="1407"/>
                  </a:cubicBezTo>
                  <a:cubicBezTo>
                    <a:pt x="452" y="1407"/>
                    <a:pt x="500" y="1401"/>
                    <a:pt x="552" y="1390"/>
                  </a:cubicBezTo>
                  <a:cubicBezTo>
                    <a:pt x="1178" y="1315"/>
                    <a:pt x="1755" y="1065"/>
                    <a:pt x="2306" y="764"/>
                  </a:cubicBezTo>
                  <a:cubicBezTo>
                    <a:pt x="2506" y="689"/>
                    <a:pt x="2582" y="388"/>
                    <a:pt x="2456" y="212"/>
                  </a:cubicBezTo>
                  <a:cubicBezTo>
                    <a:pt x="2373" y="79"/>
                    <a:pt x="2245" y="1"/>
                    <a:pt x="2109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5410550" y="3369250"/>
              <a:ext cx="120475" cy="52300"/>
            </a:xfrm>
            <a:custGeom>
              <a:rect b="b" l="l" r="r" t="t"/>
              <a:pathLst>
                <a:path extrusionOk="0" h="2092" w="4819">
                  <a:moveTo>
                    <a:pt x="4239" y="0"/>
                  </a:moveTo>
                  <a:cubicBezTo>
                    <a:pt x="4199" y="0"/>
                    <a:pt x="4156" y="6"/>
                    <a:pt x="4111" y="19"/>
                  </a:cubicBezTo>
                  <a:cubicBezTo>
                    <a:pt x="2833" y="370"/>
                    <a:pt x="1580" y="771"/>
                    <a:pt x="352" y="1272"/>
                  </a:cubicBezTo>
                  <a:cubicBezTo>
                    <a:pt x="151" y="1347"/>
                    <a:pt x="1" y="1548"/>
                    <a:pt x="51" y="1773"/>
                  </a:cubicBezTo>
                  <a:cubicBezTo>
                    <a:pt x="114" y="1941"/>
                    <a:pt x="300" y="2092"/>
                    <a:pt x="477" y="2092"/>
                  </a:cubicBezTo>
                  <a:cubicBezTo>
                    <a:pt x="511" y="2092"/>
                    <a:pt x="545" y="2086"/>
                    <a:pt x="577" y="2074"/>
                  </a:cubicBezTo>
                  <a:cubicBezTo>
                    <a:pt x="1805" y="1598"/>
                    <a:pt x="3059" y="1172"/>
                    <a:pt x="4337" y="821"/>
                  </a:cubicBezTo>
                  <a:cubicBezTo>
                    <a:pt x="4818" y="683"/>
                    <a:pt x="4670" y="0"/>
                    <a:pt x="4239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5304225" y="3503350"/>
              <a:ext cx="250775" cy="97800"/>
            </a:xfrm>
            <a:custGeom>
              <a:rect b="b" l="l" r="r" t="t"/>
              <a:pathLst>
                <a:path extrusionOk="0" h="3912" w="10031">
                  <a:moveTo>
                    <a:pt x="9382" y="0"/>
                  </a:moveTo>
                  <a:cubicBezTo>
                    <a:pt x="9322" y="0"/>
                    <a:pt x="9257" y="14"/>
                    <a:pt x="9191" y="43"/>
                  </a:cubicBezTo>
                  <a:cubicBezTo>
                    <a:pt x="6384" y="1322"/>
                    <a:pt x="3527" y="2499"/>
                    <a:pt x="520" y="3101"/>
                  </a:cubicBezTo>
                  <a:cubicBezTo>
                    <a:pt x="0" y="3195"/>
                    <a:pt x="170" y="3912"/>
                    <a:pt x="631" y="3912"/>
                  </a:cubicBezTo>
                  <a:cubicBezTo>
                    <a:pt x="659" y="3912"/>
                    <a:pt x="689" y="3909"/>
                    <a:pt x="720" y="3903"/>
                  </a:cubicBezTo>
                  <a:cubicBezTo>
                    <a:pt x="3828" y="3302"/>
                    <a:pt x="6760" y="2073"/>
                    <a:pt x="9617" y="770"/>
                  </a:cubicBezTo>
                  <a:cubicBezTo>
                    <a:pt x="10031" y="574"/>
                    <a:pt x="9783" y="0"/>
                    <a:pt x="9382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5426225" y="3582600"/>
              <a:ext cx="78975" cy="39700"/>
            </a:xfrm>
            <a:custGeom>
              <a:rect b="b" l="l" r="r" t="t"/>
              <a:pathLst>
                <a:path extrusionOk="0" h="1588" w="3159">
                  <a:moveTo>
                    <a:pt x="2676" y="0"/>
                  </a:moveTo>
                  <a:cubicBezTo>
                    <a:pt x="2611" y="0"/>
                    <a:pt x="2544" y="17"/>
                    <a:pt x="2482" y="56"/>
                  </a:cubicBezTo>
                  <a:cubicBezTo>
                    <a:pt x="2306" y="157"/>
                    <a:pt x="2156" y="257"/>
                    <a:pt x="1980" y="332"/>
                  </a:cubicBezTo>
                  <a:cubicBezTo>
                    <a:pt x="1930" y="357"/>
                    <a:pt x="1880" y="382"/>
                    <a:pt x="1855" y="382"/>
                  </a:cubicBezTo>
                  <a:cubicBezTo>
                    <a:pt x="1842" y="389"/>
                    <a:pt x="1833" y="393"/>
                    <a:pt x="1826" y="396"/>
                  </a:cubicBezTo>
                  <a:lnTo>
                    <a:pt x="1826" y="396"/>
                  </a:lnTo>
                  <a:cubicBezTo>
                    <a:pt x="1829" y="393"/>
                    <a:pt x="1830" y="388"/>
                    <a:pt x="1830" y="382"/>
                  </a:cubicBezTo>
                  <a:lnTo>
                    <a:pt x="1830" y="382"/>
                  </a:lnTo>
                  <a:cubicBezTo>
                    <a:pt x="1818" y="395"/>
                    <a:pt x="1811" y="401"/>
                    <a:pt x="1814" y="401"/>
                  </a:cubicBezTo>
                  <a:cubicBezTo>
                    <a:pt x="1816" y="401"/>
                    <a:pt x="1820" y="399"/>
                    <a:pt x="1826" y="396"/>
                  </a:cubicBezTo>
                  <a:lnTo>
                    <a:pt x="1826" y="396"/>
                  </a:lnTo>
                  <a:cubicBezTo>
                    <a:pt x="1818" y="409"/>
                    <a:pt x="1799" y="413"/>
                    <a:pt x="1780" y="432"/>
                  </a:cubicBezTo>
                  <a:cubicBezTo>
                    <a:pt x="1680" y="457"/>
                    <a:pt x="1604" y="482"/>
                    <a:pt x="1504" y="507"/>
                  </a:cubicBezTo>
                  <a:cubicBezTo>
                    <a:pt x="1329" y="583"/>
                    <a:pt x="1128" y="633"/>
                    <a:pt x="953" y="658"/>
                  </a:cubicBezTo>
                  <a:cubicBezTo>
                    <a:pt x="853" y="683"/>
                    <a:pt x="752" y="708"/>
                    <a:pt x="677" y="733"/>
                  </a:cubicBezTo>
                  <a:cubicBezTo>
                    <a:pt x="660" y="733"/>
                    <a:pt x="588" y="744"/>
                    <a:pt x="564" y="744"/>
                  </a:cubicBezTo>
                  <a:cubicBezTo>
                    <a:pt x="552" y="744"/>
                    <a:pt x="552" y="741"/>
                    <a:pt x="577" y="733"/>
                  </a:cubicBezTo>
                  <a:cubicBezTo>
                    <a:pt x="527" y="733"/>
                    <a:pt x="477" y="758"/>
                    <a:pt x="427" y="758"/>
                  </a:cubicBezTo>
                  <a:cubicBezTo>
                    <a:pt x="201" y="783"/>
                    <a:pt x="0" y="934"/>
                    <a:pt x="0" y="1184"/>
                  </a:cubicBezTo>
                  <a:cubicBezTo>
                    <a:pt x="24" y="1374"/>
                    <a:pt x="183" y="1587"/>
                    <a:pt x="392" y="1587"/>
                  </a:cubicBezTo>
                  <a:cubicBezTo>
                    <a:pt x="403" y="1587"/>
                    <a:pt x="415" y="1586"/>
                    <a:pt x="427" y="1585"/>
                  </a:cubicBezTo>
                  <a:cubicBezTo>
                    <a:pt x="1304" y="1510"/>
                    <a:pt x="2131" y="1259"/>
                    <a:pt x="2883" y="783"/>
                  </a:cubicBezTo>
                  <a:cubicBezTo>
                    <a:pt x="3083" y="658"/>
                    <a:pt x="3158" y="407"/>
                    <a:pt x="3033" y="207"/>
                  </a:cubicBezTo>
                  <a:cubicBezTo>
                    <a:pt x="2964" y="86"/>
                    <a:pt x="2823" y="0"/>
                    <a:pt x="2676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48"/>
          <p:cNvGrpSpPr/>
          <p:nvPr/>
        </p:nvGrpSpPr>
        <p:grpSpPr>
          <a:xfrm>
            <a:off x="608225" y="3499225"/>
            <a:ext cx="707475" cy="664925"/>
            <a:chOff x="5045225" y="3751375"/>
            <a:chExt cx="707475" cy="664925"/>
          </a:xfrm>
        </p:grpSpPr>
        <p:sp>
          <p:nvSpPr>
            <p:cNvPr id="666" name="Google Shape;666;p48"/>
            <p:cNvSpPr/>
            <p:nvPr/>
          </p:nvSpPr>
          <p:spPr>
            <a:xfrm>
              <a:off x="5050275" y="3763175"/>
              <a:ext cx="681550" cy="636125"/>
            </a:xfrm>
            <a:custGeom>
              <a:rect b="b" l="l" r="r" t="t"/>
              <a:pathLst>
                <a:path extrusionOk="0" h="25445" w="27262">
                  <a:moveTo>
                    <a:pt x="15815" y="4287"/>
                  </a:moveTo>
                  <a:cubicBezTo>
                    <a:pt x="15941" y="4412"/>
                    <a:pt x="16141" y="4462"/>
                    <a:pt x="16367" y="4462"/>
                  </a:cubicBezTo>
                  <a:cubicBezTo>
                    <a:pt x="17194" y="4462"/>
                    <a:pt x="17996" y="4513"/>
                    <a:pt x="18823" y="4563"/>
                  </a:cubicBezTo>
                  <a:cubicBezTo>
                    <a:pt x="18322" y="5114"/>
                    <a:pt x="17846" y="5741"/>
                    <a:pt x="17470" y="6417"/>
                  </a:cubicBezTo>
                  <a:cubicBezTo>
                    <a:pt x="17445" y="6467"/>
                    <a:pt x="17394" y="6543"/>
                    <a:pt x="17394" y="6593"/>
                  </a:cubicBezTo>
                  <a:cubicBezTo>
                    <a:pt x="17069" y="6919"/>
                    <a:pt x="16743" y="7244"/>
                    <a:pt x="16417" y="7545"/>
                  </a:cubicBezTo>
                  <a:cubicBezTo>
                    <a:pt x="14587" y="9375"/>
                    <a:pt x="13159" y="11380"/>
                    <a:pt x="11580" y="13385"/>
                  </a:cubicBezTo>
                  <a:cubicBezTo>
                    <a:pt x="11379" y="13635"/>
                    <a:pt x="11179" y="13886"/>
                    <a:pt x="10953" y="14137"/>
                  </a:cubicBezTo>
                  <a:cubicBezTo>
                    <a:pt x="9424" y="15315"/>
                    <a:pt x="7820" y="16493"/>
                    <a:pt x="6492" y="17921"/>
                  </a:cubicBezTo>
                  <a:cubicBezTo>
                    <a:pt x="6091" y="15916"/>
                    <a:pt x="5916" y="13911"/>
                    <a:pt x="5615" y="11906"/>
                  </a:cubicBezTo>
                  <a:cubicBezTo>
                    <a:pt x="5314" y="9926"/>
                    <a:pt x="4913" y="7996"/>
                    <a:pt x="4637" y="6016"/>
                  </a:cubicBezTo>
                  <a:cubicBezTo>
                    <a:pt x="6292" y="5866"/>
                    <a:pt x="7971" y="5390"/>
                    <a:pt x="9249" y="5239"/>
                  </a:cubicBezTo>
                  <a:cubicBezTo>
                    <a:pt x="9525" y="5214"/>
                    <a:pt x="9725" y="5114"/>
                    <a:pt x="9876" y="4939"/>
                  </a:cubicBezTo>
                  <a:cubicBezTo>
                    <a:pt x="11856" y="4889"/>
                    <a:pt x="13835" y="4588"/>
                    <a:pt x="15815" y="4287"/>
                  </a:cubicBezTo>
                  <a:close/>
                  <a:moveTo>
                    <a:pt x="25916" y="1"/>
                  </a:moveTo>
                  <a:cubicBezTo>
                    <a:pt x="25908" y="1"/>
                    <a:pt x="25899" y="1"/>
                    <a:pt x="25891" y="1"/>
                  </a:cubicBezTo>
                  <a:cubicBezTo>
                    <a:pt x="18272" y="51"/>
                    <a:pt x="10402" y="528"/>
                    <a:pt x="2958" y="2257"/>
                  </a:cubicBezTo>
                  <a:cubicBezTo>
                    <a:pt x="2657" y="2332"/>
                    <a:pt x="2231" y="2508"/>
                    <a:pt x="1780" y="2733"/>
                  </a:cubicBezTo>
                  <a:cubicBezTo>
                    <a:pt x="1638" y="2679"/>
                    <a:pt x="1492" y="2643"/>
                    <a:pt x="1328" y="2643"/>
                  </a:cubicBezTo>
                  <a:cubicBezTo>
                    <a:pt x="1116" y="2643"/>
                    <a:pt x="874" y="2703"/>
                    <a:pt x="577" y="2858"/>
                  </a:cubicBezTo>
                  <a:cubicBezTo>
                    <a:pt x="51" y="3134"/>
                    <a:pt x="1" y="3635"/>
                    <a:pt x="201" y="4036"/>
                  </a:cubicBezTo>
                  <a:cubicBezTo>
                    <a:pt x="126" y="4212"/>
                    <a:pt x="101" y="4412"/>
                    <a:pt x="151" y="4638"/>
                  </a:cubicBezTo>
                  <a:cubicBezTo>
                    <a:pt x="652" y="7595"/>
                    <a:pt x="1379" y="10503"/>
                    <a:pt x="1805" y="13485"/>
                  </a:cubicBezTo>
                  <a:cubicBezTo>
                    <a:pt x="1956" y="14738"/>
                    <a:pt x="2231" y="15941"/>
                    <a:pt x="2482" y="17169"/>
                  </a:cubicBezTo>
                  <a:cubicBezTo>
                    <a:pt x="2607" y="18498"/>
                    <a:pt x="2808" y="19801"/>
                    <a:pt x="3134" y="21104"/>
                  </a:cubicBezTo>
                  <a:cubicBezTo>
                    <a:pt x="3209" y="21806"/>
                    <a:pt x="3234" y="22533"/>
                    <a:pt x="3209" y="23260"/>
                  </a:cubicBezTo>
                  <a:cubicBezTo>
                    <a:pt x="3209" y="23510"/>
                    <a:pt x="3284" y="23686"/>
                    <a:pt x="3384" y="23836"/>
                  </a:cubicBezTo>
                  <a:cubicBezTo>
                    <a:pt x="3334" y="23986"/>
                    <a:pt x="3309" y="24112"/>
                    <a:pt x="3259" y="24262"/>
                  </a:cubicBezTo>
                  <a:cubicBezTo>
                    <a:pt x="3019" y="24996"/>
                    <a:pt x="3577" y="25444"/>
                    <a:pt x="4161" y="25444"/>
                  </a:cubicBezTo>
                  <a:cubicBezTo>
                    <a:pt x="4553" y="25444"/>
                    <a:pt x="4957" y="25242"/>
                    <a:pt x="5139" y="24788"/>
                  </a:cubicBezTo>
                  <a:cubicBezTo>
                    <a:pt x="5264" y="24463"/>
                    <a:pt x="5414" y="24137"/>
                    <a:pt x="5565" y="23836"/>
                  </a:cubicBezTo>
                  <a:cubicBezTo>
                    <a:pt x="5765" y="23836"/>
                    <a:pt x="5966" y="23736"/>
                    <a:pt x="6141" y="23560"/>
                  </a:cubicBezTo>
                  <a:cubicBezTo>
                    <a:pt x="7018" y="22583"/>
                    <a:pt x="7921" y="21656"/>
                    <a:pt x="8848" y="20728"/>
                  </a:cubicBezTo>
                  <a:cubicBezTo>
                    <a:pt x="9700" y="19976"/>
                    <a:pt x="10602" y="19224"/>
                    <a:pt x="11404" y="18397"/>
                  </a:cubicBezTo>
                  <a:cubicBezTo>
                    <a:pt x="11780" y="18021"/>
                    <a:pt x="12131" y="17595"/>
                    <a:pt x="12482" y="17194"/>
                  </a:cubicBezTo>
                  <a:cubicBezTo>
                    <a:pt x="12708" y="16969"/>
                    <a:pt x="12933" y="16768"/>
                    <a:pt x="13159" y="16543"/>
                  </a:cubicBezTo>
                  <a:cubicBezTo>
                    <a:pt x="14863" y="14914"/>
                    <a:pt x="16342" y="13059"/>
                    <a:pt x="17770" y="11179"/>
                  </a:cubicBezTo>
                  <a:cubicBezTo>
                    <a:pt x="19825" y="9475"/>
                    <a:pt x="21730" y="7620"/>
                    <a:pt x="23259" y="5390"/>
                  </a:cubicBezTo>
                  <a:cubicBezTo>
                    <a:pt x="24136" y="4462"/>
                    <a:pt x="24938" y="3510"/>
                    <a:pt x="25665" y="2432"/>
                  </a:cubicBezTo>
                  <a:cubicBezTo>
                    <a:pt x="25765" y="2307"/>
                    <a:pt x="25790" y="2182"/>
                    <a:pt x="25815" y="2081"/>
                  </a:cubicBezTo>
                  <a:cubicBezTo>
                    <a:pt x="26016" y="1981"/>
                    <a:pt x="26216" y="1906"/>
                    <a:pt x="26392" y="1806"/>
                  </a:cubicBezTo>
                  <a:cubicBezTo>
                    <a:pt x="27261" y="1359"/>
                    <a:pt x="26851" y="1"/>
                    <a:pt x="25916" y="1"/>
                  </a:cubicBezTo>
                  <a:close/>
                </a:path>
              </a:pathLst>
            </a:custGeom>
            <a:solidFill>
              <a:srgbClr val="9AB6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5045225" y="3751375"/>
              <a:ext cx="707475" cy="664925"/>
            </a:xfrm>
            <a:custGeom>
              <a:rect b="b" l="l" r="r" t="t"/>
              <a:pathLst>
                <a:path extrusionOk="0" h="26597" w="28299">
                  <a:moveTo>
                    <a:pt x="26424" y="830"/>
                  </a:moveTo>
                  <a:cubicBezTo>
                    <a:pt x="26642" y="830"/>
                    <a:pt x="26858" y="834"/>
                    <a:pt x="27074" y="844"/>
                  </a:cubicBezTo>
                  <a:lnTo>
                    <a:pt x="27074" y="844"/>
                  </a:lnTo>
                  <a:cubicBezTo>
                    <a:pt x="26275" y="2098"/>
                    <a:pt x="25300" y="3250"/>
                    <a:pt x="24363" y="4383"/>
                  </a:cubicBezTo>
                  <a:cubicBezTo>
                    <a:pt x="22659" y="6463"/>
                    <a:pt x="20880" y="8468"/>
                    <a:pt x="19075" y="10473"/>
                  </a:cubicBezTo>
                  <a:cubicBezTo>
                    <a:pt x="15341" y="14634"/>
                    <a:pt x="11506" y="18769"/>
                    <a:pt x="7496" y="22654"/>
                  </a:cubicBezTo>
                  <a:cubicBezTo>
                    <a:pt x="6744" y="23381"/>
                    <a:pt x="5992" y="24082"/>
                    <a:pt x="5215" y="24784"/>
                  </a:cubicBezTo>
                  <a:cubicBezTo>
                    <a:pt x="4893" y="25056"/>
                    <a:pt x="4617" y="25316"/>
                    <a:pt x="4301" y="25541"/>
                  </a:cubicBezTo>
                  <a:lnTo>
                    <a:pt x="4301" y="25541"/>
                  </a:lnTo>
                  <a:cubicBezTo>
                    <a:pt x="3100" y="19677"/>
                    <a:pt x="2133" y="13723"/>
                    <a:pt x="1331" y="7792"/>
                  </a:cubicBezTo>
                  <a:cubicBezTo>
                    <a:pt x="1145" y="6421"/>
                    <a:pt x="959" y="5029"/>
                    <a:pt x="853" y="3635"/>
                  </a:cubicBezTo>
                  <a:lnTo>
                    <a:pt x="853" y="3635"/>
                  </a:lnTo>
                  <a:cubicBezTo>
                    <a:pt x="4209" y="2906"/>
                    <a:pt x="7656" y="2541"/>
                    <a:pt x="11055" y="2152"/>
                  </a:cubicBezTo>
                  <a:cubicBezTo>
                    <a:pt x="15266" y="1651"/>
                    <a:pt x="19501" y="1225"/>
                    <a:pt x="23712" y="975"/>
                  </a:cubicBezTo>
                  <a:cubicBezTo>
                    <a:pt x="24597" y="908"/>
                    <a:pt x="25516" y="830"/>
                    <a:pt x="26424" y="830"/>
                  </a:cubicBezTo>
                  <a:close/>
                  <a:moveTo>
                    <a:pt x="26568" y="1"/>
                  </a:moveTo>
                  <a:cubicBezTo>
                    <a:pt x="25820" y="1"/>
                    <a:pt x="25061" y="65"/>
                    <a:pt x="24313" y="97"/>
                  </a:cubicBezTo>
                  <a:cubicBezTo>
                    <a:pt x="22383" y="198"/>
                    <a:pt x="20454" y="348"/>
                    <a:pt x="18524" y="523"/>
                  </a:cubicBezTo>
                  <a:cubicBezTo>
                    <a:pt x="14138" y="924"/>
                    <a:pt x="9777" y="1426"/>
                    <a:pt x="5416" y="2052"/>
                  </a:cubicBezTo>
                  <a:cubicBezTo>
                    <a:pt x="3712" y="2278"/>
                    <a:pt x="1982" y="2528"/>
                    <a:pt x="303" y="2904"/>
                  </a:cubicBezTo>
                  <a:cubicBezTo>
                    <a:pt x="134" y="2945"/>
                    <a:pt x="43" y="3055"/>
                    <a:pt x="14" y="3181"/>
                  </a:cubicBezTo>
                  <a:lnTo>
                    <a:pt x="14" y="3181"/>
                  </a:lnTo>
                  <a:cubicBezTo>
                    <a:pt x="4" y="3219"/>
                    <a:pt x="0" y="3260"/>
                    <a:pt x="2" y="3305"/>
                  </a:cubicBezTo>
                  <a:cubicBezTo>
                    <a:pt x="203" y="6313"/>
                    <a:pt x="704" y="9320"/>
                    <a:pt x="1155" y="12303"/>
                  </a:cubicBezTo>
                  <a:cubicBezTo>
                    <a:pt x="1682" y="15737"/>
                    <a:pt x="2283" y="19170"/>
                    <a:pt x="2910" y="22579"/>
                  </a:cubicBezTo>
                  <a:cubicBezTo>
                    <a:pt x="3135" y="23807"/>
                    <a:pt x="3361" y="25060"/>
                    <a:pt x="3611" y="26288"/>
                  </a:cubicBezTo>
                  <a:cubicBezTo>
                    <a:pt x="3663" y="26496"/>
                    <a:pt x="3836" y="26597"/>
                    <a:pt x="4012" y="26597"/>
                  </a:cubicBezTo>
                  <a:cubicBezTo>
                    <a:pt x="4090" y="26597"/>
                    <a:pt x="4169" y="26577"/>
                    <a:pt x="4238" y="26539"/>
                  </a:cubicBezTo>
                  <a:cubicBezTo>
                    <a:pt x="4689" y="26313"/>
                    <a:pt x="5115" y="25937"/>
                    <a:pt x="5516" y="25611"/>
                  </a:cubicBezTo>
                  <a:cubicBezTo>
                    <a:pt x="6193" y="25035"/>
                    <a:pt x="6844" y="24433"/>
                    <a:pt x="7471" y="23832"/>
                  </a:cubicBezTo>
                  <a:cubicBezTo>
                    <a:pt x="9301" y="22102"/>
                    <a:pt x="11055" y="20298"/>
                    <a:pt x="12809" y="18468"/>
                  </a:cubicBezTo>
                  <a:cubicBezTo>
                    <a:pt x="16819" y="14283"/>
                    <a:pt x="20754" y="9997"/>
                    <a:pt x="24464" y="5561"/>
                  </a:cubicBezTo>
                  <a:cubicBezTo>
                    <a:pt x="25742" y="4007"/>
                    <a:pt x="27145" y="2453"/>
                    <a:pt x="28148" y="699"/>
                  </a:cubicBezTo>
                  <a:cubicBezTo>
                    <a:pt x="28298" y="398"/>
                    <a:pt x="28073" y="97"/>
                    <a:pt x="27772" y="72"/>
                  </a:cubicBezTo>
                  <a:cubicBezTo>
                    <a:pt x="27376" y="19"/>
                    <a:pt x="26973" y="1"/>
                    <a:pt x="26568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5159575" y="3864325"/>
              <a:ext cx="373825" cy="350100"/>
            </a:xfrm>
            <a:custGeom>
              <a:rect b="b" l="l" r="r" t="t"/>
              <a:pathLst>
                <a:path extrusionOk="0" h="14004" w="14953">
                  <a:moveTo>
                    <a:pt x="13675" y="836"/>
                  </a:moveTo>
                  <a:cubicBezTo>
                    <a:pt x="13314" y="1359"/>
                    <a:pt x="12898" y="1852"/>
                    <a:pt x="12496" y="2346"/>
                  </a:cubicBezTo>
                  <a:cubicBezTo>
                    <a:pt x="11644" y="3374"/>
                    <a:pt x="10742" y="4401"/>
                    <a:pt x="9839" y="5404"/>
                  </a:cubicBezTo>
                  <a:cubicBezTo>
                    <a:pt x="7935" y="7509"/>
                    <a:pt x="6005" y="9614"/>
                    <a:pt x="3950" y="11594"/>
                  </a:cubicBezTo>
                  <a:cubicBezTo>
                    <a:pt x="3519" y="12006"/>
                    <a:pt x="3047" y="12530"/>
                    <a:pt x="2553" y="12915"/>
                  </a:cubicBezTo>
                  <a:lnTo>
                    <a:pt x="2553" y="12915"/>
                  </a:lnTo>
                  <a:cubicBezTo>
                    <a:pt x="2226" y="11275"/>
                    <a:pt x="1938" y="9620"/>
                    <a:pt x="1669" y="7985"/>
                  </a:cubicBezTo>
                  <a:cubicBezTo>
                    <a:pt x="1361" y="6065"/>
                    <a:pt x="1030" y="4145"/>
                    <a:pt x="868" y="2224"/>
                  </a:cubicBezTo>
                  <a:lnTo>
                    <a:pt x="868" y="2224"/>
                  </a:lnTo>
                  <a:cubicBezTo>
                    <a:pt x="2522" y="1873"/>
                    <a:pt x="4235" y="1706"/>
                    <a:pt x="5905" y="1494"/>
                  </a:cubicBezTo>
                  <a:cubicBezTo>
                    <a:pt x="8060" y="1244"/>
                    <a:pt x="10215" y="1018"/>
                    <a:pt x="12371" y="893"/>
                  </a:cubicBezTo>
                  <a:cubicBezTo>
                    <a:pt x="12800" y="877"/>
                    <a:pt x="13239" y="841"/>
                    <a:pt x="13675" y="836"/>
                  </a:cubicBezTo>
                  <a:close/>
                  <a:moveTo>
                    <a:pt x="13718" y="1"/>
                  </a:moveTo>
                  <a:cubicBezTo>
                    <a:pt x="13352" y="1"/>
                    <a:pt x="12987" y="25"/>
                    <a:pt x="12621" y="41"/>
                  </a:cubicBezTo>
                  <a:cubicBezTo>
                    <a:pt x="11644" y="91"/>
                    <a:pt x="10692" y="191"/>
                    <a:pt x="9714" y="266"/>
                  </a:cubicBezTo>
                  <a:cubicBezTo>
                    <a:pt x="7433" y="467"/>
                    <a:pt x="5178" y="717"/>
                    <a:pt x="2922" y="1043"/>
                  </a:cubicBezTo>
                  <a:cubicBezTo>
                    <a:pt x="2045" y="1168"/>
                    <a:pt x="1168" y="1294"/>
                    <a:pt x="316" y="1494"/>
                  </a:cubicBezTo>
                  <a:cubicBezTo>
                    <a:pt x="249" y="1510"/>
                    <a:pt x="195" y="1536"/>
                    <a:pt x="152" y="1570"/>
                  </a:cubicBezTo>
                  <a:lnTo>
                    <a:pt x="152" y="1570"/>
                  </a:lnTo>
                  <a:cubicBezTo>
                    <a:pt x="59" y="1634"/>
                    <a:pt x="0" y="1743"/>
                    <a:pt x="15" y="1895"/>
                  </a:cubicBezTo>
                  <a:cubicBezTo>
                    <a:pt x="140" y="3975"/>
                    <a:pt x="516" y="6031"/>
                    <a:pt x="842" y="8061"/>
                  </a:cubicBezTo>
                  <a:cubicBezTo>
                    <a:pt x="1168" y="9965"/>
                    <a:pt x="1468" y="11845"/>
                    <a:pt x="1869" y="13700"/>
                  </a:cubicBezTo>
                  <a:cubicBezTo>
                    <a:pt x="1905" y="13896"/>
                    <a:pt x="2081" y="14004"/>
                    <a:pt x="2261" y="14004"/>
                  </a:cubicBezTo>
                  <a:cubicBezTo>
                    <a:pt x="2333" y="14004"/>
                    <a:pt x="2406" y="13986"/>
                    <a:pt x="2471" y="13950"/>
                  </a:cubicBezTo>
                  <a:cubicBezTo>
                    <a:pt x="3098" y="13625"/>
                    <a:pt x="3649" y="13048"/>
                    <a:pt x="4150" y="12572"/>
                  </a:cubicBezTo>
                  <a:cubicBezTo>
                    <a:pt x="5103" y="11670"/>
                    <a:pt x="6005" y="10742"/>
                    <a:pt x="6907" y="9790"/>
                  </a:cubicBezTo>
                  <a:cubicBezTo>
                    <a:pt x="8962" y="7660"/>
                    <a:pt x="10967" y="5454"/>
                    <a:pt x="12872" y="3173"/>
                  </a:cubicBezTo>
                  <a:cubicBezTo>
                    <a:pt x="13549" y="2371"/>
                    <a:pt x="14250" y="1569"/>
                    <a:pt x="14777" y="667"/>
                  </a:cubicBezTo>
                  <a:cubicBezTo>
                    <a:pt x="14952" y="366"/>
                    <a:pt x="14727" y="66"/>
                    <a:pt x="14426" y="41"/>
                  </a:cubicBezTo>
                  <a:cubicBezTo>
                    <a:pt x="14190" y="11"/>
                    <a:pt x="13954" y="1"/>
                    <a:pt x="13718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5142400" y="3821350"/>
              <a:ext cx="21325" cy="45250"/>
            </a:xfrm>
            <a:custGeom>
              <a:rect b="b" l="l" r="r" t="t"/>
              <a:pathLst>
                <a:path extrusionOk="0" h="1810" w="853">
                  <a:moveTo>
                    <a:pt x="468" y="0"/>
                  </a:moveTo>
                  <a:cubicBezTo>
                    <a:pt x="453" y="0"/>
                    <a:pt x="440" y="2"/>
                    <a:pt x="426" y="5"/>
                  </a:cubicBezTo>
                  <a:cubicBezTo>
                    <a:pt x="201" y="5"/>
                    <a:pt x="0" y="181"/>
                    <a:pt x="0" y="406"/>
                  </a:cubicBezTo>
                  <a:lnTo>
                    <a:pt x="0" y="1384"/>
                  </a:lnTo>
                  <a:cubicBezTo>
                    <a:pt x="0" y="1484"/>
                    <a:pt x="50" y="1609"/>
                    <a:pt x="125" y="1684"/>
                  </a:cubicBezTo>
                  <a:cubicBezTo>
                    <a:pt x="201" y="1760"/>
                    <a:pt x="326" y="1810"/>
                    <a:pt x="426" y="1810"/>
                  </a:cubicBezTo>
                  <a:cubicBezTo>
                    <a:pt x="652" y="1785"/>
                    <a:pt x="852" y="1634"/>
                    <a:pt x="852" y="1384"/>
                  </a:cubicBezTo>
                  <a:lnTo>
                    <a:pt x="852" y="406"/>
                  </a:lnTo>
                  <a:cubicBezTo>
                    <a:pt x="852" y="306"/>
                    <a:pt x="802" y="206"/>
                    <a:pt x="727" y="130"/>
                  </a:cubicBezTo>
                  <a:cubicBezTo>
                    <a:pt x="662" y="65"/>
                    <a:pt x="559" y="0"/>
                    <a:pt x="468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5254550" y="3802000"/>
              <a:ext cx="20700" cy="47675"/>
            </a:xfrm>
            <a:custGeom>
              <a:rect b="b" l="l" r="r" t="t"/>
              <a:pathLst>
                <a:path extrusionOk="0" h="1907" w="828">
                  <a:moveTo>
                    <a:pt x="461" y="0"/>
                  </a:moveTo>
                  <a:cubicBezTo>
                    <a:pt x="449" y="0"/>
                    <a:pt x="438" y="1"/>
                    <a:pt x="426" y="2"/>
                  </a:cubicBezTo>
                  <a:cubicBezTo>
                    <a:pt x="201" y="2"/>
                    <a:pt x="0" y="178"/>
                    <a:pt x="0" y="403"/>
                  </a:cubicBezTo>
                  <a:lnTo>
                    <a:pt x="0" y="1481"/>
                  </a:lnTo>
                  <a:cubicBezTo>
                    <a:pt x="0" y="1706"/>
                    <a:pt x="201" y="1907"/>
                    <a:pt x="426" y="1907"/>
                  </a:cubicBezTo>
                  <a:cubicBezTo>
                    <a:pt x="652" y="1882"/>
                    <a:pt x="827" y="1706"/>
                    <a:pt x="827" y="1481"/>
                  </a:cubicBezTo>
                  <a:lnTo>
                    <a:pt x="827" y="403"/>
                  </a:lnTo>
                  <a:cubicBezTo>
                    <a:pt x="827" y="213"/>
                    <a:pt x="669" y="0"/>
                    <a:pt x="461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5403050" y="3782575"/>
              <a:ext cx="20700" cy="49625"/>
            </a:xfrm>
            <a:custGeom>
              <a:rect b="b" l="l" r="r" t="t"/>
              <a:pathLst>
                <a:path extrusionOk="0" h="1985" w="828">
                  <a:moveTo>
                    <a:pt x="464" y="0"/>
                  </a:moveTo>
                  <a:cubicBezTo>
                    <a:pt x="452" y="0"/>
                    <a:pt x="439" y="1"/>
                    <a:pt x="426" y="2"/>
                  </a:cubicBezTo>
                  <a:cubicBezTo>
                    <a:pt x="201" y="2"/>
                    <a:pt x="0" y="178"/>
                    <a:pt x="0" y="403"/>
                  </a:cubicBezTo>
                  <a:lnTo>
                    <a:pt x="0" y="1581"/>
                  </a:lnTo>
                  <a:cubicBezTo>
                    <a:pt x="0" y="1794"/>
                    <a:pt x="178" y="1984"/>
                    <a:pt x="388" y="1984"/>
                  </a:cubicBezTo>
                  <a:cubicBezTo>
                    <a:pt x="401" y="1984"/>
                    <a:pt x="413" y="1984"/>
                    <a:pt x="426" y="1982"/>
                  </a:cubicBezTo>
                  <a:cubicBezTo>
                    <a:pt x="652" y="1982"/>
                    <a:pt x="827" y="1807"/>
                    <a:pt x="827" y="1581"/>
                  </a:cubicBezTo>
                  <a:lnTo>
                    <a:pt x="827" y="403"/>
                  </a:lnTo>
                  <a:cubicBezTo>
                    <a:pt x="827" y="191"/>
                    <a:pt x="671" y="0"/>
                    <a:pt x="464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5241375" y="4242525"/>
              <a:ext cx="47650" cy="45125"/>
            </a:xfrm>
            <a:custGeom>
              <a:rect b="b" l="l" r="r" t="t"/>
              <a:pathLst>
                <a:path extrusionOk="0" h="1805" w="1906">
                  <a:moveTo>
                    <a:pt x="452" y="0"/>
                  </a:moveTo>
                  <a:cubicBezTo>
                    <a:pt x="352" y="0"/>
                    <a:pt x="227" y="25"/>
                    <a:pt x="176" y="101"/>
                  </a:cubicBezTo>
                  <a:cubicBezTo>
                    <a:pt x="1" y="276"/>
                    <a:pt x="1" y="527"/>
                    <a:pt x="176" y="702"/>
                  </a:cubicBezTo>
                  <a:lnTo>
                    <a:pt x="1129" y="1680"/>
                  </a:lnTo>
                  <a:cubicBezTo>
                    <a:pt x="1204" y="1755"/>
                    <a:pt x="1329" y="1805"/>
                    <a:pt x="1430" y="1805"/>
                  </a:cubicBezTo>
                  <a:cubicBezTo>
                    <a:pt x="1530" y="1805"/>
                    <a:pt x="1655" y="1755"/>
                    <a:pt x="1730" y="1680"/>
                  </a:cubicBezTo>
                  <a:cubicBezTo>
                    <a:pt x="1881" y="1504"/>
                    <a:pt x="1906" y="1253"/>
                    <a:pt x="1730" y="1078"/>
                  </a:cubicBezTo>
                  <a:lnTo>
                    <a:pt x="753" y="101"/>
                  </a:lnTo>
                  <a:cubicBezTo>
                    <a:pt x="678" y="25"/>
                    <a:pt x="577" y="0"/>
                    <a:pt x="452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5351675" y="4145025"/>
              <a:ext cx="41375" cy="37750"/>
            </a:xfrm>
            <a:custGeom>
              <a:rect b="b" l="l" r="r" t="t"/>
              <a:pathLst>
                <a:path extrusionOk="0" h="1510" w="1655">
                  <a:moveTo>
                    <a:pt x="427" y="1"/>
                  </a:moveTo>
                  <a:cubicBezTo>
                    <a:pt x="351" y="1"/>
                    <a:pt x="273" y="18"/>
                    <a:pt x="226" y="66"/>
                  </a:cubicBezTo>
                  <a:cubicBezTo>
                    <a:pt x="125" y="116"/>
                    <a:pt x="50" y="191"/>
                    <a:pt x="25" y="291"/>
                  </a:cubicBezTo>
                  <a:cubicBezTo>
                    <a:pt x="0" y="417"/>
                    <a:pt x="0" y="542"/>
                    <a:pt x="75" y="617"/>
                  </a:cubicBezTo>
                  <a:cubicBezTo>
                    <a:pt x="175" y="793"/>
                    <a:pt x="326" y="943"/>
                    <a:pt x="476" y="1093"/>
                  </a:cubicBezTo>
                  <a:cubicBezTo>
                    <a:pt x="652" y="1219"/>
                    <a:pt x="827" y="1344"/>
                    <a:pt x="1003" y="1444"/>
                  </a:cubicBezTo>
                  <a:cubicBezTo>
                    <a:pt x="1050" y="1492"/>
                    <a:pt x="1128" y="1509"/>
                    <a:pt x="1204" y="1509"/>
                  </a:cubicBezTo>
                  <a:cubicBezTo>
                    <a:pt x="1248" y="1509"/>
                    <a:pt x="1292" y="1503"/>
                    <a:pt x="1328" y="1494"/>
                  </a:cubicBezTo>
                  <a:cubicBezTo>
                    <a:pt x="1404" y="1469"/>
                    <a:pt x="1529" y="1394"/>
                    <a:pt x="1579" y="1319"/>
                  </a:cubicBezTo>
                  <a:cubicBezTo>
                    <a:pt x="1629" y="1219"/>
                    <a:pt x="1654" y="1093"/>
                    <a:pt x="1604" y="993"/>
                  </a:cubicBezTo>
                  <a:cubicBezTo>
                    <a:pt x="1579" y="868"/>
                    <a:pt x="1504" y="793"/>
                    <a:pt x="1429" y="742"/>
                  </a:cubicBezTo>
                  <a:cubicBezTo>
                    <a:pt x="1324" y="659"/>
                    <a:pt x="1220" y="593"/>
                    <a:pt x="1115" y="529"/>
                  </a:cubicBezTo>
                  <a:lnTo>
                    <a:pt x="1115" y="529"/>
                  </a:lnTo>
                  <a:cubicBezTo>
                    <a:pt x="1119" y="534"/>
                    <a:pt x="1124" y="538"/>
                    <a:pt x="1128" y="542"/>
                  </a:cubicBezTo>
                  <a:cubicBezTo>
                    <a:pt x="1120" y="535"/>
                    <a:pt x="1111" y="529"/>
                    <a:pt x="1103" y="522"/>
                  </a:cubicBezTo>
                  <a:lnTo>
                    <a:pt x="1103" y="522"/>
                  </a:lnTo>
                  <a:cubicBezTo>
                    <a:pt x="1107" y="525"/>
                    <a:pt x="1111" y="527"/>
                    <a:pt x="1115" y="529"/>
                  </a:cubicBezTo>
                  <a:lnTo>
                    <a:pt x="1115" y="529"/>
                  </a:lnTo>
                  <a:cubicBezTo>
                    <a:pt x="1100" y="515"/>
                    <a:pt x="1085" y="502"/>
                    <a:pt x="1070" y="495"/>
                  </a:cubicBezTo>
                  <a:lnTo>
                    <a:pt x="1070" y="495"/>
                  </a:lnTo>
                  <a:cubicBezTo>
                    <a:pt x="1081" y="504"/>
                    <a:pt x="1092" y="513"/>
                    <a:pt x="1103" y="522"/>
                  </a:cubicBezTo>
                  <a:lnTo>
                    <a:pt x="1103" y="522"/>
                  </a:lnTo>
                  <a:cubicBezTo>
                    <a:pt x="1086" y="512"/>
                    <a:pt x="1069" y="502"/>
                    <a:pt x="1053" y="492"/>
                  </a:cubicBezTo>
                  <a:cubicBezTo>
                    <a:pt x="1058" y="492"/>
                    <a:pt x="1064" y="493"/>
                    <a:pt x="1070" y="495"/>
                  </a:cubicBezTo>
                  <a:lnTo>
                    <a:pt x="1070" y="495"/>
                  </a:lnTo>
                  <a:cubicBezTo>
                    <a:pt x="965" y="410"/>
                    <a:pt x="862" y="322"/>
                    <a:pt x="777" y="216"/>
                  </a:cubicBezTo>
                  <a:cubicBezTo>
                    <a:pt x="727" y="116"/>
                    <a:pt x="652" y="41"/>
                    <a:pt x="551" y="16"/>
                  </a:cubicBezTo>
                  <a:cubicBezTo>
                    <a:pt x="515" y="6"/>
                    <a:pt x="471" y="1"/>
                    <a:pt x="427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5461300" y="4023425"/>
              <a:ext cx="40775" cy="42425"/>
            </a:xfrm>
            <a:custGeom>
              <a:rect b="b" l="l" r="r" t="t"/>
              <a:pathLst>
                <a:path extrusionOk="0" h="1697" w="1631">
                  <a:moveTo>
                    <a:pt x="393" y="1"/>
                  </a:moveTo>
                  <a:cubicBezTo>
                    <a:pt x="328" y="1"/>
                    <a:pt x="260" y="13"/>
                    <a:pt x="201" y="42"/>
                  </a:cubicBezTo>
                  <a:cubicBezTo>
                    <a:pt x="126" y="118"/>
                    <a:pt x="51" y="193"/>
                    <a:pt x="26" y="293"/>
                  </a:cubicBezTo>
                  <a:cubicBezTo>
                    <a:pt x="1" y="393"/>
                    <a:pt x="1" y="519"/>
                    <a:pt x="51" y="619"/>
                  </a:cubicBezTo>
                  <a:cubicBezTo>
                    <a:pt x="302" y="970"/>
                    <a:pt x="603" y="1271"/>
                    <a:pt x="903" y="1571"/>
                  </a:cubicBezTo>
                  <a:cubicBezTo>
                    <a:pt x="978" y="1646"/>
                    <a:pt x="1104" y="1697"/>
                    <a:pt x="1204" y="1697"/>
                  </a:cubicBezTo>
                  <a:cubicBezTo>
                    <a:pt x="1304" y="1697"/>
                    <a:pt x="1430" y="1672"/>
                    <a:pt x="1505" y="1571"/>
                  </a:cubicBezTo>
                  <a:cubicBezTo>
                    <a:pt x="1580" y="1496"/>
                    <a:pt x="1630" y="1396"/>
                    <a:pt x="1630" y="1296"/>
                  </a:cubicBezTo>
                  <a:cubicBezTo>
                    <a:pt x="1605" y="1170"/>
                    <a:pt x="1580" y="1070"/>
                    <a:pt x="1505" y="995"/>
                  </a:cubicBezTo>
                  <a:cubicBezTo>
                    <a:pt x="1254" y="769"/>
                    <a:pt x="1029" y="519"/>
                    <a:pt x="828" y="268"/>
                  </a:cubicBezTo>
                  <a:lnTo>
                    <a:pt x="828" y="268"/>
                  </a:lnTo>
                  <a:cubicBezTo>
                    <a:pt x="853" y="293"/>
                    <a:pt x="878" y="318"/>
                    <a:pt x="903" y="343"/>
                  </a:cubicBezTo>
                  <a:cubicBezTo>
                    <a:pt x="853" y="293"/>
                    <a:pt x="828" y="243"/>
                    <a:pt x="778" y="193"/>
                  </a:cubicBezTo>
                  <a:cubicBezTo>
                    <a:pt x="728" y="118"/>
                    <a:pt x="653" y="42"/>
                    <a:pt x="527" y="17"/>
                  </a:cubicBezTo>
                  <a:cubicBezTo>
                    <a:pt x="486" y="7"/>
                    <a:pt x="440" y="1"/>
                    <a:pt x="393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5563450" y="3913575"/>
              <a:ext cx="41375" cy="35525"/>
            </a:xfrm>
            <a:custGeom>
              <a:rect b="b" l="l" r="r" t="t"/>
              <a:pathLst>
                <a:path extrusionOk="0" h="1421" w="1655">
                  <a:moveTo>
                    <a:pt x="923" y="305"/>
                  </a:moveTo>
                  <a:lnTo>
                    <a:pt x="923" y="305"/>
                  </a:lnTo>
                  <a:cubicBezTo>
                    <a:pt x="933" y="313"/>
                    <a:pt x="943" y="320"/>
                    <a:pt x="953" y="326"/>
                  </a:cubicBezTo>
                  <a:cubicBezTo>
                    <a:pt x="943" y="316"/>
                    <a:pt x="933" y="310"/>
                    <a:pt x="923" y="305"/>
                  </a:cubicBezTo>
                  <a:close/>
                  <a:moveTo>
                    <a:pt x="426" y="0"/>
                  </a:moveTo>
                  <a:cubicBezTo>
                    <a:pt x="326" y="0"/>
                    <a:pt x="201" y="50"/>
                    <a:pt x="126" y="126"/>
                  </a:cubicBezTo>
                  <a:cubicBezTo>
                    <a:pt x="50" y="201"/>
                    <a:pt x="0" y="301"/>
                    <a:pt x="0" y="426"/>
                  </a:cubicBezTo>
                  <a:cubicBezTo>
                    <a:pt x="25" y="527"/>
                    <a:pt x="50" y="652"/>
                    <a:pt x="126" y="727"/>
                  </a:cubicBezTo>
                  <a:cubicBezTo>
                    <a:pt x="251" y="852"/>
                    <a:pt x="401" y="953"/>
                    <a:pt x="552" y="1078"/>
                  </a:cubicBezTo>
                  <a:cubicBezTo>
                    <a:pt x="702" y="1178"/>
                    <a:pt x="852" y="1279"/>
                    <a:pt x="1003" y="1379"/>
                  </a:cubicBezTo>
                  <a:cubicBezTo>
                    <a:pt x="1047" y="1408"/>
                    <a:pt x="1117" y="1420"/>
                    <a:pt x="1182" y="1420"/>
                  </a:cubicBezTo>
                  <a:cubicBezTo>
                    <a:pt x="1228" y="1420"/>
                    <a:pt x="1272" y="1414"/>
                    <a:pt x="1303" y="1404"/>
                  </a:cubicBezTo>
                  <a:cubicBezTo>
                    <a:pt x="1404" y="1379"/>
                    <a:pt x="1529" y="1304"/>
                    <a:pt x="1554" y="1228"/>
                  </a:cubicBezTo>
                  <a:cubicBezTo>
                    <a:pt x="1629" y="1128"/>
                    <a:pt x="1654" y="1003"/>
                    <a:pt x="1604" y="903"/>
                  </a:cubicBezTo>
                  <a:cubicBezTo>
                    <a:pt x="1579" y="802"/>
                    <a:pt x="1504" y="702"/>
                    <a:pt x="1404" y="652"/>
                  </a:cubicBezTo>
                  <a:cubicBezTo>
                    <a:pt x="1238" y="534"/>
                    <a:pt x="1072" y="415"/>
                    <a:pt x="906" y="297"/>
                  </a:cubicBezTo>
                  <a:lnTo>
                    <a:pt x="906" y="297"/>
                  </a:lnTo>
                  <a:cubicBezTo>
                    <a:pt x="912" y="300"/>
                    <a:pt x="917" y="302"/>
                    <a:pt x="923" y="305"/>
                  </a:cubicBezTo>
                  <a:lnTo>
                    <a:pt x="923" y="305"/>
                  </a:lnTo>
                  <a:cubicBezTo>
                    <a:pt x="858" y="256"/>
                    <a:pt x="792" y="191"/>
                    <a:pt x="727" y="126"/>
                  </a:cubicBezTo>
                  <a:cubicBezTo>
                    <a:pt x="652" y="50"/>
                    <a:pt x="527" y="0"/>
                    <a:pt x="426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48"/>
          <p:cNvGrpSpPr/>
          <p:nvPr/>
        </p:nvGrpSpPr>
        <p:grpSpPr>
          <a:xfrm>
            <a:off x="1315700" y="1976075"/>
            <a:ext cx="459925" cy="428975"/>
            <a:chOff x="5023975" y="1103125"/>
            <a:chExt cx="459925" cy="428975"/>
          </a:xfrm>
        </p:grpSpPr>
        <p:sp>
          <p:nvSpPr>
            <p:cNvPr id="677" name="Google Shape;677;p48"/>
            <p:cNvSpPr/>
            <p:nvPr/>
          </p:nvSpPr>
          <p:spPr>
            <a:xfrm>
              <a:off x="5036500" y="1121425"/>
              <a:ext cx="436125" cy="393325"/>
            </a:xfrm>
            <a:custGeom>
              <a:rect b="b" l="l" r="r" t="t"/>
              <a:pathLst>
                <a:path extrusionOk="0" h="15733" w="17445">
                  <a:moveTo>
                    <a:pt x="6169" y="9001"/>
                  </a:moveTo>
                  <a:cubicBezTo>
                    <a:pt x="8653" y="9001"/>
                    <a:pt x="11094" y="9485"/>
                    <a:pt x="13534" y="9581"/>
                  </a:cubicBezTo>
                  <a:cubicBezTo>
                    <a:pt x="12607" y="11159"/>
                    <a:pt x="11454" y="12513"/>
                    <a:pt x="9625" y="13165"/>
                  </a:cubicBezTo>
                  <a:cubicBezTo>
                    <a:pt x="9574" y="13190"/>
                    <a:pt x="9549" y="13190"/>
                    <a:pt x="9499" y="13215"/>
                  </a:cubicBezTo>
                  <a:cubicBezTo>
                    <a:pt x="9224" y="13265"/>
                    <a:pt x="8948" y="13315"/>
                    <a:pt x="8672" y="13365"/>
                  </a:cubicBezTo>
                  <a:cubicBezTo>
                    <a:pt x="8603" y="13370"/>
                    <a:pt x="8535" y="13372"/>
                    <a:pt x="8466" y="13372"/>
                  </a:cubicBezTo>
                  <a:cubicBezTo>
                    <a:pt x="7422" y="13372"/>
                    <a:pt x="6487" y="12841"/>
                    <a:pt x="5640" y="12112"/>
                  </a:cubicBezTo>
                  <a:cubicBezTo>
                    <a:pt x="4762" y="11360"/>
                    <a:pt x="4612" y="10157"/>
                    <a:pt x="4311" y="9079"/>
                  </a:cubicBezTo>
                  <a:cubicBezTo>
                    <a:pt x="4812" y="9054"/>
                    <a:pt x="5339" y="9004"/>
                    <a:pt x="5815" y="9004"/>
                  </a:cubicBezTo>
                  <a:cubicBezTo>
                    <a:pt x="5933" y="9002"/>
                    <a:pt x="6051" y="9001"/>
                    <a:pt x="6169" y="9001"/>
                  </a:cubicBezTo>
                  <a:close/>
                  <a:moveTo>
                    <a:pt x="8475" y="0"/>
                  </a:moveTo>
                  <a:cubicBezTo>
                    <a:pt x="8074" y="0"/>
                    <a:pt x="7659" y="49"/>
                    <a:pt x="7244" y="132"/>
                  </a:cubicBezTo>
                  <a:cubicBezTo>
                    <a:pt x="7201" y="131"/>
                    <a:pt x="7158" y="130"/>
                    <a:pt x="7115" y="130"/>
                  </a:cubicBezTo>
                  <a:cubicBezTo>
                    <a:pt x="6308" y="130"/>
                    <a:pt x="5528" y="351"/>
                    <a:pt x="4838" y="708"/>
                  </a:cubicBezTo>
                  <a:cubicBezTo>
                    <a:pt x="2381" y="1435"/>
                    <a:pt x="1178" y="4092"/>
                    <a:pt x="627" y="6548"/>
                  </a:cubicBezTo>
                  <a:cubicBezTo>
                    <a:pt x="502" y="6974"/>
                    <a:pt x="401" y="7400"/>
                    <a:pt x="376" y="7826"/>
                  </a:cubicBezTo>
                  <a:cubicBezTo>
                    <a:pt x="351" y="8077"/>
                    <a:pt x="477" y="8352"/>
                    <a:pt x="677" y="8553"/>
                  </a:cubicBezTo>
                  <a:cubicBezTo>
                    <a:pt x="0" y="9781"/>
                    <a:pt x="752" y="11159"/>
                    <a:pt x="1880" y="12362"/>
                  </a:cubicBezTo>
                  <a:cubicBezTo>
                    <a:pt x="3004" y="14811"/>
                    <a:pt x="5301" y="15733"/>
                    <a:pt x="7728" y="15733"/>
                  </a:cubicBezTo>
                  <a:cubicBezTo>
                    <a:pt x="8333" y="15733"/>
                    <a:pt x="8945" y="15675"/>
                    <a:pt x="9549" y="15571"/>
                  </a:cubicBezTo>
                  <a:cubicBezTo>
                    <a:pt x="11304" y="15395"/>
                    <a:pt x="13033" y="14743"/>
                    <a:pt x="14286" y="13666"/>
                  </a:cubicBezTo>
                  <a:cubicBezTo>
                    <a:pt x="15439" y="12789"/>
                    <a:pt x="16266" y="11636"/>
                    <a:pt x="16316" y="10132"/>
                  </a:cubicBezTo>
                  <a:cubicBezTo>
                    <a:pt x="16517" y="10032"/>
                    <a:pt x="16692" y="9856"/>
                    <a:pt x="16792" y="9555"/>
                  </a:cubicBezTo>
                  <a:cubicBezTo>
                    <a:pt x="16818" y="9455"/>
                    <a:pt x="16818" y="9355"/>
                    <a:pt x="16843" y="9255"/>
                  </a:cubicBezTo>
                  <a:cubicBezTo>
                    <a:pt x="17143" y="8979"/>
                    <a:pt x="17168" y="8553"/>
                    <a:pt x="16968" y="8177"/>
                  </a:cubicBezTo>
                  <a:cubicBezTo>
                    <a:pt x="16968" y="8052"/>
                    <a:pt x="16968" y="7926"/>
                    <a:pt x="16968" y="7801"/>
                  </a:cubicBezTo>
                  <a:cubicBezTo>
                    <a:pt x="17269" y="7601"/>
                    <a:pt x="17444" y="7250"/>
                    <a:pt x="17269" y="6799"/>
                  </a:cubicBezTo>
                  <a:cubicBezTo>
                    <a:pt x="16943" y="5971"/>
                    <a:pt x="16542" y="5270"/>
                    <a:pt x="16066" y="4593"/>
                  </a:cubicBezTo>
                  <a:cubicBezTo>
                    <a:pt x="14813" y="1936"/>
                    <a:pt x="11830" y="207"/>
                    <a:pt x="8722" y="7"/>
                  </a:cubicBezTo>
                  <a:cubicBezTo>
                    <a:pt x="8641" y="2"/>
                    <a:pt x="8558" y="0"/>
                    <a:pt x="8475" y="0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5023975" y="1103125"/>
              <a:ext cx="459925" cy="428975"/>
            </a:xfrm>
            <a:custGeom>
              <a:rect b="b" l="l" r="r" t="t"/>
              <a:pathLst>
                <a:path extrusionOk="0" h="17159" w="18397">
                  <a:moveTo>
                    <a:pt x="8876" y="834"/>
                  </a:moveTo>
                  <a:cubicBezTo>
                    <a:pt x="9223" y="834"/>
                    <a:pt x="9570" y="852"/>
                    <a:pt x="9917" y="888"/>
                  </a:cubicBezTo>
                  <a:lnTo>
                    <a:pt x="9917" y="888"/>
                  </a:lnTo>
                  <a:cubicBezTo>
                    <a:pt x="9920" y="888"/>
                    <a:pt x="9922" y="889"/>
                    <a:pt x="9925" y="889"/>
                  </a:cubicBezTo>
                  <a:cubicBezTo>
                    <a:pt x="9925" y="889"/>
                    <a:pt x="9925" y="889"/>
                    <a:pt x="9925" y="889"/>
                  </a:cubicBezTo>
                  <a:lnTo>
                    <a:pt x="9925" y="889"/>
                  </a:lnTo>
                  <a:cubicBezTo>
                    <a:pt x="9927" y="889"/>
                    <a:pt x="9928" y="889"/>
                    <a:pt x="9930" y="890"/>
                  </a:cubicBezTo>
                  <a:lnTo>
                    <a:pt x="9930" y="890"/>
                  </a:lnTo>
                  <a:cubicBezTo>
                    <a:pt x="11933" y="1166"/>
                    <a:pt x="13936" y="1918"/>
                    <a:pt x="15364" y="3395"/>
                  </a:cubicBezTo>
                  <a:cubicBezTo>
                    <a:pt x="16617" y="4648"/>
                    <a:pt x="17344" y="6353"/>
                    <a:pt x="17369" y="8132"/>
                  </a:cubicBezTo>
                  <a:cubicBezTo>
                    <a:pt x="17419" y="11440"/>
                    <a:pt x="15364" y="14448"/>
                    <a:pt x="12306" y="15701"/>
                  </a:cubicBezTo>
                  <a:cubicBezTo>
                    <a:pt x="11265" y="16114"/>
                    <a:pt x="10154" y="16324"/>
                    <a:pt x="9051" y="16324"/>
                  </a:cubicBezTo>
                  <a:cubicBezTo>
                    <a:pt x="7074" y="16324"/>
                    <a:pt x="5124" y="15647"/>
                    <a:pt x="3659" y="14247"/>
                  </a:cubicBezTo>
                  <a:cubicBezTo>
                    <a:pt x="1454" y="12117"/>
                    <a:pt x="852" y="9009"/>
                    <a:pt x="1729" y="6127"/>
                  </a:cubicBezTo>
                  <a:cubicBezTo>
                    <a:pt x="2206" y="4598"/>
                    <a:pt x="3133" y="3145"/>
                    <a:pt x="4436" y="2167"/>
                  </a:cubicBezTo>
                  <a:cubicBezTo>
                    <a:pt x="5750" y="1223"/>
                    <a:pt x="7299" y="834"/>
                    <a:pt x="8876" y="834"/>
                  </a:cubicBezTo>
                  <a:close/>
                  <a:moveTo>
                    <a:pt x="8797" y="1"/>
                  </a:moveTo>
                  <a:cubicBezTo>
                    <a:pt x="7280" y="1"/>
                    <a:pt x="5766" y="342"/>
                    <a:pt x="4461" y="1165"/>
                  </a:cubicBezTo>
                  <a:cubicBezTo>
                    <a:pt x="3058" y="2017"/>
                    <a:pt x="1980" y="3345"/>
                    <a:pt x="1328" y="4849"/>
                  </a:cubicBezTo>
                  <a:cubicBezTo>
                    <a:pt x="0" y="7856"/>
                    <a:pt x="251" y="11390"/>
                    <a:pt x="2306" y="13997"/>
                  </a:cubicBezTo>
                  <a:cubicBezTo>
                    <a:pt x="3971" y="16073"/>
                    <a:pt x="6501" y="17158"/>
                    <a:pt x="9085" y="17158"/>
                  </a:cubicBezTo>
                  <a:cubicBezTo>
                    <a:pt x="9962" y="17158"/>
                    <a:pt x="10846" y="17033"/>
                    <a:pt x="11704" y="16779"/>
                  </a:cubicBezTo>
                  <a:cubicBezTo>
                    <a:pt x="15188" y="15751"/>
                    <a:pt x="17720" y="12819"/>
                    <a:pt x="18146" y="9210"/>
                  </a:cubicBezTo>
                  <a:cubicBezTo>
                    <a:pt x="18396" y="7029"/>
                    <a:pt x="17770" y="4874"/>
                    <a:pt x="16341" y="3220"/>
                  </a:cubicBezTo>
                  <a:cubicBezTo>
                    <a:pt x="14744" y="1323"/>
                    <a:pt x="12351" y="370"/>
                    <a:pt x="9954" y="66"/>
                  </a:cubicBezTo>
                  <a:lnTo>
                    <a:pt x="9954" y="66"/>
                  </a:lnTo>
                  <a:cubicBezTo>
                    <a:pt x="9945" y="64"/>
                    <a:pt x="9935" y="63"/>
                    <a:pt x="9925" y="62"/>
                  </a:cubicBezTo>
                  <a:lnTo>
                    <a:pt x="9925" y="62"/>
                  </a:lnTo>
                  <a:cubicBezTo>
                    <a:pt x="9925" y="62"/>
                    <a:pt x="9925" y="62"/>
                    <a:pt x="9925" y="62"/>
                  </a:cubicBezTo>
                  <a:cubicBezTo>
                    <a:pt x="9913" y="60"/>
                    <a:pt x="9901" y="59"/>
                    <a:pt x="9889" y="58"/>
                  </a:cubicBezTo>
                  <a:lnTo>
                    <a:pt x="9889" y="58"/>
                  </a:lnTo>
                  <a:cubicBezTo>
                    <a:pt x="9527" y="21"/>
                    <a:pt x="9162" y="1"/>
                    <a:pt x="8797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5134250" y="1230225"/>
              <a:ext cx="88375" cy="75575"/>
            </a:xfrm>
            <a:custGeom>
              <a:rect b="b" l="l" r="r" t="t"/>
              <a:pathLst>
                <a:path extrusionOk="0" h="3023" w="3535">
                  <a:moveTo>
                    <a:pt x="1974" y="801"/>
                  </a:moveTo>
                  <a:cubicBezTo>
                    <a:pt x="1978" y="801"/>
                    <a:pt x="1987" y="804"/>
                    <a:pt x="1995" y="809"/>
                  </a:cubicBezTo>
                  <a:lnTo>
                    <a:pt x="1995" y="809"/>
                  </a:lnTo>
                  <a:cubicBezTo>
                    <a:pt x="1995" y="806"/>
                    <a:pt x="1995" y="803"/>
                    <a:pt x="1996" y="803"/>
                  </a:cubicBezTo>
                  <a:lnTo>
                    <a:pt x="1996" y="803"/>
                  </a:lnTo>
                  <a:cubicBezTo>
                    <a:pt x="1997" y="803"/>
                    <a:pt x="2000" y="807"/>
                    <a:pt x="2005" y="817"/>
                  </a:cubicBezTo>
                  <a:cubicBezTo>
                    <a:pt x="2002" y="814"/>
                    <a:pt x="1999" y="812"/>
                    <a:pt x="1995" y="809"/>
                  </a:cubicBezTo>
                  <a:lnTo>
                    <a:pt x="1995" y="809"/>
                  </a:lnTo>
                  <a:cubicBezTo>
                    <a:pt x="1996" y="814"/>
                    <a:pt x="1998" y="820"/>
                    <a:pt x="2000" y="826"/>
                  </a:cubicBezTo>
                  <a:lnTo>
                    <a:pt x="2000" y="826"/>
                  </a:lnTo>
                  <a:cubicBezTo>
                    <a:pt x="1969" y="809"/>
                    <a:pt x="1966" y="801"/>
                    <a:pt x="1974" y="801"/>
                  </a:cubicBezTo>
                  <a:close/>
                  <a:moveTo>
                    <a:pt x="1833" y="825"/>
                  </a:moveTo>
                  <a:lnTo>
                    <a:pt x="1833" y="825"/>
                  </a:lnTo>
                  <a:cubicBezTo>
                    <a:pt x="1834" y="825"/>
                    <a:pt x="1819" y="838"/>
                    <a:pt x="1804" y="849"/>
                  </a:cubicBezTo>
                  <a:lnTo>
                    <a:pt x="1804" y="849"/>
                  </a:lnTo>
                  <a:cubicBezTo>
                    <a:pt x="1805" y="847"/>
                    <a:pt x="1805" y="845"/>
                    <a:pt x="1805" y="843"/>
                  </a:cubicBezTo>
                  <a:cubicBezTo>
                    <a:pt x="1824" y="830"/>
                    <a:pt x="1831" y="825"/>
                    <a:pt x="1833" y="825"/>
                  </a:cubicBezTo>
                  <a:close/>
                  <a:moveTo>
                    <a:pt x="2131" y="1043"/>
                  </a:moveTo>
                  <a:cubicBezTo>
                    <a:pt x="2135" y="1057"/>
                    <a:pt x="2137" y="1068"/>
                    <a:pt x="2138" y="1076"/>
                  </a:cubicBezTo>
                  <a:lnTo>
                    <a:pt x="2138" y="1076"/>
                  </a:lnTo>
                  <a:cubicBezTo>
                    <a:pt x="2134" y="1064"/>
                    <a:pt x="2131" y="1052"/>
                    <a:pt x="2131" y="1043"/>
                  </a:cubicBezTo>
                  <a:close/>
                  <a:moveTo>
                    <a:pt x="1938" y="0"/>
                  </a:moveTo>
                  <a:cubicBezTo>
                    <a:pt x="1750" y="0"/>
                    <a:pt x="1559" y="43"/>
                    <a:pt x="1404" y="116"/>
                  </a:cubicBezTo>
                  <a:cubicBezTo>
                    <a:pt x="1028" y="316"/>
                    <a:pt x="777" y="717"/>
                    <a:pt x="577" y="1093"/>
                  </a:cubicBezTo>
                  <a:cubicBezTo>
                    <a:pt x="451" y="1319"/>
                    <a:pt x="351" y="1569"/>
                    <a:pt x="276" y="1820"/>
                  </a:cubicBezTo>
                  <a:cubicBezTo>
                    <a:pt x="226" y="1920"/>
                    <a:pt x="176" y="2020"/>
                    <a:pt x="151" y="2121"/>
                  </a:cubicBezTo>
                  <a:cubicBezTo>
                    <a:pt x="126" y="2171"/>
                    <a:pt x="100" y="2221"/>
                    <a:pt x="100" y="2246"/>
                  </a:cubicBezTo>
                  <a:cubicBezTo>
                    <a:pt x="94" y="2259"/>
                    <a:pt x="85" y="2277"/>
                    <a:pt x="75" y="2296"/>
                  </a:cubicBezTo>
                  <a:lnTo>
                    <a:pt x="75" y="2296"/>
                  </a:lnTo>
                  <a:cubicBezTo>
                    <a:pt x="0" y="2497"/>
                    <a:pt x="0" y="2747"/>
                    <a:pt x="226" y="2873"/>
                  </a:cubicBezTo>
                  <a:cubicBezTo>
                    <a:pt x="289" y="2909"/>
                    <a:pt x="369" y="2929"/>
                    <a:pt x="449" y="2929"/>
                  </a:cubicBezTo>
                  <a:cubicBezTo>
                    <a:pt x="592" y="2929"/>
                    <a:pt x="738" y="2866"/>
                    <a:pt x="802" y="2722"/>
                  </a:cubicBezTo>
                  <a:cubicBezTo>
                    <a:pt x="877" y="2547"/>
                    <a:pt x="928" y="2371"/>
                    <a:pt x="1003" y="2221"/>
                  </a:cubicBezTo>
                  <a:cubicBezTo>
                    <a:pt x="1028" y="2121"/>
                    <a:pt x="1078" y="2046"/>
                    <a:pt x="1103" y="1945"/>
                  </a:cubicBezTo>
                  <a:cubicBezTo>
                    <a:pt x="1123" y="1925"/>
                    <a:pt x="1127" y="1889"/>
                    <a:pt x="1141" y="1862"/>
                  </a:cubicBezTo>
                  <a:lnTo>
                    <a:pt x="1141" y="1862"/>
                  </a:lnTo>
                  <a:cubicBezTo>
                    <a:pt x="1144" y="1859"/>
                    <a:pt x="1148" y="1853"/>
                    <a:pt x="1153" y="1845"/>
                  </a:cubicBezTo>
                  <a:lnTo>
                    <a:pt x="1153" y="1845"/>
                  </a:lnTo>
                  <a:cubicBezTo>
                    <a:pt x="1153" y="1845"/>
                    <a:pt x="1153" y="1845"/>
                    <a:pt x="1153" y="1845"/>
                  </a:cubicBezTo>
                  <a:cubicBezTo>
                    <a:pt x="1158" y="1830"/>
                    <a:pt x="1159" y="1824"/>
                    <a:pt x="1158" y="1823"/>
                  </a:cubicBezTo>
                  <a:lnTo>
                    <a:pt x="1158" y="1823"/>
                  </a:lnTo>
                  <a:cubicBezTo>
                    <a:pt x="1165" y="1804"/>
                    <a:pt x="1178" y="1781"/>
                    <a:pt x="1178" y="1745"/>
                  </a:cubicBezTo>
                  <a:cubicBezTo>
                    <a:pt x="1253" y="1569"/>
                    <a:pt x="1354" y="1394"/>
                    <a:pt x="1454" y="1244"/>
                  </a:cubicBezTo>
                  <a:cubicBezTo>
                    <a:pt x="1479" y="1193"/>
                    <a:pt x="1504" y="1168"/>
                    <a:pt x="1529" y="1118"/>
                  </a:cubicBezTo>
                  <a:cubicBezTo>
                    <a:pt x="1529" y="1093"/>
                    <a:pt x="1554" y="1093"/>
                    <a:pt x="1554" y="1068"/>
                  </a:cubicBezTo>
                  <a:cubicBezTo>
                    <a:pt x="1629" y="1018"/>
                    <a:pt x="1679" y="943"/>
                    <a:pt x="1730" y="893"/>
                  </a:cubicBezTo>
                  <a:cubicBezTo>
                    <a:pt x="1745" y="882"/>
                    <a:pt x="1752" y="878"/>
                    <a:pt x="1754" y="878"/>
                  </a:cubicBezTo>
                  <a:lnTo>
                    <a:pt x="1754" y="878"/>
                  </a:lnTo>
                  <a:cubicBezTo>
                    <a:pt x="1760" y="878"/>
                    <a:pt x="1709" y="922"/>
                    <a:pt x="1719" y="922"/>
                  </a:cubicBezTo>
                  <a:cubicBezTo>
                    <a:pt x="1720" y="922"/>
                    <a:pt x="1724" y="921"/>
                    <a:pt x="1730" y="918"/>
                  </a:cubicBezTo>
                  <a:cubicBezTo>
                    <a:pt x="1730" y="893"/>
                    <a:pt x="1755" y="893"/>
                    <a:pt x="1780" y="868"/>
                  </a:cubicBezTo>
                  <a:cubicBezTo>
                    <a:pt x="1780" y="860"/>
                    <a:pt x="1789" y="854"/>
                    <a:pt x="1803" y="850"/>
                  </a:cubicBezTo>
                  <a:lnTo>
                    <a:pt x="1803" y="850"/>
                  </a:lnTo>
                  <a:cubicBezTo>
                    <a:pt x="1791" y="859"/>
                    <a:pt x="1780" y="868"/>
                    <a:pt x="1780" y="868"/>
                  </a:cubicBezTo>
                  <a:cubicBezTo>
                    <a:pt x="1780" y="868"/>
                    <a:pt x="1800" y="868"/>
                    <a:pt x="1804" y="850"/>
                  </a:cubicBezTo>
                  <a:lnTo>
                    <a:pt x="1804" y="850"/>
                  </a:lnTo>
                  <a:cubicBezTo>
                    <a:pt x="1820" y="844"/>
                    <a:pt x="1842" y="840"/>
                    <a:pt x="1858" y="835"/>
                  </a:cubicBezTo>
                  <a:lnTo>
                    <a:pt x="1858" y="835"/>
                  </a:lnTo>
                  <a:cubicBezTo>
                    <a:pt x="1856" y="837"/>
                    <a:pt x="1855" y="840"/>
                    <a:pt x="1855" y="843"/>
                  </a:cubicBezTo>
                  <a:cubicBezTo>
                    <a:pt x="1855" y="843"/>
                    <a:pt x="1881" y="829"/>
                    <a:pt x="1897" y="820"/>
                  </a:cubicBezTo>
                  <a:lnTo>
                    <a:pt x="1897" y="820"/>
                  </a:lnTo>
                  <a:cubicBezTo>
                    <a:pt x="1890" y="821"/>
                    <a:pt x="1883" y="822"/>
                    <a:pt x="1877" y="824"/>
                  </a:cubicBezTo>
                  <a:lnTo>
                    <a:pt x="1877" y="824"/>
                  </a:lnTo>
                  <a:cubicBezTo>
                    <a:pt x="1874" y="828"/>
                    <a:pt x="1867" y="832"/>
                    <a:pt x="1858" y="835"/>
                  </a:cubicBezTo>
                  <a:lnTo>
                    <a:pt x="1858" y="835"/>
                  </a:lnTo>
                  <a:cubicBezTo>
                    <a:pt x="1861" y="830"/>
                    <a:pt x="1869" y="826"/>
                    <a:pt x="1877" y="824"/>
                  </a:cubicBezTo>
                  <a:lnTo>
                    <a:pt x="1877" y="824"/>
                  </a:lnTo>
                  <a:cubicBezTo>
                    <a:pt x="1879" y="822"/>
                    <a:pt x="1880" y="820"/>
                    <a:pt x="1880" y="817"/>
                  </a:cubicBezTo>
                  <a:cubicBezTo>
                    <a:pt x="1895" y="812"/>
                    <a:pt x="1903" y="810"/>
                    <a:pt x="1906" y="810"/>
                  </a:cubicBezTo>
                  <a:cubicBezTo>
                    <a:pt x="1910" y="810"/>
                    <a:pt x="1907" y="814"/>
                    <a:pt x="1900" y="818"/>
                  </a:cubicBezTo>
                  <a:lnTo>
                    <a:pt x="1900" y="818"/>
                  </a:lnTo>
                  <a:cubicBezTo>
                    <a:pt x="1897" y="818"/>
                    <a:pt x="1897" y="818"/>
                    <a:pt x="1898" y="819"/>
                  </a:cubicBezTo>
                  <a:lnTo>
                    <a:pt x="1898" y="819"/>
                  </a:lnTo>
                  <a:cubicBezTo>
                    <a:pt x="1898" y="819"/>
                    <a:pt x="1897" y="820"/>
                    <a:pt x="1897" y="820"/>
                  </a:cubicBezTo>
                  <a:lnTo>
                    <a:pt x="1897" y="820"/>
                  </a:lnTo>
                  <a:cubicBezTo>
                    <a:pt x="1898" y="820"/>
                    <a:pt x="1899" y="820"/>
                    <a:pt x="1900" y="819"/>
                  </a:cubicBezTo>
                  <a:lnTo>
                    <a:pt x="1900" y="819"/>
                  </a:lnTo>
                  <a:cubicBezTo>
                    <a:pt x="1910" y="822"/>
                    <a:pt x="1941" y="828"/>
                    <a:pt x="1955" y="843"/>
                  </a:cubicBezTo>
                  <a:cubicBezTo>
                    <a:pt x="1968" y="843"/>
                    <a:pt x="1989" y="843"/>
                    <a:pt x="2009" y="846"/>
                  </a:cubicBezTo>
                  <a:lnTo>
                    <a:pt x="2009" y="846"/>
                  </a:lnTo>
                  <a:cubicBezTo>
                    <a:pt x="2005" y="840"/>
                    <a:pt x="2002" y="833"/>
                    <a:pt x="2000" y="826"/>
                  </a:cubicBezTo>
                  <a:lnTo>
                    <a:pt x="2000" y="826"/>
                  </a:lnTo>
                  <a:cubicBezTo>
                    <a:pt x="2002" y="828"/>
                    <a:pt x="2005" y="829"/>
                    <a:pt x="2007" y="830"/>
                  </a:cubicBezTo>
                  <a:lnTo>
                    <a:pt x="2007" y="830"/>
                  </a:lnTo>
                  <a:cubicBezTo>
                    <a:pt x="2006" y="826"/>
                    <a:pt x="2005" y="822"/>
                    <a:pt x="2005" y="818"/>
                  </a:cubicBezTo>
                  <a:lnTo>
                    <a:pt x="2005" y="818"/>
                  </a:lnTo>
                  <a:cubicBezTo>
                    <a:pt x="2005" y="823"/>
                    <a:pt x="2007" y="828"/>
                    <a:pt x="2008" y="831"/>
                  </a:cubicBezTo>
                  <a:lnTo>
                    <a:pt x="2008" y="831"/>
                  </a:lnTo>
                  <a:cubicBezTo>
                    <a:pt x="2008" y="831"/>
                    <a:pt x="2008" y="831"/>
                    <a:pt x="2007" y="830"/>
                  </a:cubicBezTo>
                  <a:lnTo>
                    <a:pt x="2007" y="830"/>
                  </a:lnTo>
                  <a:cubicBezTo>
                    <a:pt x="2009" y="837"/>
                    <a:pt x="2012" y="842"/>
                    <a:pt x="2015" y="848"/>
                  </a:cubicBezTo>
                  <a:lnTo>
                    <a:pt x="2015" y="848"/>
                  </a:lnTo>
                  <a:cubicBezTo>
                    <a:pt x="2013" y="847"/>
                    <a:pt x="2011" y="847"/>
                    <a:pt x="2009" y="846"/>
                  </a:cubicBezTo>
                  <a:lnTo>
                    <a:pt x="2009" y="846"/>
                  </a:lnTo>
                  <a:cubicBezTo>
                    <a:pt x="2015" y="858"/>
                    <a:pt x="2023" y="868"/>
                    <a:pt x="2030" y="868"/>
                  </a:cubicBezTo>
                  <a:cubicBezTo>
                    <a:pt x="2030" y="868"/>
                    <a:pt x="2022" y="859"/>
                    <a:pt x="2015" y="848"/>
                  </a:cubicBezTo>
                  <a:lnTo>
                    <a:pt x="2015" y="848"/>
                  </a:lnTo>
                  <a:cubicBezTo>
                    <a:pt x="2018" y="848"/>
                    <a:pt x="2022" y="849"/>
                    <a:pt x="2025" y="850"/>
                  </a:cubicBezTo>
                  <a:lnTo>
                    <a:pt x="2025" y="850"/>
                  </a:lnTo>
                  <a:cubicBezTo>
                    <a:pt x="2028" y="855"/>
                    <a:pt x="2030" y="860"/>
                    <a:pt x="2030" y="868"/>
                  </a:cubicBezTo>
                  <a:cubicBezTo>
                    <a:pt x="2055" y="893"/>
                    <a:pt x="2055" y="918"/>
                    <a:pt x="2080" y="968"/>
                  </a:cubicBezTo>
                  <a:cubicBezTo>
                    <a:pt x="2105" y="993"/>
                    <a:pt x="2105" y="1018"/>
                    <a:pt x="2131" y="1043"/>
                  </a:cubicBezTo>
                  <a:cubicBezTo>
                    <a:pt x="2131" y="1043"/>
                    <a:pt x="2131" y="1043"/>
                    <a:pt x="2131" y="1043"/>
                  </a:cubicBezTo>
                  <a:lnTo>
                    <a:pt x="2131" y="1043"/>
                  </a:lnTo>
                  <a:cubicBezTo>
                    <a:pt x="2117" y="1071"/>
                    <a:pt x="2126" y="1090"/>
                    <a:pt x="2132" y="1090"/>
                  </a:cubicBezTo>
                  <a:cubicBezTo>
                    <a:pt x="2136" y="1090"/>
                    <a:pt x="2138" y="1086"/>
                    <a:pt x="2138" y="1076"/>
                  </a:cubicBezTo>
                  <a:lnTo>
                    <a:pt x="2138" y="1076"/>
                  </a:lnTo>
                  <a:cubicBezTo>
                    <a:pt x="2145" y="1097"/>
                    <a:pt x="2156" y="1118"/>
                    <a:pt x="2156" y="1118"/>
                  </a:cubicBezTo>
                  <a:cubicBezTo>
                    <a:pt x="2231" y="1319"/>
                    <a:pt x="2281" y="1494"/>
                    <a:pt x="2331" y="1695"/>
                  </a:cubicBezTo>
                  <a:cubicBezTo>
                    <a:pt x="2456" y="2071"/>
                    <a:pt x="2532" y="2472"/>
                    <a:pt x="2707" y="2822"/>
                  </a:cubicBezTo>
                  <a:cubicBezTo>
                    <a:pt x="2774" y="2956"/>
                    <a:pt x="2919" y="3023"/>
                    <a:pt x="3067" y="3023"/>
                  </a:cubicBezTo>
                  <a:cubicBezTo>
                    <a:pt x="3141" y="3023"/>
                    <a:pt x="3217" y="3006"/>
                    <a:pt x="3283" y="2973"/>
                  </a:cubicBezTo>
                  <a:cubicBezTo>
                    <a:pt x="3484" y="2848"/>
                    <a:pt x="3534" y="2597"/>
                    <a:pt x="3434" y="2396"/>
                  </a:cubicBezTo>
                  <a:cubicBezTo>
                    <a:pt x="3422" y="2373"/>
                    <a:pt x="3417" y="2365"/>
                    <a:pt x="3416" y="2365"/>
                  </a:cubicBezTo>
                  <a:lnTo>
                    <a:pt x="3416" y="2365"/>
                  </a:lnTo>
                  <a:cubicBezTo>
                    <a:pt x="3415" y="2365"/>
                    <a:pt x="3419" y="2373"/>
                    <a:pt x="3423" y="2383"/>
                  </a:cubicBezTo>
                  <a:lnTo>
                    <a:pt x="3423" y="2383"/>
                  </a:lnTo>
                  <a:cubicBezTo>
                    <a:pt x="3408" y="2362"/>
                    <a:pt x="3404" y="2338"/>
                    <a:pt x="3384" y="2296"/>
                  </a:cubicBezTo>
                  <a:cubicBezTo>
                    <a:pt x="3359" y="2221"/>
                    <a:pt x="3334" y="2146"/>
                    <a:pt x="3309" y="2046"/>
                  </a:cubicBezTo>
                  <a:cubicBezTo>
                    <a:pt x="3258" y="1845"/>
                    <a:pt x="3208" y="1670"/>
                    <a:pt x="3133" y="1469"/>
                  </a:cubicBezTo>
                  <a:cubicBezTo>
                    <a:pt x="3033" y="1068"/>
                    <a:pt x="2908" y="617"/>
                    <a:pt x="2632" y="291"/>
                  </a:cubicBezTo>
                  <a:cubicBezTo>
                    <a:pt x="2470" y="86"/>
                    <a:pt x="2206" y="0"/>
                    <a:pt x="1938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5277725" y="1237225"/>
              <a:ext cx="88375" cy="75750"/>
            </a:xfrm>
            <a:custGeom>
              <a:rect b="b" l="l" r="r" t="t"/>
              <a:pathLst>
                <a:path extrusionOk="0" h="3030" w="3535">
                  <a:moveTo>
                    <a:pt x="1917" y="834"/>
                  </a:moveTo>
                  <a:cubicBezTo>
                    <a:pt x="1914" y="835"/>
                    <a:pt x="1910" y="837"/>
                    <a:pt x="1905" y="838"/>
                  </a:cubicBezTo>
                  <a:lnTo>
                    <a:pt x="1930" y="838"/>
                  </a:lnTo>
                  <a:cubicBezTo>
                    <a:pt x="1925" y="836"/>
                    <a:pt x="1921" y="835"/>
                    <a:pt x="1917" y="834"/>
                  </a:cubicBezTo>
                  <a:close/>
                  <a:moveTo>
                    <a:pt x="1971" y="813"/>
                  </a:moveTo>
                  <a:lnTo>
                    <a:pt x="1971" y="813"/>
                  </a:lnTo>
                  <a:cubicBezTo>
                    <a:pt x="1974" y="813"/>
                    <a:pt x="1985" y="820"/>
                    <a:pt x="1996" y="829"/>
                  </a:cubicBezTo>
                  <a:lnTo>
                    <a:pt x="1996" y="829"/>
                  </a:lnTo>
                  <a:cubicBezTo>
                    <a:pt x="1995" y="826"/>
                    <a:pt x="1995" y="824"/>
                    <a:pt x="1996" y="824"/>
                  </a:cubicBezTo>
                  <a:lnTo>
                    <a:pt x="1996" y="824"/>
                  </a:lnTo>
                  <a:cubicBezTo>
                    <a:pt x="1997" y="824"/>
                    <a:pt x="2000" y="828"/>
                    <a:pt x="2006" y="838"/>
                  </a:cubicBezTo>
                  <a:cubicBezTo>
                    <a:pt x="2003" y="835"/>
                    <a:pt x="1999" y="832"/>
                    <a:pt x="1996" y="829"/>
                  </a:cubicBezTo>
                  <a:lnTo>
                    <a:pt x="1996" y="829"/>
                  </a:lnTo>
                  <a:cubicBezTo>
                    <a:pt x="1996" y="832"/>
                    <a:pt x="1997" y="835"/>
                    <a:pt x="1998" y="838"/>
                  </a:cubicBezTo>
                  <a:lnTo>
                    <a:pt x="1998" y="838"/>
                  </a:lnTo>
                  <a:cubicBezTo>
                    <a:pt x="1975" y="820"/>
                    <a:pt x="1969" y="813"/>
                    <a:pt x="1971" y="813"/>
                  </a:cubicBezTo>
                  <a:close/>
                  <a:moveTo>
                    <a:pt x="1930" y="838"/>
                  </a:moveTo>
                  <a:cubicBezTo>
                    <a:pt x="1955" y="847"/>
                    <a:pt x="1967" y="849"/>
                    <a:pt x="1969" y="849"/>
                  </a:cubicBezTo>
                  <a:cubicBezTo>
                    <a:pt x="1975" y="849"/>
                    <a:pt x="1947" y="838"/>
                    <a:pt x="1930" y="838"/>
                  </a:cubicBezTo>
                  <a:close/>
                  <a:moveTo>
                    <a:pt x="2006" y="838"/>
                  </a:moveTo>
                  <a:lnTo>
                    <a:pt x="2006" y="838"/>
                  </a:lnTo>
                  <a:cubicBezTo>
                    <a:pt x="2006" y="838"/>
                    <a:pt x="2014" y="846"/>
                    <a:pt x="2020" y="853"/>
                  </a:cubicBezTo>
                  <a:lnTo>
                    <a:pt x="2020" y="853"/>
                  </a:lnTo>
                  <a:cubicBezTo>
                    <a:pt x="2019" y="852"/>
                    <a:pt x="2018" y="852"/>
                    <a:pt x="2016" y="851"/>
                  </a:cubicBezTo>
                  <a:lnTo>
                    <a:pt x="2016" y="851"/>
                  </a:lnTo>
                  <a:cubicBezTo>
                    <a:pt x="2011" y="844"/>
                    <a:pt x="2006" y="838"/>
                    <a:pt x="2006" y="838"/>
                  </a:cubicBezTo>
                  <a:close/>
                  <a:moveTo>
                    <a:pt x="2020" y="853"/>
                  </a:moveTo>
                  <a:lnTo>
                    <a:pt x="2020" y="853"/>
                  </a:lnTo>
                  <a:cubicBezTo>
                    <a:pt x="2021" y="853"/>
                    <a:pt x="2022" y="854"/>
                    <a:pt x="2023" y="854"/>
                  </a:cubicBezTo>
                  <a:lnTo>
                    <a:pt x="2023" y="854"/>
                  </a:lnTo>
                  <a:cubicBezTo>
                    <a:pt x="2024" y="856"/>
                    <a:pt x="2027" y="860"/>
                    <a:pt x="2031" y="863"/>
                  </a:cubicBezTo>
                  <a:cubicBezTo>
                    <a:pt x="2029" y="865"/>
                    <a:pt x="2027" y="866"/>
                    <a:pt x="2025" y="867"/>
                  </a:cubicBezTo>
                  <a:lnTo>
                    <a:pt x="2025" y="867"/>
                  </a:lnTo>
                  <a:cubicBezTo>
                    <a:pt x="2023" y="862"/>
                    <a:pt x="2021" y="858"/>
                    <a:pt x="2018" y="854"/>
                  </a:cubicBezTo>
                  <a:lnTo>
                    <a:pt x="2018" y="854"/>
                  </a:lnTo>
                  <a:cubicBezTo>
                    <a:pt x="2022" y="857"/>
                    <a:pt x="2026" y="860"/>
                    <a:pt x="2031" y="863"/>
                  </a:cubicBezTo>
                  <a:cubicBezTo>
                    <a:pt x="2031" y="863"/>
                    <a:pt x="2026" y="858"/>
                    <a:pt x="2020" y="853"/>
                  </a:cubicBezTo>
                  <a:close/>
                  <a:moveTo>
                    <a:pt x="1961" y="1"/>
                  </a:moveTo>
                  <a:cubicBezTo>
                    <a:pt x="1765" y="1"/>
                    <a:pt x="1566" y="50"/>
                    <a:pt x="1404" y="136"/>
                  </a:cubicBezTo>
                  <a:cubicBezTo>
                    <a:pt x="1028" y="337"/>
                    <a:pt x="778" y="738"/>
                    <a:pt x="577" y="1114"/>
                  </a:cubicBezTo>
                  <a:cubicBezTo>
                    <a:pt x="452" y="1339"/>
                    <a:pt x="351" y="1565"/>
                    <a:pt x="276" y="1816"/>
                  </a:cubicBezTo>
                  <a:cubicBezTo>
                    <a:pt x="226" y="1916"/>
                    <a:pt x="176" y="2016"/>
                    <a:pt x="151" y="2141"/>
                  </a:cubicBezTo>
                  <a:cubicBezTo>
                    <a:pt x="126" y="2167"/>
                    <a:pt x="101" y="2217"/>
                    <a:pt x="101" y="2267"/>
                  </a:cubicBezTo>
                  <a:cubicBezTo>
                    <a:pt x="83" y="2285"/>
                    <a:pt x="52" y="2366"/>
                    <a:pt x="54" y="2366"/>
                  </a:cubicBezTo>
                  <a:cubicBezTo>
                    <a:pt x="55" y="2366"/>
                    <a:pt x="61" y="2353"/>
                    <a:pt x="76" y="2317"/>
                  </a:cubicBezTo>
                  <a:lnTo>
                    <a:pt x="76" y="2317"/>
                  </a:lnTo>
                  <a:cubicBezTo>
                    <a:pt x="1" y="2517"/>
                    <a:pt x="1" y="2768"/>
                    <a:pt x="226" y="2868"/>
                  </a:cubicBezTo>
                  <a:cubicBezTo>
                    <a:pt x="289" y="2904"/>
                    <a:pt x="369" y="2924"/>
                    <a:pt x="450" y="2924"/>
                  </a:cubicBezTo>
                  <a:cubicBezTo>
                    <a:pt x="593" y="2924"/>
                    <a:pt x="739" y="2862"/>
                    <a:pt x="803" y="2718"/>
                  </a:cubicBezTo>
                  <a:cubicBezTo>
                    <a:pt x="878" y="2568"/>
                    <a:pt x="928" y="2392"/>
                    <a:pt x="1003" y="2217"/>
                  </a:cubicBezTo>
                  <a:cubicBezTo>
                    <a:pt x="1028" y="2141"/>
                    <a:pt x="1078" y="2041"/>
                    <a:pt x="1103" y="1966"/>
                  </a:cubicBezTo>
                  <a:cubicBezTo>
                    <a:pt x="1128" y="1916"/>
                    <a:pt x="1128" y="1891"/>
                    <a:pt x="1153" y="1841"/>
                  </a:cubicBezTo>
                  <a:cubicBezTo>
                    <a:pt x="1153" y="1816"/>
                    <a:pt x="1179" y="1791"/>
                    <a:pt x="1179" y="1766"/>
                  </a:cubicBezTo>
                  <a:cubicBezTo>
                    <a:pt x="1279" y="1590"/>
                    <a:pt x="1354" y="1415"/>
                    <a:pt x="1454" y="1239"/>
                  </a:cubicBezTo>
                  <a:cubicBezTo>
                    <a:pt x="1479" y="1214"/>
                    <a:pt x="1504" y="1164"/>
                    <a:pt x="1529" y="1139"/>
                  </a:cubicBezTo>
                  <a:cubicBezTo>
                    <a:pt x="1543" y="1125"/>
                    <a:pt x="1549" y="1112"/>
                    <a:pt x="1552" y="1102"/>
                  </a:cubicBezTo>
                  <a:lnTo>
                    <a:pt x="1552" y="1102"/>
                  </a:lnTo>
                  <a:cubicBezTo>
                    <a:pt x="1547" y="1107"/>
                    <a:pt x="1544" y="1111"/>
                    <a:pt x="1543" y="1111"/>
                  </a:cubicBezTo>
                  <a:cubicBezTo>
                    <a:pt x="1541" y="1111"/>
                    <a:pt x="1544" y="1105"/>
                    <a:pt x="1554" y="1089"/>
                  </a:cubicBezTo>
                  <a:lnTo>
                    <a:pt x="1554" y="1089"/>
                  </a:lnTo>
                  <a:cubicBezTo>
                    <a:pt x="1554" y="1089"/>
                    <a:pt x="1554" y="1094"/>
                    <a:pt x="1552" y="1102"/>
                  </a:cubicBezTo>
                  <a:lnTo>
                    <a:pt x="1552" y="1102"/>
                  </a:lnTo>
                  <a:cubicBezTo>
                    <a:pt x="1564" y="1090"/>
                    <a:pt x="1582" y="1067"/>
                    <a:pt x="1579" y="1067"/>
                  </a:cubicBezTo>
                  <a:lnTo>
                    <a:pt x="1579" y="1067"/>
                  </a:lnTo>
                  <a:cubicBezTo>
                    <a:pt x="1577" y="1067"/>
                    <a:pt x="1570" y="1073"/>
                    <a:pt x="1554" y="1089"/>
                  </a:cubicBezTo>
                  <a:cubicBezTo>
                    <a:pt x="1630" y="1014"/>
                    <a:pt x="1680" y="964"/>
                    <a:pt x="1755" y="913"/>
                  </a:cubicBezTo>
                  <a:cubicBezTo>
                    <a:pt x="1762" y="902"/>
                    <a:pt x="1766" y="895"/>
                    <a:pt x="1767" y="890"/>
                  </a:cubicBezTo>
                  <a:lnTo>
                    <a:pt x="1767" y="890"/>
                  </a:lnTo>
                  <a:cubicBezTo>
                    <a:pt x="1771" y="889"/>
                    <a:pt x="1776" y="888"/>
                    <a:pt x="1780" y="888"/>
                  </a:cubicBezTo>
                  <a:cubicBezTo>
                    <a:pt x="1780" y="888"/>
                    <a:pt x="1805" y="863"/>
                    <a:pt x="1805" y="863"/>
                  </a:cubicBezTo>
                  <a:cubicBezTo>
                    <a:pt x="1805" y="863"/>
                    <a:pt x="1839" y="852"/>
                    <a:pt x="1861" y="845"/>
                  </a:cubicBezTo>
                  <a:lnTo>
                    <a:pt x="1861" y="845"/>
                  </a:lnTo>
                  <a:cubicBezTo>
                    <a:pt x="1863" y="845"/>
                    <a:pt x="1866" y="845"/>
                    <a:pt x="1869" y="845"/>
                  </a:cubicBezTo>
                  <a:cubicBezTo>
                    <a:pt x="1879" y="845"/>
                    <a:pt x="1895" y="842"/>
                    <a:pt x="1905" y="838"/>
                  </a:cubicBezTo>
                  <a:lnTo>
                    <a:pt x="1880" y="838"/>
                  </a:lnTo>
                  <a:cubicBezTo>
                    <a:pt x="1880" y="838"/>
                    <a:pt x="1872" y="841"/>
                    <a:pt x="1861" y="845"/>
                  </a:cubicBezTo>
                  <a:lnTo>
                    <a:pt x="1861" y="845"/>
                  </a:lnTo>
                  <a:cubicBezTo>
                    <a:pt x="1857" y="844"/>
                    <a:pt x="1855" y="842"/>
                    <a:pt x="1855" y="838"/>
                  </a:cubicBezTo>
                  <a:lnTo>
                    <a:pt x="1880" y="838"/>
                  </a:lnTo>
                  <a:cubicBezTo>
                    <a:pt x="1895" y="834"/>
                    <a:pt x="1905" y="832"/>
                    <a:pt x="1911" y="832"/>
                  </a:cubicBezTo>
                  <a:lnTo>
                    <a:pt x="1911" y="832"/>
                  </a:lnTo>
                  <a:cubicBezTo>
                    <a:pt x="1913" y="832"/>
                    <a:pt x="1915" y="833"/>
                    <a:pt x="1917" y="834"/>
                  </a:cubicBezTo>
                  <a:lnTo>
                    <a:pt x="1917" y="834"/>
                  </a:lnTo>
                  <a:cubicBezTo>
                    <a:pt x="1920" y="832"/>
                    <a:pt x="1920" y="831"/>
                    <a:pt x="1917" y="831"/>
                  </a:cubicBezTo>
                  <a:cubicBezTo>
                    <a:pt x="1916" y="831"/>
                    <a:pt x="1914" y="831"/>
                    <a:pt x="1911" y="832"/>
                  </a:cubicBezTo>
                  <a:lnTo>
                    <a:pt x="1911" y="832"/>
                  </a:lnTo>
                  <a:cubicBezTo>
                    <a:pt x="1903" y="828"/>
                    <a:pt x="1901" y="827"/>
                    <a:pt x="1904" y="827"/>
                  </a:cubicBezTo>
                  <a:lnTo>
                    <a:pt x="1904" y="827"/>
                  </a:lnTo>
                  <a:cubicBezTo>
                    <a:pt x="1911" y="827"/>
                    <a:pt x="1955" y="838"/>
                    <a:pt x="1955" y="838"/>
                  </a:cubicBezTo>
                  <a:cubicBezTo>
                    <a:pt x="1974" y="838"/>
                    <a:pt x="1988" y="842"/>
                    <a:pt x="2001" y="846"/>
                  </a:cubicBezTo>
                  <a:lnTo>
                    <a:pt x="2001" y="846"/>
                  </a:lnTo>
                  <a:cubicBezTo>
                    <a:pt x="2000" y="843"/>
                    <a:pt x="1999" y="841"/>
                    <a:pt x="1998" y="838"/>
                  </a:cubicBezTo>
                  <a:lnTo>
                    <a:pt x="1998" y="838"/>
                  </a:lnTo>
                  <a:cubicBezTo>
                    <a:pt x="2003" y="842"/>
                    <a:pt x="2008" y="846"/>
                    <a:pt x="2013" y="850"/>
                  </a:cubicBezTo>
                  <a:lnTo>
                    <a:pt x="2013" y="850"/>
                  </a:lnTo>
                  <a:cubicBezTo>
                    <a:pt x="2009" y="849"/>
                    <a:pt x="2005" y="847"/>
                    <a:pt x="2001" y="846"/>
                  </a:cubicBezTo>
                  <a:lnTo>
                    <a:pt x="2001" y="846"/>
                  </a:lnTo>
                  <a:cubicBezTo>
                    <a:pt x="2006" y="857"/>
                    <a:pt x="2014" y="867"/>
                    <a:pt x="2022" y="867"/>
                  </a:cubicBezTo>
                  <a:cubicBezTo>
                    <a:pt x="2023" y="867"/>
                    <a:pt x="2024" y="867"/>
                    <a:pt x="2025" y="867"/>
                  </a:cubicBezTo>
                  <a:lnTo>
                    <a:pt x="2025" y="867"/>
                  </a:lnTo>
                  <a:cubicBezTo>
                    <a:pt x="2029" y="874"/>
                    <a:pt x="2031" y="881"/>
                    <a:pt x="2031" y="888"/>
                  </a:cubicBezTo>
                  <a:cubicBezTo>
                    <a:pt x="2056" y="913"/>
                    <a:pt x="2056" y="938"/>
                    <a:pt x="2081" y="964"/>
                  </a:cubicBezTo>
                  <a:cubicBezTo>
                    <a:pt x="2106" y="989"/>
                    <a:pt x="2106" y="1039"/>
                    <a:pt x="2131" y="1064"/>
                  </a:cubicBezTo>
                  <a:cubicBezTo>
                    <a:pt x="2131" y="1064"/>
                    <a:pt x="2131" y="1064"/>
                    <a:pt x="2131" y="1064"/>
                  </a:cubicBezTo>
                  <a:lnTo>
                    <a:pt x="2131" y="1064"/>
                  </a:lnTo>
                  <a:cubicBezTo>
                    <a:pt x="2131" y="1091"/>
                    <a:pt x="2138" y="1111"/>
                    <a:pt x="2141" y="1111"/>
                  </a:cubicBezTo>
                  <a:cubicBezTo>
                    <a:pt x="2143" y="1111"/>
                    <a:pt x="2142" y="1098"/>
                    <a:pt x="2131" y="1064"/>
                  </a:cubicBezTo>
                  <a:lnTo>
                    <a:pt x="2131" y="1064"/>
                  </a:lnTo>
                  <a:cubicBezTo>
                    <a:pt x="2131" y="1064"/>
                    <a:pt x="2156" y="1114"/>
                    <a:pt x="2156" y="1139"/>
                  </a:cubicBezTo>
                  <a:cubicBezTo>
                    <a:pt x="2231" y="1314"/>
                    <a:pt x="2281" y="1515"/>
                    <a:pt x="2331" y="1690"/>
                  </a:cubicBezTo>
                  <a:cubicBezTo>
                    <a:pt x="2457" y="2066"/>
                    <a:pt x="2532" y="2467"/>
                    <a:pt x="2707" y="2818"/>
                  </a:cubicBezTo>
                  <a:cubicBezTo>
                    <a:pt x="2774" y="2952"/>
                    <a:pt x="2930" y="3030"/>
                    <a:pt x="3079" y="3030"/>
                  </a:cubicBezTo>
                  <a:cubicBezTo>
                    <a:pt x="3153" y="3030"/>
                    <a:pt x="3225" y="3010"/>
                    <a:pt x="3284" y="2969"/>
                  </a:cubicBezTo>
                  <a:cubicBezTo>
                    <a:pt x="3484" y="2843"/>
                    <a:pt x="3534" y="2618"/>
                    <a:pt x="3434" y="2417"/>
                  </a:cubicBezTo>
                  <a:cubicBezTo>
                    <a:pt x="3409" y="2367"/>
                    <a:pt x="3409" y="2342"/>
                    <a:pt x="3384" y="2317"/>
                  </a:cubicBezTo>
                  <a:cubicBezTo>
                    <a:pt x="3359" y="2217"/>
                    <a:pt x="3334" y="2141"/>
                    <a:pt x="3309" y="2066"/>
                  </a:cubicBezTo>
                  <a:cubicBezTo>
                    <a:pt x="3259" y="1866"/>
                    <a:pt x="3209" y="1665"/>
                    <a:pt x="3159" y="1465"/>
                  </a:cubicBezTo>
                  <a:cubicBezTo>
                    <a:pt x="3033" y="1064"/>
                    <a:pt x="2908" y="613"/>
                    <a:pt x="2632" y="287"/>
                  </a:cubicBezTo>
                  <a:cubicBezTo>
                    <a:pt x="2475" y="87"/>
                    <a:pt x="2221" y="1"/>
                    <a:pt x="1961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5129850" y="1338325"/>
              <a:ext cx="248775" cy="125950"/>
            </a:xfrm>
            <a:custGeom>
              <a:rect b="b" l="l" r="r" t="t"/>
              <a:pathLst>
                <a:path extrusionOk="0" h="5038" w="9951">
                  <a:moveTo>
                    <a:pt x="860" y="894"/>
                  </a:moveTo>
                  <a:lnTo>
                    <a:pt x="860" y="894"/>
                  </a:lnTo>
                  <a:cubicBezTo>
                    <a:pt x="3508" y="1138"/>
                    <a:pt x="6156" y="1390"/>
                    <a:pt x="8823" y="1426"/>
                  </a:cubicBezTo>
                  <a:lnTo>
                    <a:pt x="8823" y="1426"/>
                  </a:lnTo>
                  <a:cubicBezTo>
                    <a:pt x="8507" y="2103"/>
                    <a:pt x="8132" y="2768"/>
                    <a:pt x="7595" y="3285"/>
                  </a:cubicBezTo>
                  <a:cubicBezTo>
                    <a:pt x="6897" y="3983"/>
                    <a:pt x="5998" y="4196"/>
                    <a:pt x="5060" y="4196"/>
                  </a:cubicBezTo>
                  <a:cubicBezTo>
                    <a:pt x="4953" y="4196"/>
                    <a:pt x="4845" y="4193"/>
                    <a:pt x="4738" y="4188"/>
                  </a:cubicBezTo>
                  <a:cubicBezTo>
                    <a:pt x="2763" y="4118"/>
                    <a:pt x="1111" y="2821"/>
                    <a:pt x="860" y="894"/>
                  </a:cubicBezTo>
                  <a:close/>
                  <a:moveTo>
                    <a:pt x="380" y="0"/>
                  </a:moveTo>
                  <a:cubicBezTo>
                    <a:pt x="181" y="0"/>
                    <a:pt x="63" y="122"/>
                    <a:pt x="26" y="273"/>
                  </a:cubicBezTo>
                  <a:lnTo>
                    <a:pt x="26" y="273"/>
                  </a:lnTo>
                  <a:cubicBezTo>
                    <a:pt x="10" y="319"/>
                    <a:pt x="1" y="371"/>
                    <a:pt x="1" y="428"/>
                  </a:cubicBezTo>
                  <a:cubicBezTo>
                    <a:pt x="26" y="3010"/>
                    <a:pt x="2031" y="4814"/>
                    <a:pt x="4537" y="5015"/>
                  </a:cubicBezTo>
                  <a:cubicBezTo>
                    <a:pt x="4716" y="5029"/>
                    <a:pt x="4895" y="5037"/>
                    <a:pt x="5073" y="5037"/>
                  </a:cubicBezTo>
                  <a:cubicBezTo>
                    <a:pt x="6118" y="5037"/>
                    <a:pt x="7136" y="4773"/>
                    <a:pt x="7971" y="4087"/>
                  </a:cubicBezTo>
                  <a:cubicBezTo>
                    <a:pt x="8848" y="3336"/>
                    <a:pt x="9374" y="2258"/>
                    <a:pt x="9825" y="1230"/>
                  </a:cubicBezTo>
                  <a:cubicBezTo>
                    <a:pt x="9951" y="930"/>
                    <a:pt x="9800" y="604"/>
                    <a:pt x="9475" y="604"/>
                  </a:cubicBezTo>
                  <a:cubicBezTo>
                    <a:pt x="6442" y="579"/>
                    <a:pt x="3434" y="303"/>
                    <a:pt x="427" y="2"/>
                  </a:cubicBezTo>
                  <a:cubicBezTo>
                    <a:pt x="411" y="1"/>
                    <a:pt x="395" y="0"/>
                    <a:pt x="380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7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/>
          <p:nvPr/>
        </p:nvSpPr>
        <p:spPr>
          <a:xfrm>
            <a:off x="3465250" y="-40775"/>
            <a:ext cx="5856925" cy="788175"/>
          </a:xfrm>
          <a:custGeom>
            <a:rect b="b" l="l" r="r" t="t"/>
            <a:pathLst>
              <a:path extrusionOk="0" h="31527" w="234277">
                <a:moveTo>
                  <a:pt x="0" y="0"/>
                </a:moveTo>
                <a:cubicBezTo>
                  <a:pt x="10857" y="17378"/>
                  <a:pt x="36584" y="22830"/>
                  <a:pt x="57074" y="22830"/>
                </a:cubicBezTo>
                <a:cubicBezTo>
                  <a:pt x="67559" y="22830"/>
                  <a:pt x="89510" y="23219"/>
                  <a:pt x="86970" y="13046"/>
                </a:cubicBezTo>
                <a:cubicBezTo>
                  <a:pt x="85998" y="9155"/>
                  <a:pt x="79279" y="7752"/>
                  <a:pt x="75555" y="9241"/>
                </a:cubicBezTo>
                <a:cubicBezTo>
                  <a:pt x="72858" y="10320"/>
                  <a:pt x="73517" y="15447"/>
                  <a:pt x="75012" y="17938"/>
                </a:cubicBezTo>
                <a:cubicBezTo>
                  <a:pt x="81321" y="28452"/>
                  <a:pt x="97599" y="31115"/>
                  <a:pt x="109800" y="29896"/>
                </a:cubicBezTo>
                <a:cubicBezTo>
                  <a:pt x="137295" y="27149"/>
                  <a:pt x="160435" y="-4336"/>
                  <a:pt x="187530" y="1087"/>
                </a:cubicBezTo>
                <a:cubicBezTo>
                  <a:pt x="197889" y="3160"/>
                  <a:pt x="207237" y="9923"/>
                  <a:pt x="214708" y="17394"/>
                </a:cubicBezTo>
                <a:cubicBezTo>
                  <a:pt x="220398" y="23084"/>
                  <a:pt x="226231" y="31527"/>
                  <a:pt x="234277" y="31527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7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155975" y="1254600"/>
            <a:ext cx="3024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155975" y="2545800"/>
            <a:ext cx="3024900" cy="13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609200" y="2927550"/>
            <a:ext cx="3910200" cy="168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4486675" y="1588000"/>
            <a:ext cx="2683800" cy="4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>
                <a:latin typeface="Nunito Black"/>
                <a:ea typeface="Nunito Black"/>
                <a:cs typeface="Nunito Black"/>
                <a:sym typeface="Nunito Blac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Black"/>
              <a:buNone/>
              <a:defRPr sz="18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486675" y="2220700"/>
            <a:ext cx="3837000" cy="25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48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50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Just Another Hand"/>
              <a:buNone/>
              <a:defRPr sz="42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713225" y="314549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3"/>
          <p:cNvSpPr/>
          <p:nvPr/>
        </p:nvSpPr>
        <p:spPr>
          <a:xfrm>
            <a:off x="126295" y="4260022"/>
            <a:ext cx="32" cy="1186"/>
          </a:xfrm>
          <a:custGeom>
            <a:rect b="b" l="l" r="r" t="t"/>
            <a:pathLst>
              <a:path extrusionOk="0" h="37" w="1">
                <a:moveTo>
                  <a:pt x="1" y="37"/>
                </a:move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F39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3"/>
          <p:cNvSpPr/>
          <p:nvPr/>
        </p:nvSpPr>
        <p:spPr>
          <a:xfrm>
            <a:off x="129790" y="4467932"/>
            <a:ext cx="2341" cy="6605"/>
          </a:xfrm>
          <a:custGeom>
            <a:rect b="b" l="l" r="r" t="t"/>
            <a:pathLst>
              <a:path extrusionOk="0" h="206" w="73">
                <a:moveTo>
                  <a:pt x="73" y="0"/>
                </a:moveTo>
                <a:cubicBezTo>
                  <a:pt x="49" y="61"/>
                  <a:pt x="25" y="133"/>
                  <a:pt x="0" y="206"/>
                </a:cubicBezTo>
                <a:lnTo>
                  <a:pt x="13" y="206"/>
                </a:lnTo>
                <a:cubicBezTo>
                  <a:pt x="25" y="133"/>
                  <a:pt x="49" y="73"/>
                  <a:pt x="73" y="0"/>
                </a:cubicBezTo>
                <a:close/>
              </a:path>
            </a:pathLst>
          </a:custGeom>
          <a:solidFill>
            <a:srgbClr val="F39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53"/>
          <p:cNvSpPr/>
          <p:nvPr/>
        </p:nvSpPr>
        <p:spPr>
          <a:xfrm>
            <a:off x="620063" y="4962086"/>
            <a:ext cx="3142" cy="802"/>
          </a:xfrm>
          <a:custGeom>
            <a:rect b="b" l="l" r="r" t="t"/>
            <a:pathLst>
              <a:path extrusionOk="0" h="25" w="98">
                <a:moveTo>
                  <a:pt x="1" y="0"/>
                </a:moveTo>
                <a:cubicBezTo>
                  <a:pt x="37" y="12"/>
                  <a:pt x="61" y="25"/>
                  <a:pt x="98" y="25"/>
                </a:cubicBezTo>
                <a:cubicBezTo>
                  <a:pt x="61" y="25"/>
                  <a:pt x="37" y="12"/>
                  <a:pt x="1" y="0"/>
                </a:cubicBezTo>
                <a:lnTo>
                  <a:pt x="1" y="0"/>
                </a:lnTo>
              </a:path>
            </a:pathLst>
          </a:custGeom>
          <a:solidFill>
            <a:srgbClr val="F39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53"/>
          <p:cNvSpPr/>
          <p:nvPr/>
        </p:nvSpPr>
        <p:spPr>
          <a:xfrm>
            <a:off x="8945580" y="1040215"/>
            <a:ext cx="5483" cy="26389"/>
          </a:xfrm>
          <a:custGeom>
            <a:rect b="b" l="l" r="r" t="t"/>
            <a:pathLst>
              <a:path extrusionOk="0" h="823" w="171">
                <a:moveTo>
                  <a:pt x="170" y="0"/>
                </a:moveTo>
                <a:lnTo>
                  <a:pt x="61" y="315"/>
                </a:lnTo>
                <a:cubicBezTo>
                  <a:pt x="49" y="400"/>
                  <a:pt x="25" y="593"/>
                  <a:pt x="1" y="823"/>
                </a:cubicBezTo>
                <a:cubicBezTo>
                  <a:pt x="25" y="726"/>
                  <a:pt x="49" y="642"/>
                  <a:pt x="73" y="557"/>
                </a:cubicBezTo>
                <a:cubicBezTo>
                  <a:pt x="122" y="303"/>
                  <a:pt x="158" y="97"/>
                  <a:pt x="170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53"/>
          <p:cNvSpPr/>
          <p:nvPr/>
        </p:nvSpPr>
        <p:spPr>
          <a:xfrm>
            <a:off x="8989028" y="990194"/>
            <a:ext cx="3110" cy="15519"/>
          </a:xfrm>
          <a:custGeom>
            <a:rect b="b" l="l" r="r" t="t"/>
            <a:pathLst>
              <a:path extrusionOk="0" h="484" w="97">
                <a:moveTo>
                  <a:pt x="87" y="1"/>
                </a:moveTo>
                <a:lnTo>
                  <a:pt x="87" y="1"/>
                </a:lnTo>
                <a:cubicBezTo>
                  <a:pt x="82" y="1"/>
                  <a:pt x="74" y="12"/>
                  <a:pt x="61" y="36"/>
                </a:cubicBezTo>
                <a:lnTo>
                  <a:pt x="1" y="484"/>
                </a:lnTo>
                <a:cubicBezTo>
                  <a:pt x="37" y="387"/>
                  <a:pt x="61" y="339"/>
                  <a:pt x="73" y="327"/>
                </a:cubicBezTo>
                <a:cubicBezTo>
                  <a:pt x="73" y="290"/>
                  <a:pt x="85" y="206"/>
                  <a:pt x="85" y="97"/>
                </a:cubicBezTo>
                <a:cubicBezTo>
                  <a:pt x="93" y="41"/>
                  <a:pt x="96" y="1"/>
                  <a:pt x="87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3"/>
          <p:cNvSpPr/>
          <p:nvPr/>
        </p:nvSpPr>
        <p:spPr>
          <a:xfrm>
            <a:off x="9027442" y="998723"/>
            <a:ext cx="32" cy="5836"/>
          </a:xfrm>
          <a:custGeom>
            <a:rect b="b" l="l" r="r" t="t"/>
            <a:pathLst>
              <a:path extrusionOk="0" h="182" w="1">
                <a:moveTo>
                  <a:pt x="0" y="182"/>
                </a:moveTo>
                <a:lnTo>
                  <a:pt x="0" y="169"/>
                </a:lnTo>
                <a:cubicBezTo>
                  <a:pt x="0" y="73"/>
                  <a:pt x="0" y="0"/>
                  <a:pt x="0" y="182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3"/>
          <p:cNvSpPr/>
          <p:nvPr/>
        </p:nvSpPr>
        <p:spPr>
          <a:xfrm>
            <a:off x="8871991" y="991733"/>
            <a:ext cx="1090" cy="5579"/>
          </a:xfrm>
          <a:custGeom>
            <a:rect b="b" l="l" r="r" t="t"/>
            <a:pathLst>
              <a:path extrusionOk="0" h="174" w="34">
                <a:moveTo>
                  <a:pt x="34" y="0"/>
                </a:moveTo>
                <a:cubicBezTo>
                  <a:pt x="17" y="93"/>
                  <a:pt x="0" y="174"/>
                  <a:pt x="8" y="174"/>
                </a:cubicBezTo>
                <a:cubicBezTo>
                  <a:pt x="11" y="174"/>
                  <a:pt x="19" y="158"/>
                  <a:pt x="34" y="121"/>
                </a:cubicBezTo>
                <a:lnTo>
                  <a:pt x="34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53"/>
          <p:cNvSpPr/>
          <p:nvPr/>
        </p:nvSpPr>
        <p:spPr>
          <a:xfrm>
            <a:off x="8942598" y="1091231"/>
            <a:ext cx="1090" cy="6381"/>
          </a:xfrm>
          <a:custGeom>
            <a:rect b="b" l="l" r="r" t="t"/>
            <a:pathLst>
              <a:path extrusionOk="0" h="199" w="34">
                <a:moveTo>
                  <a:pt x="30" y="0"/>
                </a:moveTo>
                <a:cubicBezTo>
                  <a:pt x="28" y="0"/>
                  <a:pt x="25" y="7"/>
                  <a:pt x="21" y="18"/>
                </a:cubicBezTo>
                <a:cubicBezTo>
                  <a:pt x="6" y="125"/>
                  <a:pt x="0" y="198"/>
                  <a:pt x="7" y="198"/>
                </a:cubicBezTo>
                <a:cubicBezTo>
                  <a:pt x="12" y="198"/>
                  <a:pt x="20" y="173"/>
                  <a:pt x="33" y="115"/>
                </a:cubicBezTo>
                <a:cubicBezTo>
                  <a:pt x="33" y="32"/>
                  <a:pt x="33" y="0"/>
                  <a:pt x="30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3"/>
          <p:cNvSpPr/>
          <p:nvPr/>
        </p:nvSpPr>
        <p:spPr>
          <a:xfrm>
            <a:off x="9047611" y="1000647"/>
            <a:ext cx="32" cy="3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53"/>
          <p:cNvSpPr/>
          <p:nvPr/>
        </p:nvSpPr>
        <p:spPr>
          <a:xfrm>
            <a:off x="8911463" y="1120057"/>
            <a:ext cx="2693" cy="13692"/>
          </a:xfrm>
          <a:custGeom>
            <a:rect b="b" l="l" r="r" t="t"/>
            <a:pathLst>
              <a:path extrusionOk="0" h="427" w="84">
                <a:moveTo>
                  <a:pt x="78" y="0"/>
                </a:moveTo>
                <a:cubicBezTo>
                  <a:pt x="73" y="0"/>
                  <a:pt x="57" y="79"/>
                  <a:pt x="12" y="317"/>
                </a:cubicBezTo>
                <a:cubicBezTo>
                  <a:pt x="2" y="397"/>
                  <a:pt x="1" y="426"/>
                  <a:pt x="5" y="426"/>
                </a:cubicBezTo>
                <a:cubicBezTo>
                  <a:pt x="15" y="426"/>
                  <a:pt x="56" y="264"/>
                  <a:pt x="73" y="196"/>
                </a:cubicBezTo>
                <a:cubicBezTo>
                  <a:pt x="73" y="111"/>
                  <a:pt x="84" y="0"/>
                  <a:pt x="78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53"/>
          <p:cNvSpPr/>
          <p:nvPr/>
        </p:nvSpPr>
        <p:spPr>
          <a:xfrm>
            <a:off x="9047226" y="1000647"/>
            <a:ext cx="417" cy="2277"/>
          </a:xfrm>
          <a:custGeom>
            <a:rect b="b" l="l" r="r" t="t"/>
            <a:pathLst>
              <a:path extrusionOk="0" h="71" w="13">
                <a:moveTo>
                  <a:pt x="12" y="1"/>
                </a:moveTo>
                <a:cubicBezTo>
                  <a:pt x="0" y="25"/>
                  <a:pt x="0" y="49"/>
                  <a:pt x="0" y="61"/>
                </a:cubicBezTo>
                <a:cubicBezTo>
                  <a:pt x="0" y="67"/>
                  <a:pt x="0" y="70"/>
                  <a:pt x="0" y="70"/>
                </a:cubicBezTo>
                <a:cubicBezTo>
                  <a:pt x="1" y="70"/>
                  <a:pt x="3" y="45"/>
                  <a:pt x="1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53"/>
          <p:cNvSpPr/>
          <p:nvPr/>
        </p:nvSpPr>
        <p:spPr>
          <a:xfrm>
            <a:off x="9046040" y="1002603"/>
            <a:ext cx="1218" cy="5066"/>
          </a:xfrm>
          <a:custGeom>
            <a:rect b="b" l="l" r="r" t="t"/>
            <a:pathLst>
              <a:path extrusionOk="0" h="158" w="38">
                <a:moveTo>
                  <a:pt x="37" y="0"/>
                </a:moveTo>
                <a:cubicBezTo>
                  <a:pt x="25" y="48"/>
                  <a:pt x="1" y="73"/>
                  <a:pt x="1" y="157"/>
                </a:cubicBezTo>
                <a:cubicBezTo>
                  <a:pt x="13" y="109"/>
                  <a:pt x="25" y="61"/>
                  <a:pt x="3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53"/>
          <p:cNvSpPr/>
          <p:nvPr/>
        </p:nvSpPr>
        <p:spPr>
          <a:xfrm>
            <a:off x="8985533" y="568155"/>
            <a:ext cx="3527" cy="3527"/>
          </a:xfrm>
          <a:custGeom>
            <a:rect b="b" l="l" r="r" t="t"/>
            <a:pathLst>
              <a:path extrusionOk="0" h="110" w="110">
                <a:moveTo>
                  <a:pt x="110" y="1"/>
                </a:moveTo>
                <a:cubicBezTo>
                  <a:pt x="73" y="25"/>
                  <a:pt x="49" y="37"/>
                  <a:pt x="1" y="110"/>
                </a:cubicBezTo>
                <a:cubicBezTo>
                  <a:pt x="37" y="73"/>
                  <a:pt x="73" y="37"/>
                  <a:pt x="110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53"/>
          <p:cNvSpPr/>
          <p:nvPr/>
        </p:nvSpPr>
        <p:spPr>
          <a:xfrm>
            <a:off x="8988900" y="566615"/>
            <a:ext cx="1347" cy="1571"/>
          </a:xfrm>
          <a:custGeom>
            <a:rect b="b" l="l" r="r" t="t"/>
            <a:pathLst>
              <a:path extrusionOk="0" h="49" w="42">
                <a:moveTo>
                  <a:pt x="41" y="0"/>
                </a:moveTo>
                <a:lnTo>
                  <a:pt x="15" y="35"/>
                </a:lnTo>
                <a:lnTo>
                  <a:pt x="15" y="35"/>
                </a:lnTo>
                <a:cubicBezTo>
                  <a:pt x="23" y="26"/>
                  <a:pt x="32" y="14"/>
                  <a:pt x="41" y="0"/>
                </a:cubicBezTo>
                <a:close/>
                <a:moveTo>
                  <a:pt x="15" y="35"/>
                </a:moveTo>
                <a:cubicBezTo>
                  <a:pt x="11" y="40"/>
                  <a:pt x="7" y="43"/>
                  <a:pt x="5" y="45"/>
                </a:cubicBezTo>
                <a:lnTo>
                  <a:pt x="5" y="45"/>
                </a:lnTo>
                <a:lnTo>
                  <a:pt x="5" y="37"/>
                </a:lnTo>
                <a:cubicBezTo>
                  <a:pt x="1" y="43"/>
                  <a:pt x="1" y="46"/>
                  <a:pt x="2" y="46"/>
                </a:cubicBezTo>
                <a:cubicBezTo>
                  <a:pt x="3" y="46"/>
                  <a:pt x="4" y="46"/>
                  <a:pt x="5" y="45"/>
                </a:cubicBezTo>
                <a:lnTo>
                  <a:pt x="5" y="45"/>
                </a:lnTo>
                <a:lnTo>
                  <a:pt x="5" y="49"/>
                </a:lnTo>
                <a:lnTo>
                  <a:pt x="15" y="35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53"/>
          <p:cNvSpPr/>
          <p:nvPr/>
        </p:nvSpPr>
        <p:spPr>
          <a:xfrm>
            <a:off x="8838836" y="581846"/>
            <a:ext cx="4265" cy="5195"/>
          </a:xfrm>
          <a:custGeom>
            <a:rect b="b" l="l" r="r" t="t"/>
            <a:pathLst>
              <a:path extrusionOk="0" h="162" w="133">
                <a:moveTo>
                  <a:pt x="119" y="0"/>
                </a:moveTo>
                <a:lnTo>
                  <a:pt x="119" y="0"/>
                </a:lnTo>
                <a:cubicBezTo>
                  <a:pt x="115" y="0"/>
                  <a:pt x="109" y="3"/>
                  <a:pt x="100" y="9"/>
                </a:cubicBezTo>
                <a:cubicBezTo>
                  <a:pt x="37" y="103"/>
                  <a:pt x="0" y="162"/>
                  <a:pt x="8" y="162"/>
                </a:cubicBezTo>
                <a:cubicBezTo>
                  <a:pt x="12" y="162"/>
                  <a:pt x="30" y="144"/>
                  <a:pt x="64" y="106"/>
                </a:cubicBezTo>
                <a:cubicBezTo>
                  <a:pt x="119" y="32"/>
                  <a:pt x="132" y="0"/>
                  <a:pt x="119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53"/>
          <p:cNvSpPr/>
          <p:nvPr/>
        </p:nvSpPr>
        <p:spPr>
          <a:xfrm>
            <a:off x="8968475" y="554527"/>
            <a:ext cx="1732" cy="3206"/>
          </a:xfrm>
          <a:custGeom>
            <a:rect b="b" l="l" r="r" t="t"/>
            <a:pathLst>
              <a:path extrusionOk="0" h="100" w="54">
                <a:moveTo>
                  <a:pt x="52" y="0"/>
                </a:moveTo>
                <a:cubicBezTo>
                  <a:pt x="52" y="0"/>
                  <a:pt x="32" y="36"/>
                  <a:pt x="13" y="75"/>
                </a:cubicBezTo>
                <a:lnTo>
                  <a:pt x="1" y="99"/>
                </a:lnTo>
                <a:cubicBezTo>
                  <a:pt x="40" y="26"/>
                  <a:pt x="53" y="0"/>
                  <a:pt x="52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53"/>
          <p:cNvSpPr/>
          <p:nvPr/>
        </p:nvSpPr>
        <p:spPr>
          <a:xfrm>
            <a:off x="8990215" y="566231"/>
            <a:ext cx="32" cy="417"/>
          </a:xfrm>
          <a:custGeom>
            <a:rect b="b" l="l" r="r" t="t"/>
            <a:pathLst>
              <a:path extrusionOk="0" h="13" w="1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53"/>
          <p:cNvSpPr/>
          <p:nvPr/>
        </p:nvSpPr>
        <p:spPr>
          <a:xfrm>
            <a:off x="8929676" y="522558"/>
            <a:ext cx="10614" cy="12281"/>
          </a:xfrm>
          <a:custGeom>
            <a:rect b="b" l="l" r="r" t="t"/>
            <a:pathLst>
              <a:path extrusionOk="0" h="383" w="331">
                <a:moveTo>
                  <a:pt x="314" y="0"/>
                </a:moveTo>
                <a:lnTo>
                  <a:pt x="314" y="0"/>
                </a:lnTo>
                <a:cubicBezTo>
                  <a:pt x="307" y="0"/>
                  <a:pt x="296" y="6"/>
                  <a:pt x="279" y="19"/>
                </a:cubicBezTo>
                <a:lnTo>
                  <a:pt x="1" y="382"/>
                </a:lnTo>
                <a:cubicBezTo>
                  <a:pt x="86" y="310"/>
                  <a:pt x="134" y="286"/>
                  <a:pt x="146" y="286"/>
                </a:cubicBezTo>
                <a:cubicBezTo>
                  <a:pt x="170" y="249"/>
                  <a:pt x="219" y="177"/>
                  <a:pt x="279" y="92"/>
                </a:cubicBezTo>
                <a:cubicBezTo>
                  <a:pt x="314" y="40"/>
                  <a:pt x="330" y="0"/>
                  <a:pt x="31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53"/>
          <p:cNvSpPr/>
          <p:nvPr/>
        </p:nvSpPr>
        <p:spPr>
          <a:xfrm>
            <a:off x="8847462" y="551865"/>
            <a:ext cx="19047" cy="22542"/>
          </a:xfrm>
          <a:custGeom>
            <a:rect b="b" l="l" r="r" t="t"/>
            <a:pathLst>
              <a:path extrusionOk="0" h="703" w="594">
                <a:moveTo>
                  <a:pt x="593" y="1"/>
                </a:moveTo>
                <a:lnTo>
                  <a:pt x="593" y="1"/>
                </a:lnTo>
                <a:cubicBezTo>
                  <a:pt x="557" y="37"/>
                  <a:pt x="521" y="73"/>
                  <a:pt x="484" y="110"/>
                </a:cubicBezTo>
                <a:cubicBezTo>
                  <a:pt x="412" y="194"/>
                  <a:pt x="315" y="291"/>
                  <a:pt x="218" y="400"/>
                </a:cubicBezTo>
                <a:cubicBezTo>
                  <a:pt x="146" y="509"/>
                  <a:pt x="73" y="605"/>
                  <a:pt x="0" y="702"/>
                </a:cubicBezTo>
                <a:cubicBezTo>
                  <a:pt x="230" y="448"/>
                  <a:pt x="460" y="194"/>
                  <a:pt x="593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53"/>
          <p:cNvSpPr/>
          <p:nvPr/>
        </p:nvSpPr>
        <p:spPr>
          <a:xfrm>
            <a:off x="8857145" y="541412"/>
            <a:ext cx="17892" cy="20201"/>
          </a:xfrm>
          <a:custGeom>
            <a:rect b="b" l="l" r="r" t="t"/>
            <a:pathLst>
              <a:path extrusionOk="0" h="630" w="558">
                <a:moveTo>
                  <a:pt x="557" y="0"/>
                </a:moveTo>
                <a:lnTo>
                  <a:pt x="291" y="218"/>
                </a:lnTo>
                <a:cubicBezTo>
                  <a:pt x="243" y="290"/>
                  <a:pt x="122" y="448"/>
                  <a:pt x="1" y="629"/>
                </a:cubicBezTo>
                <a:cubicBezTo>
                  <a:pt x="61" y="556"/>
                  <a:pt x="122" y="496"/>
                  <a:pt x="182" y="436"/>
                </a:cubicBezTo>
                <a:cubicBezTo>
                  <a:pt x="352" y="242"/>
                  <a:pt x="497" y="85"/>
                  <a:pt x="55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53"/>
          <p:cNvSpPr/>
          <p:nvPr/>
        </p:nvSpPr>
        <p:spPr>
          <a:xfrm>
            <a:off x="8944041" y="1053394"/>
            <a:ext cx="4681" cy="29115"/>
          </a:xfrm>
          <a:custGeom>
            <a:rect b="b" l="l" r="r" t="t"/>
            <a:pathLst>
              <a:path extrusionOk="0" h="908" w="146">
                <a:moveTo>
                  <a:pt x="146" y="1"/>
                </a:moveTo>
                <a:cubicBezTo>
                  <a:pt x="145" y="14"/>
                  <a:pt x="144" y="27"/>
                  <a:pt x="143" y="41"/>
                </a:cubicBezTo>
                <a:lnTo>
                  <a:pt x="143" y="41"/>
                </a:lnTo>
                <a:cubicBezTo>
                  <a:pt x="145" y="27"/>
                  <a:pt x="146" y="14"/>
                  <a:pt x="146" y="1"/>
                </a:cubicBezTo>
                <a:close/>
                <a:moveTo>
                  <a:pt x="143" y="41"/>
                </a:moveTo>
                <a:lnTo>
                  <a:pt x="143" y="41"/>
                </a:lnTo>
                <a:cubicBezTo>
                  <a:pt x="139" y="76"/>
                  <a:pt x="130" y="111"/>
                  <a:pt x="121" y="146"/>
                </a:cubicBezTo>
                <a:cubicBezTo>
                  <a:pt x="97" y="267"/>
                  <a:pt x="73" y="400"/>
                  <a:pt x="37" y="533"/>
                </a:cubicBezTo>
                <a:cubicBezTo>
                  <a:pt x="25" y="666"/>
                  <a:pt x="13" y="787"/>
                  <a:pt x="1" y="908"/>
                </a:cubicBezTo>
                <a:cubicBezTo>
                  <a:pt x="69" y="588"/>
                  <a:pt x="127" y="269"/>
                  <a:pt x="143" y="4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53"/>
          <p:cNvSpPr/>
          <p:nvPr/>
        </p:nvSpPr>
        <p:spPr>
          <a:xfrm>
            <a:off x="9016636" y="582135"/>
            <a:ext cx="9684" cy="11191"/>
          </a:xfrm>
          <a:custGeom>
            <a:rect b="b" l="l" r="r" t="t"/>
            <a:pathLst>
              <a:path extrusionOk="0" h="349" w="302">
                <a:moveTo>
                  <a:pt x="301" y="0"/>
                </a:moveTo>
                <a:cubicBezTo>
                  <a:pt x="235" y="55"/>
                  <a:pt x="0" y="349"/>
                  <a:pt x="11" y="349"/>
                </a:cubicBezTo>
                <a:cubicBezTo>
                  <a:pt x="12" y="349"/>
                  <a:pt x="16" y="346"/>
                  <a:pt x="23" y="339"/>
                </a:cubicBezTo>
                <a:lnTo>
                  <a:pt x="23" y="339"/>
                </a:lnTo>
                <a:cubicBezTo>
                  <a:pt x="22" y="341"/>
                  <a:pt x="22" y="342"/>
                  <a:pt x="23" y="342"/>
                </a:cubicBezTo>
                <a:cubicBezTo>
                  <a:pt x="36" y="342"/>
                  <a:pt x="255" y="57"/>
                  <a:pt x="301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53"/>
          <p:cNvSpPr/>
          <p:nvPr/>
        </p:nvSpPr>
        <p:spPr>
          <a:xfrm>
            <a:off x="8987105" y="606568"/>
            <a:ext cx="9331" cy="9331"/>
          </a:xfrm>
          <a:custGeom>
            <a:rect b="b" l="l" r="r" t="t"/>
            <a:pathLst>
              <a:path extrusionOk="0" h="291" w="291">
                <a:moveTo>
                  <a:pt x="291" y="0"/>
                </a:moveTo>
                <a:lnTo>
                  <a:pt x="0" y="291"/>
                </a:lnTo>
                <a:lnTo>
                  <a:pt x="182" y="133"/>
                </a:lnTo>
                <a:lnTo>
                  <a:pt x="291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53"/>
          <p:cNvSpPr/>
          <p:nvPr/>
        </p:nvSpPr>
        <p:spPr>
          <a:xfrm>
            <a:off x="8981878" y="602304"/>
            <a:ext cx="14558" cy="13596"/>
          </a:xfrm>
          <a:custGeom>
            <a:rect b="b" l="l" r="r" t="t"/>
            <a:pathLst>
              <a:path extrusionOk="0" h="424" w="454">
                <a:moveTo>
                  <a:pt x="454" y="0"/>
                </a:moveTo>
                <a:cubicBezTo>
                  <a:pt x="380" y="28"/>
                  <a:pt x="202" y="174"/>
                  <a:pt x="163" y="174"/>
                </a:cubicBezTo>
                <a:cubicBezTo>
                  <a:pt x="151" y="174"/>
                  <a:pt x="152" y="159"/>
                  <a:pt x="175" y="121"/>
                </a:cubicBezTo>
                <a:lnTo>
                  <a:pt x="175" y="121"/>
                </a:lnTo>
                <a:cubicBezTo>
                  <a:pt x="31" y="302"/>
                  <a:pt x="1" y="356"/>
                  <a:pt x="18" y="356"/>
                </a:cubicBezTo>
                <a:cubicBezTo>
                  <a:pt x="44" y="356"/>
                  <a:pt x="170" y="244"/>
                  <a:pt x="199" y="244"/>
                </a:cubicBezTo>
                <a:lnTo>
                  <a:pt x="199" y="244"/>
                </a:lnTo>
                <a:cubicBezTo>
                  <a:pt x="209" y="244"/>
                  <a:pt x="208" y="256"/>
                  <a:pt x="187" y="291"/>
                </a:cubicBezTo>
                <a:lnTo>
                  <a:pt x="91" y="424"/>
                </a:lnTo>
                <a:lnTo>
                  <a:pt x="454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53"/>
          <p:cNvSpPr/>
          <p:nvPr/>
        </p:nvSpPr>
        <p:spPr>
          <a:xfrm>
            <a:off x="9009197" y="556130"/>
            <a:ext cx="11672" cy="13628"/>
          </a:xfrm>
          <a:custGeom>
            <a:rect b="b" l="l" r="r" t="t"/>
            <a:pathLst>
              <a:path extrusionOk="0" h="425" w="364">
                <a:moveTo>
                  <a:pt x="364" y="1"/>
                </a:moveTo>
                <a:lnTo>
                  <a:pt x="364" y="1"/>
                </a:lnTo>
                <a:cubicBezTo>
                  <a:pt x="255" y="85"/>
                  <a:pt x="158" y="206"/>
                  <a:pt x="1" y="424"/>
                </a:cubicBezTo>
                <a:lnTo>
                  <a:pt x="182" y="255"/>
                </a:lnTo>
                <a:cubicBezTo>
                  <a:pt x="279" y="134"/>
                  <a:pt x="279" y="85"/>
                  <a:pt x="364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53"/>
          <p:cNvSpPr/>
          <p:nvPr/>
        </p:nvSpPr>
        <p:spPr>
          <a:xfrm>
            <a:off x="8998359" y="577806"/>
            <a:ext cx="3591" cy="3559"/>
          </a:xfrm>
          <a:custGeom>
            <a:rect b="b" l="l" r="r" t="t"/>
            <a:pathLst>
              <a:path extrusionOk="0" h="111" w="112">
                <a:moveTo>
                  <a:pt x="108" y="1"/>
                </a:moveTo>
                <a:cubicBezTo>
                  <a:pt x="104" y="1"/>
                  <a:pt x="75" y="29"/>
                  <a:pt x="0" y="111"/>
                </a:cubicBezTo>
                <a:lnTo>
                  <a:pt x="85" y="38"/>
                </a:lnTo>
                <a:cubicBezTo>
                  <a:pt x="101" y="17"/>
                  <a:pt x="112" y="1"/>
                  <a:pt x="108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53"/>
          <p:cNvSpPr/>
          <p:nvPr/>
        </p:nvSpPr>
        <p:spPr>
          <a:xfrm>
            <a:off x="8997686" y="574375"/>
            <a:ext cx="8433" cy="8946"/>
          </a:xfrm>
          <a:custGeom>
            <a:rect b="b" l="l" r="r" t="t"/>
            <a:pathLst>
              <a:path extrusionOk="0" h="279" w="263">
                <a:moveTo>
                  <a:pt x="263" y="0"/>
                </a:moveTo>
                <a:lnTo>
                  <a:pt x="106" y="145"/>
                </a:lnTo>
                <a:cubicBezTo>
                  <a:pt x="65" y="200"/>
                  <a:pt x="0" y="279"/>
                  <a:pt x="3" y="279"/>
                </a:cubicBezTo>
                <a:cubicBezTo>
                  <a:pt x="5" y="279"/>
                  <a:pt x="46" y="233"/>
                  <a:pt x="166" y="97"/>
                </a:cubicBezTo>
                <a:lnTo>
                  <a:pt x="166" y="97"/>
                </a:lnTo>
                <a:cubicBezTo>
                  <a:pt x="124" y="147"/>
                  <a:pt x="108" y="166"/>
                  <a:pt x="108" y="166"/>
                </a:cubicBezTo>
                <a:cubicBezTo>
                  <a:pt x="108" y="166"/>
                  <a:pt x="189" y="75"/>
                  <a:pt x="263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53"/>
          <p:cNvSpPr/>
          <p:nvPr/>
        </p:nvSpPr>
        <p:spPr>
          <a:xfrm>
            <a:off x="8994864" y="577389"/>
            <a:ext cx="11992" cy="12153"/>
          </a:xfrm>
          <a:custGeom>
            <a:rect b="b" l="l" r="r" t="t"/>
            <a:pathLst>
              <a:path extrusionOk="0" h="379" w="374">
                <a:moveTo>
                  <a:pt x="314" y="1"/>
                </a:moveTo>
                <a:cubicBezTo>
                  <a:pt x="311" y="1"/>
                  <a:pt x="307" y="1"/>
                  <a:pt x="303" y="3"/>
                </a:cubicBezTo>
                <a:cubicBezTo>
                  <a:pt x="218" y="124"/>
                  <a:pt x="170" y="221"/>
                  <a:pt x="0" y="378"/>
                </a:cubicBezTo>
                <a:cubicBezTo>
                  <a:pt x="104" y="343"/>
                  <a:pt x="373" y="1"/>
                  <a:pt x="314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53"/>
          <p:cNvSpPr/>
          <p:nvPr/>
        </p:nvSpPr>
        <p:spPr>
          <a:xfrm>
            <a:off x="8969244" y="621318"/>
            <a:ext cx="5579" cy="7375"/>
          </a:xfrm>
          <a:custGeom>
            <a:rect b="b" l="l" r="r" t="t"/>
            <a:pathLst>
              <a:path extrusionOk="0" h="230" w="174">
                <a:moveTo>
                  <a:pt x="158" y="60"/>
                </a:moveTo>
                <a:lnTo>
                  <a:pt x="145" y="74"/>
                </a:lnTo>
                <a:lnTo>
                  <a:pt x="145" y="74"/>
                </a:lnTo>
                <a:cubicBezTo>
                  <a:pt x="148" y="71"/>
                  <a:pt x="153" y="67"/>
                  <a:pt x="158" y="60"/>
                </a:cubicBezTo>
                <a:close/>
                <a:moveTo>
                  <a:pt x="164" y="1"/>
                </a:moveTo>
                <a:cubicBezTo>
                  <a:pt x="159" y="1"/>
                  <a:pt x="145" y="16"/>
                  <a:pt x="110" y="60"/>
                </a:cubicBezTo>
                <a:lnTo>
                  <a:pt x="1" y="230"/>
                </a:lnTo>
                <a:lnTo>
                  <a:pt x="145" y="74"/>
                </a:lnTo>
                <a:lnTo>
                  <a:pt x="145" y="74"/>
                </a:lnTo>
                <a:cubicBezTo>
                  <a:pt x="142" y="77"/>
                  <a:pt x="140" y="78"/>
                  <a:pt x="139" y="78"/>
                </a:cubicBezTo>
                <a:cubicBezTo>
                  <a:pt x="130" y="78"/>
                  <a:pt x="174" y="1"/>
                  <a:pt x="164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53"/>
          <p:cNvSpPr/>
          <p:nvPr/>
        </p:nvSpPr>
        <p:spPr>
          <a:xfrm>
            <a:off x="9000668" y="556900"/>
            <a:ext cx="11287" cy="14397"/>
          </a:xfrm>
          <a:custGeom>
            <a:rect b="b" l="l" r="r" t="t"/>
            <a:pathLst>
              <a:path extrusionOk="0" h="449" w="352">
                <a:moveTo>
                  <a:pt x="351" y="1"/>
                </a:moveTo>
                <a:cubicBezTo>
                  <a:pt x="255" y="110"/>
                  <a:pt x="110" y="303"/>
                  <a:pt x="1" y="448"/>
                </a:cubicBezTo>
                <a:lnTo>
                  <a:pt x="122" y="340"/>
                </a:lnTo>
                <a:cubicBezTo>
                  <a:pt x="170" y="255"/>
                  <a:pt x="218" y="170"/>
                  <a:pt x="351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53"/>
          <p:cNvSpPr/>
          <p:nvPr/>
        </p:nvSpPr>
        <p:spPr>
          <a:xfrm>
            <a:off x="8994480" y="571265"/>
            <a:ext cx="6221" cy="5900"/>
          </a:xfrm>
          <a:custGeom>
            <a:rect b="b" l="l" r="r" t="t"/>
            <a:pathLst>
              <a:path extrusionOk="0" h="184" w="194">
                <a:moveTo>
                  <a:pt x="194" y="0"/>
                </a:moveTo>
                <a:lnTo>
                  <a:pt x="0" y="170"/>
                </a:lnTo>
                <a:cubicBezTo>
                  <a:pt x="2" y="179"/>
                  <a:pt x="7" y="184"/>
                  <a:pt x="14" y="184"/>
                </a:cubicBezTo>
                <a:cubicBezTo>
                  <a:pt x="42" y="184"/>
                  <a:pt x="106" y="108"/>
                  <a:pt x="19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53"/>
          <p:cNvSpPr/>
          <p:nvPr/>
        </p:nvSpPr>
        <p:spPr>
          <a:xfrm>
            <a:off x="8982455" y="587939"/>
            <a:ext cx="12441" cy="12056"/>
          </a:xfrm>
          <a:custGeom>
            <a:rect b="b" l="l" r="r" t="t"/>
            <a:pathLst>
              <a:path extrusionOk="0" h="376" w="388">
                <a:moveTo>
                  <a:pt x="387" y="1"/>
                </a:moveTo>
                <a:lnTo>
                  <a:pt x="0" y="376"/>
                </a:lnTo>
                <a:lnTo>
                  <a:pt x="12" y="376"/>
                </a:lnTo>
                <a:lnTo>
                  <a:pt x="387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53"/>
          <p:cNvSpPr/>
          <p:nvPr/>
        </p:nvSpPr>
        <p:spPr>
          <a:xfrm>
            <a:off x="8994480" y="563120"/>
            <a:ext cx="8177" cy="10902"/>
          </a:xfrm>
          <a:custGeom>
            <a:rect b="b" l="l" r="r" t="t"/>
            <a:pathLst>
              <a:path extrusionOk="0" h="340" w="255">
                <a:moveTo>
                  <a:pt x="254" y="0"/>
                </a:moveTo>
                <a:lnTo>
                  <a:pt x="0" y="327"/>
                </a:lnTo>
                <a:lnTo>
                  <a:pt x="12" y="339"/>
                </a:lnTo>
                <a:cubicBezTo>
                  <a:pt x="61" y="267"/>
                  <a:pt x="206" y="85"/>
                  <a:pt x="25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53"/>
          <p:cNvSpPr/>
          <p:nvPr/>
        </p:nvSpPr>
        <p:spPr>
          <a:xfrm>
            <a:off x="8994095" y="572419"/>
            <a:ext cx="417" cy="1603"/>
          </a:xfrm>
          <a:custGeom>
            <a:rect b="b" l="l" r="r" t="t"/>
            <a:pathLst>
              <a:path extrusionOk="0" h="50" w="13">
                <a:moveTo>
                  <a:pt x="0" y="1"/>
                </a:moveTo>
                <a:lnTo>
                  <a:pt x="0" y="49"/>
                </a:lnTo>
                <a:lnTo>
                  <a:pt x="12" y="37"/>
                </a:lnTo>
                <a:lnTo>
                  <a:pt x="0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53"/>
          <p:cNvSpPr/>
          <p:nvPr/>
        </p:nvSpPr>
        <p:spPr>
          <a:xfrm>
            <a:off x="8993678" y="573990"/>
            <a:ext cx="1218" cy="1186"/>
          </a:xfrm>
          <a:custGeom>
            <a:rect b="b" l="l" r="r" t="t"/>
            <a:pathLst>
              <a:path extrusionOk="0" h="37" w="38">
                <a:moveTo>
                  <a:pt x="37" y="0"/>
                </a:moveTo>
                <a:lnTo>
                  <a:pt x="37" y="0"/>
                </a:lnTo>
                <a:cubicBezTo>
                  <a:pt x="13" y="24"/>
                  <a:pt x="1" y="36"/>
                  <a:pt x="3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53"/>
          <p:cNvSpPr/>
          <p:nvPr/>
        </p:nvSpPr>
        <p:spPr>
          <a:xfrm>
            <a:off x="8970816" y="589125"/>
            <a:ext cx="17475" cy="19784"/>
          </a:xfrm>
          <a:custGeom>
            <a:rect b="b" l="l" r="r" t="t"/>
            <a:pathLst>
              <a:path extrusionOk="0" h="617" w="545">
                <a:moveTo>
                  <a:pt x="544" y="0"/>
                </a:moveTo>
                <a:lnTo>
                  <a:pt x="544" y="0"/>
                </a:lnTo>
                <a:cubicBezTo>
                  <a:pt x="387" y="157"/>
                  <a:pt x="194" y="327"/>
                  <a:pt x="0" y="617"/>
                </a:cubicBezTo>
                <a:cubicBezTo>
                  <a:pt x="194" y="411"/>
                  <a:pt x="303" y="242"/>
                  <a:pt x="54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53"/>
          <p:cNvSpPr/>
          <p:nvPr/>
        </p:nvSpPr>
        <p:spPr>
          <a:xfrm>
            <a:off x="8983610" y="580564"/>
            <a:ext cx="7792" cy="9363"/>
          </a:xfrm>
          <a:custGeom>
            <a:rect b="b" l="l" r="r" t="t"/>
            <a:pathLst>
              <a:path extrusionOk="0" h="292" w="243">
                <a:moveTo>
                  <a:pt x="242" y="1"/>
                </a:moveTo>
                <a:lnTo>
                  <a:pt x="37" y="206"/>
                </a:lnTo>
                <a:lnTo>
                  <a:pt x="0" y="291"/>
                </a:lnTo>
                <a:cubicBezTo>
                  <a:pt x="73" y="206"/>
                  <a:pt x="170" y="85"/>
                  <a:pt x="24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53"/>
          <p:cNvSpPr/>
          <p:nvPr/>
        </p:nvSpPr>
        <p:spPr>
          <a:xfrm>
            <a:off x="8981654" y="586015"/>
            <a:ext cx="3527" cy="3912"/>
          </a:xfrm>
          <a:custGeom>
            <a:rect b="b" l="l" r="r" t="t"/>
            <a:pathLst>
              <a:path extrusionOk="0" h="122" w="110">
                <a:moveTo>
                  <a:pt x="110" y="0"/>
                </a:moveTo>
                <a:lnTo>
                  <a:pt x="1" y="121"/>
                </a:lnTo>
                <a:lnTo>
                  <a:pt x="98" y="36"/>
                </a:lnTo>
                <a:lnTo>
                  <a:pt x="110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53"/>
          <p:cNvSpPr/>
          <p:nvPr/>
        </p:nvSpPr>
        <p:spPr>
          <a:xfrm>
            <a:off x="8986335" y="566615"/>
            <a:ext cx="8177" cy="8946"/>
          </a:xfrm>
          <a:custGeom>
            <a:rect b="b" l="l" r="r" t="t"/>
            <a:pathLst>
              <a:path extrusionOk="0" h="279" w="255">
                <a:moveTo>
                  <a:pt x="230" y="0"/>
                </a:moveTo>
                <a:lnTo>
                  <a:pt x="230" y="0"/>
                </a:lnTo>
                <a:cubicBezTo>
                  <a:pt x="109" y="133"/>
                  <a:pt x="85" y="133"/>
                  <a:pt x="48" y="145"/>
                </a:cubicBezTo>
                <a:cubicBezTo>
                  <a:pt x="12" y="218"/>
                  <a:pt x="0" y="266"/>
                  <a:pt x="12" y="279"/>
                </a:cubicBezTo>
                <a:cubicBezTo>
                  <a:pt x="97" y="182"/>
                  <a:pt x="254" y="0"/>
                  <a:pt x="230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53"/>
          <p:cNvSpPr/>
          <p:nvPr/>
        </p:nvSpPr>
        <p:spPr>
          <a:xfrm>
            <a:off x="8992171" y="570880"/>
            <a:ext cx="1154" cy="1443"/>
          </a:xfrm>
          <a:custGeom>
            <a:rect b="b" l="l" r="r" t="t"/>
            <a:pathLst>
              <a:path extrusionOk="0" h="45" w="36">
                <a:moveTo>
                  <a:pt x="36" y="0"/>
                </a:moveTo>
                <a:lnTo>
                  <a:pt x="12" y="25"/>
                </a:lnTo>
                <a:cubicBezTo>
                  <a:pt x="6" y="36"/>
                  <a:pt x="0" y="44"/>
                  <a:pt x="1" y="44"/>
                </a:cubicBezTo>
                <a:cubicBezTo>
                  <a:pt x="1" y="44"/>
                  <a:pt x="10" y="33"/>
                  <a:pt x="36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53"/>
          <p:cNvSpPr/>
          <p:nvPr/>
        </p:nvSpPr>
        <p:spPr>
          <a:xfrm>
            <a:off x="8981654" y="567385"/>
            <a:ext cx="1603" cy="1956"/>
          </a:xfrm>
          <a:custGeom>
            <a:rect b="b" l="l" r="r" t="t"/>
            <a:pathLst>
              <a:path extrusionOk="0" h="61" w="50">
                <a:moveTo>
                  <a:pt x="49" y="1"/>
                </a:moveTo>
                <a:lnTo>
                  <a:pt x="49" y="1"/>
                </a:lnTo>
                <a:cubicBezTo>
                  <a:pt x="37" y="13"/>
                  <a:pt x="25" y="37"/>
                  <a:pt x="1" y="61"/>
                </a:cubicBezTo>
                <a:cubicBezTo>
                  <a:pt x="25" y="37"/>
                  <a:pt x="37" y="25"/>
                  <a:pt x="4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53"/>
          <p:cNvSpPr/>
          <p:nvPr/>
        </p:nvSpPr>
        <p:spPr>
          <a:xfrm>
            <a:off x="8984988" y="574375"/>
            <a:ext cx="4072" cy="4072"/>
          </a:xfrm>
          <a:custGeom>
            <a:rect b="b" l="l" r="r" t="t"/>
            <a:pathLst>
              <a:path extrusionOk="0" h="127" w="127">
                <a:moveTo>
                  <a:pt x="127" y="0"/>
                </a:moveTo>
                <a:lnTo>
                  <a:pt x="127" y="0"/>
                </a:lnTo>
                <a:cubicBezTo>
                  <a:pt x="103" y="24"/>
                  <a:pt x="66" y="37"/>
                  <a:pt x="54" y="37"/>
                </a:cubicBezTo>
                <a:cubicBezTo>
                  <a:pt x="23" y="68"/>
                  <a:pt x="0" y="99"/>
                  <a:pt x="11" y="99"/>
                </a:cubicBezTo>
                <a:cubicBezTo>
                  <a:pt x="12" y="99"/>
                  <a:pt x="15" y="99"/>
                  <a:pt x="18" y="97"/>
                </a:cubicBezTo>
                <a:lnTo>
                  <a:pt x="18" y="97"/>
                </a:lnTo>
                <a:cubicBezTo>
                  <a:pt x="4" y="118"/>
                  <a:pt x="0" y="127"/>
                  <a:pt x="3" y="127"/>
                </a:cubicBezTo>
                <a:cubicBezTo>
                  <a:pt x="12" y="127"/>
                  <a:pt x="66" y="70"/>
                  <a:pt x="12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53"/>
          <p:cNvSpPr/>
          <p:nvPr/>
        </p:nvSpPr>
        <p:spPr>
          <a:xfrm>
            <a:off x="8990984" y="558888"/>
            <a:ext cx="4810" cy="6990"/>
          </a:xfrm>
          <a:custGeom>
            <a:rect b="b" l="l" r="r" t="t"/>
            <a:pathLst>
              <a:path extrusionOk="0" h="218" w="150">
                <a:moveTo>
                  <a:pt x="143" y="1"/>
                </a:moveTo>
                <a:cubicBezTo>
                  <a:pt x="142" y="1"/>
                  <a:pt x="135" y="8"/>
                  <a:pt x="121" y="24"/>
                </a:cubicBezTo>
                <a:cubicBezTo>
                  <a:pt x="73" y="96"/>
                  <a:pt x="37" y="157"/>
                  <a:pt x="0" y="217"/>
                </a:cubicBezTo>
                <a:cubicBezTo>
                  <a:pt x="59" y="129"/>
                  <a:pt x="150" y="1"/>
                  <a:pt x="143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53"/>
          <p:cNvSpPr/>
          <p:nvPr/>
        </p:nvSpPr>
        <p:spPr>
          <a:xfrm>
            <a:off x="8994864" y="566840"/>
            <a:ext cx="1283" cy="1732"/>
          </a:xfrm>
          <a:custGeom>
            <a:rect b="b" l="l" r="r" t="t"/>
            <a:pathLst>
              <a:path extrusionOk="0" h="54" w="40">
                <a:moveTo>
                  <a:pt x="39" y="1"/>
                </a:moveTo>
                <a:cubicBezTo>
                  <a:pt x="39" y="1"/>
                  <a:pt x="22" y="25"/>
                  <a:pt x="0" y="54"/>
                </a:cubicBezTo>
                <a:lnTo>
                  <a:pt x="12" y="42"/>
                </a:lnTo>
                <a:cubicBezTo>
                  <a:pt x="32" y="12"/>
                  <a:pt x="40" y="1"/>
                  <a:pt x="3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53"/>
          <p:cNvSpPr/>
          <p:nvPr/>
        </p:nvSpPr>
        <p:spPr>
          <a:xfrm>
            <a:off x="8989028" y="568539"/>
            <a:ext cx="5868" cy="5868"/>
          </a:xfrm>
          <a:custGeom>
            <a:rect b="b" l="l" r="r" t="t"/>
            <a:pathLst>
              <a:path extrusionOk="0" h="183" w="183">
                <a:moveTo>
                  <a:pt x="182" y="1"/>
                </a:moveTo>
                <a:lnTo>
                  <a:pt x="182" y="1"/>
                </a:lnTo>
                <a:cubicBezTo>
                  <a:pt x="134" y="49"/>
                  <a:pt x="73" y="122"/>
                  <a:pt x="1" y="182"/>
                </a:cubicBezTo>
                <a:cubicBezTo>
                  <a:pt x="37" y="170"/>
                  <a:pt x="73" y="134"/>
                  <a:pt x="110" y="98"/>
                </a:cubicBezTo>
                <a:cubicBezTo>
                  <a:pt x="134" y="73"/>
                  <a:pt x="158" y="37"/>
                  <a:pt x="18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53"/>
          <p:cNvSpPr/>
          <p:nvPr/>
        </p:nvSpPr>
        <p:spPr>
          <a:xfrm>
            <a:off x="8928137" y="569309"/>
            <a:ext cx="53549" cy="61725"/>
          </a:xfrm>
          <a:custGeom>
            <a:rect b="b" l="l" r="r" t="t"/>
            <a:pathLst>
              <a:path extrusionOk="0" h="1925" w="1670">
                <a:moveTo>
                  <a:pt x="1670" y="1"/>
                </a:moveTo>
                <a:lnTo>
                  <a:pt x="1670" y="1"/>
                </a:lnTo>
                <a:cubicBezTo>
                  <a:pt x="1573" y="122"/>
                  <a:pt x="1476" y="243"/>
                  <a:pt x="1307" y="388"/>
                </a:cubicBezTo>
                <a:cubicBezTo>
                  <a:pt x="1174" y="557"/>
                  <a:pt x="1053" y="811"/>
                  <a:pt x="811" y="1053"/>
                </a:cubicBezTo>
                <a:cubicBezTo>
                  <a:pt x="782" y="1076"/>
                  <a:pt x="765" y="1086"/>
                  <a:pt x="759" y="1086"/>
                </a:cubicBezTo>
                <a:cubicBezTo>
                  <a:pt x="732" y="1086"/>
                  <a:pt x="892" y="901"/>
                  <a:pt x="980" y="763"/>
                </a:cubicBezTo>
                <a:lnTo>
                  <a:pt x="980" y="763"/>
                </a:lnTo>
                <a:cubicBezTo>
                  <a:pt x="690" y="1138"/>
                  <a:pt x="497" y="1259"/>
                  <a:pt x="61" y="1791"/>
                </a:cubicBezTo>
                <a:lnTo>
                  <a:pt x="242" y="1634"/>
                </a:lnTo>
                <a:lnTo>
                  <a:pt x="242" y="1634"/>
                </a:lnTo>
                <a:cubicBezTo>
                  <a:pt x="182" y="1719"/>
                  <a:pt x="61" y="1840"/>
                  <a:pt x="1" y="1924"/>
                </a:cubicBezTo>
                <a:cubicBezTo>
                  <a:pt x="159" y="1735"/>
                  <a:pt x="322" y="1566"/>
                  <a:pt x="352" y="1566"/>
                </a:cubicBezTo>
                <a:lnTo>
                  <a:pt x="352" y="1566"/>
                </a:lnTo>
                <a:cubicBezTo>
                  <a:pt x="368" y="1566"/>
                  <a:pt x="346" y="1613"/>
                  <a:pt x="267" y="1731"/>
                </a:cubicBezTo>
                <a:cubicBezTo>
                  <a:pt x="472" y="1525"/>
                  <a:pt x="1259" y="557"/>
                  <a:pt x="1670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53"/>
          <p:cNvSpPr/>
          <p:nvPr/>
        </p:nvSpPr>
        <p:spPr>
          <a:xfrm>
            <a:off x="8982840" y="556900"/>
            <a:ext cx="10485" cy="14782"/>
          </a:xfrm>
          <a:custGeom>
            <a:rect b="b" l="l" r="r" t="t"/>
            <a:pathLst>
              <a:path extrusionOk="0" h="461" w="327">
                <a:moveTo>
                  <a:pt x="327" y="1"/>
                </a:moveTo>
                <a:cubicBezTo>
                  <a:pt x="194" y="122"/>
                  <a:pt x="97" y="231"/>
                  <a:pt x="12" y="328"/>
                </a:cubicBezTo>
                <a:lnTo>
                  <a:pt x="36" y="412"/>
                </a:lnTo>
                <a:lnTo>
                  <a:pt x="0" y="461"/>
                </a:lnTo>
                <a:lnTo>
                  <a:pt x="36" y="424"/>
                </a:lnTo>
                <a:cubicBezTo>
                  <a:pt x="73" y="364"/>
                  <a:pt x="157" y="243"/>
                  <a:pt x="327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53"/>
          <p:cNvSpPr/>
          <p:nvPr/>
        </p:nvSpPr>
        <p:spPr>
          <a:xfrm>
            <a:off x="8963825" y="565846"/>
            <a:ext cx="27191" cy="31071"/>
          </a:xfrm>
          <a:custGeom>
            <a:rect b="b" l="l" r="r" t="t"/>
            <a:pathLst>
              <a:path extrusionOk="0" h="969" w="848">
                <a:moveTo>
                  <a:pt x="823" y="24"/>
                </a:moveTo>
                <a:lnTo>
                  <a:pt x="823" y="24"/>
                </a:lnTo>
                <a:cubicBezTo>
                  <a:pt x="814" y="38"/>
                  <a:pt x="805" y="50"/>
                  <a:pt x="797" y="59"/>
                </a:cubicBezTo>
                <a:lnTo>
                  <a:pt x="797" y="59"/>
                </a:lnTo>
                <a:lnTo>
                  <a:pt x="823" y="24"/>
                </a:lnTo>
                <a:close/>
                <a:moveTo>
                  <a:pt x="787" y="61"/>
                </a:moveTo>
                <a:lnTo>
                  <a:pt x="787" y="69"/>
                </a:lnTo>
                <a:lnTo>
                  <a:pt x="787" y="69"/>
                </a:lnTo>
                <a:cubicBezTo>
                  <a:pt x="786" y="70"/>
                  <a:pt x="785" y="70"/>
                  <a:pt x="784" y="70"/>
                </a:cubicBezTo>
                <a:cubicBezTo>
                  <a:pt x="783" y="70"/>
                  <a:pt x="783" y="67"/>
                  <a:pt x="787" y="61"/>
                </a:cubicBezTo>
                <a:close/>
                <a:moveTo>
                  <a:pt x="787" y="73"/>
                </a:moveTo>
                <a:lnTo>
                  <a:pt x="787" y="73"/>
                </a:lnTo>
                <a:cubicBezTo>
                  <a:pt x="750" y="109"/>
                  <a:pt x="714" y="145"/>
                  <a:pt x="678" y="182"/>
                </a:cubicBezTo>
                <a:cubicBezTo>
                  <a:pt x="726" y="109"/>
                  <a:pt x="750" y="97"/>
                  <a:pt x="787" y="73"/>
                </a:cubicBezTo>
                <a:close/>
                <a:moveTo>
                  <a:pt x="847" y="0"/>
                </a:moveTo>
                <a:lnTo>
                  <a:pt x="823" y="24"/>
                </a:lnTo>
                <a:lnTo>
                  <a:pt x="629" y="145"/>
                </a:lnTo>
                <a:cubicBezTo>
                  <a:pt x="613" y="187"/>
                  <a:pt x="619" y="200"/>
                  <a:pt x="641" y="200"/>
                </a:cubicBezTo>
                <a:cubicBezTo>
                  <a:pt x="650" y="200"/>
                  <a:pt x="663" y="197"/>
                  <a:pt x="678" y="194"/>
                </a:cubicBezTo>
                <a:lnTo>
                  <a:pt x="678" y="194"/>
                </a:lnTo>
                <a:cubicBezTo>
                  <a:pt x="412" y="496"/>
                  <a:pt x="267" y="617"/>
                  <a:pt x="0" y="968"/>
                </a:cubicBezTo>
                <a:cubicBezTo>
                  <a:pt x="2" y="968"/>
                  <a:pt x="3" y="968"/>
                  <a:pt x="4" y="968"/>
                </a:cubicBezTo>
                <a:cubicBezTo>
                  <a:pt x="58" y="968"/>
                  <a:pt x="245" y="723"/>
                  <a:pt x="375" y="605"/>
                </a:cubicBezTo>
                <a:lnTo>
                  <a:pt x="375" y="605"/>
                </a:lnTo>
                <a:cubicBezTo>
                  <a:pt x="367" y="608"/>
                  <a:pt x="361" y="609"/>
                  <a:pt x="357" y="609"/>
                </a:cubicBezTo>
                <a:cubicBezTo>
                  <a:pt x="309" y="609"/>
                  <a:pt x="553" y="420"/>
                  <a:pt x="654" y="230"/>
                </a:cubicBezTo>
                <a:cubicBezTo>
                  <a:pt x="702" y="182"/>
                  <a:pt x="726" y="169"/>
                  <a:pt x="750" y="169"/>
                </a:cubicBezTo>
                <a:cubicBezTo>
                  <a:pt x="775" y="121"/>
                  <a:pt x="799" y="61"/>
                  <a:pt x="84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53"/>
          <p:cNvSpPr/>
          <p:nvPr/>
        </p:nvSpPr>
        <p:spPr>
          <a:xfrm>
            <a:off x="8953725" y="600348"/>
            <a:ext cx="20618" cy="27191"/>
          </a:xfrm>
          <a:custGeom>
            <a:rect b="b" l="l" r="r" t="t"/>
            <a:pathLst>
              <a:path extrusionOk="0" h="848" w="643">
                <a:moveTo>
                  <a:pt x="642" y="1"/>
                </a:moveTo>
                <a:lnTo>
                  <a:pt x="642" y="1"/>
                </a:lnTo>
                <a:cubicBezTo>
                  <a:pt x="638" y="5"/>
                  <a:pt x="634" y="10"/>
                  <a:pt x="630" y="15"/>
                </a:cubicBezTo>
                <a:lnTo>
                  <a:pt x="630" y="15"/>
                </a:lnTo>
                <a:cubicBezTo>
                  <a:pt x="634" y="11"/>
                  <a:pt x="638" y="6"/>
                  <a:pt x="642" y="1"/>
                </a:cubicBezTo>
                <a:close/>
                <a:moveTo>
                  <a:pt x="630" y="15"/>
                </a:moveTo>
                <a:cubicBezTo>
                  <a:pt x="430" y="262"/>
                  <a:pt x="275" y="453"/>
                  <a:pt x="74" y="714"/>
                </a:cubicBezTo>
                <a:cubicBezTo>
                  <a:pt x="116" y="683"/>
                  <a:pt x="204" y="587"/>
                  <a:pt x="218" y="587"/>
                </a:cubicBezTo>
                <a:cubicBezTo>
                  <a:pt x="220" y="587"/>
                  <a:pt x="220" y="589"/>
                  <a:pt x="219" y="593"/>
                </a:cubicBezTo>
                <a:cubicBezTo>
                  <a:pt x="146" y="702"/>
                  <a:pt x="86" y="751"/>
                  <a:pt x="1" y="848"/>
                </a:cubicBezTo>
                <a:cubicBezTo>
                  <a:pt x="74" y="775"/>
                  <a:pt x="219" y="642"/>
                  <a:pt x="315" y="473"/>
                </a:cubicBezTo>
                <a:lnTo>
                  <a:pt x="315" y="473"/>
                </a:lnTo>
                <a:lnTo>
                  <a:pt x="279" y="509"/>
                </a:lnTo>
                <a:cubicBezTo>
                  <a:pt x="338" y="415"/>
                  <a:pt x="520" y="153"/>
                  <a:pt x="630" y="15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53"/>
          <p:cNvSpPr/>
          <p:nvPr/>
        </p:nvSpPr>
        <p:spPr>
          <a:xfrm>
            <a:off x="8974311" y="598039"/>
            <a:ext cx="1571" cy="2341"/>
          </a:xfrm>
          <a:custGeom>
            <a:rect b="b" l="l" r="r" t="t"/>
            <a:pathLst>
              <a:path extrusionOk="0" h="73" w="49">
                <a:moveTo>
                  <a:pt x="48" y="0"/>
                </a:moveTo>
                <a:cubicBezTo>
                  <a:pt x="42" y="0"/>
                  <a:pt x="36" y="10"/>
                  <a:pt x="28" y="24"/>
                </a:cubicBezTo>
                <a:lnTo>
                  <a:pt x="28" y="24"/>
                </a:lnTo>
                <a:cubicBezTo>
                  <a:pt x="34" y="16"/>
                  <a:pt x="41" y="8"/>
                  <a:pt x="48" y="0"/>
                </a:cubicBezTo>
                <a:close/>
                <a:moveTo>
                  <a:pt x="28" y="24"/>
                </a:moveTo>
                <a:lnTo>
                  <a:pt x="28" y="24"/>
                </a:lnTo>
                <a:cubicBezTo>
                  <a:pt x="16" y="40"/>
                  <a:pt x="8" y="56"/>
                  <a:pt x="0" y="73"/>
                </a:cubicBezTo>
                <a:cubicBezTo>
                  <a:pt x="12" y="55"/>
                  <a:pt x="21" y="37"/>
                  <a:pt x="28" y="24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53"/>
          <p:cNvSpPr/>
          <p:nvPr/>
        </p:nvSpPr>
        <p:spPr>
          <a:xfrm>
            <a:off x="8956450" y="600348"/>
            <a:ext cx="12441" cy="13243"/>
          </a:xfrm>
          <a:custGeom>
            <a:rect b="b" l="l" r="r" t="t"/>
            <a:pathLst>
              <a:path extrusionOk="0" h="413" w="388">
                <a:moveTo>
                  <a:pt x="388" y="1"/>
                </a:moveTo>
                <a:lnTo>
                  <a:pt x="206" y="110"/>
                </a:lnTo>
                <a:lnTo>
                  <a:pt x="1" y="412"/>
                </a:lnTo>
                <a:lnTo>
                  <a:pt x="146" y="243"/>
                </a:lnTo>
                <a:lnTo>
                  <a:pt x="146" y="243"/>
                </a:lnTo>
                <a:cubicBezTo>
                  <a:pt x="140" y="256"/>
                  <a:pt x="139" y="263"/>
                  <a:pt x="143" y="263"/>
                </a:cubicBezTo>
                <a:cubicBezTo>
                  <a:pt x="163" y="263"/>
                  <a:pt x="297" y="102"/>
                  <a:pt x="388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53"/>
          <p:cNvSpPr/>
          <p:nvPr/>
        </p:nvSpPr>
        <p:spPr>
          <a:xfrm>
            <a:off x="8982840" y="551481"/>
            <a:ext cx="13596" cy="14397"/>
          </a:xfrm>
          <a:custGeom>
            <a:rect b="b" l="l" r="r" t="t"/>
            <a:pathLst>
              <a:path extrusionOk="0" h="449" w="424">
                <a:moveTo>
                  <a:pt x="424" y="1"/>
                </a:moveTo>
                <a:lnTo>
                  <a:pt x="0" y="448"/>
                </a:lnTo>
                <a:lnTo>
                  <a:pt x="145" y="327"/>
                </a:lnTo>
                <a:lnTo>
                  <a:pt x="424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53"/>
          <p:cNvSpPr/>
          <p:nvPr/>
        </p:nvSpPr>
        <p:spPr>
          <a:xfrm>
            <a:off x="8984379" y="552635"/>
            <a:ext cx="7792" cy="9363"/>
          </a:xfrm>
          <a:custGeom>
            <a:rect b="b" l="l" r="r" t="t"/>
            <a:pathLst>
              <a:path extrusionOk="0" h="292" w="243">
                <a:moveTo>
                  <a:pt x="243" y="1"/>
                </a:moveTo>
                <a:lnTo>
                  <a:pt x="85" y="158"/>
                </a:lnTo>
                <a:lnTo>
                  <a:pt x="1" y="291"/>
                </a:lnTo>
                <a:lnTo>
                  <a:pt x="243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53"/>
          <p:cNvSpPr/>
          <p:nvPr/>
        </p:nvSpPr>
        <p:spPr>
          <a:xfrm>
            <a:off x="8938622" y="509027"/>
            <a:ext cx="12121" cy="16513"/>
          </a:xfrm>
          <a:custGeom>
            <a:rect b="b" l="l" r="r" t="t"/>
            <a:pathLst>
              <a:path extrusionOk="0" h="515" w="378">
                <a:moveTo>
                  <a:pt x="366" y="0"/>
                </a:moveTo>
                <a:cubicBezTo>
                  <a:pt x="362" y="0"/>
                  <a:pt x="332" y="34"/>
                  <a:pt x="266" y="115"/>
                </a:cubicBezTo>
                <a:lnTo>
                  <a:pt x="0" y="441"/>
                </a:lnTo>
                <a:cubicBezTo>
                  <a:pt x="17" y="428"/>
                  <a:pt x="28" y="422"/>
                  <a:pt x="35" y="422"/>
                </a:cubicBezTo>
                <a:lnTo>
                  <a:pt x="35" y="422"/>
                </a:lnTo>
                <a:cubicBezTo>
                  <a:pt x="51" y="422"/>
                  <a:pt x="35" y="462"/>
                  <a:pt x="0" y="514"/>
                </a:cubicBezTo>
                <a:cubicBezTo>
                  <a:pt x="155" y="305"/>
                  <a:pt x="378" y="0"/>
                  <a:pt x="366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53"/>
          <p:cNvSpPr/>
          <p:nvPr/>
        </p:nvSpPr>
        <p:spPr>
          <a:xfrm>
            <a:off x="8854452" y="555361"/>
            <a:ext cx="8561" cy="9331"/>
          </a:xfrm>
          <a:custGeom>
            <a:rect b="b" l="l" r="r" t="t"/>
            <a:pathLst>
              <a:path extrusionOk="0" h="291" w="267">
                <a:moveTo>
                  <a:pt x="266" y="1"/>
                </a:moveTo>
                <a:lnTo>
                  <a:pt x="266" y="1"/>
                </a:lnTo>
                <a:cubicBezTo>
                  <a:pt x="206" y="61"/>
                  <a:pt x="145" y="121"/>
                  <a:pt x="85" y="194"/>
                </a:cubicBezTo>
                <a:cubicBezTo>
                  <a:pt x="61" y="218"/>
                  <a:pt x="24" y="255"/>
                  <a:pt x="0" y="291"/>
                </a:cubicBezTo>
                <a:cubicBezTo>
                  <a:pt x="97" y="182"/>
                  <a:pt x="194" y="85"/>
                  <a:pt x="266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53"/>
          <p:cNvSpPr/>
          <p:nvPr/>
        </p:nvSpPr>
        <p:spPr>
          <a:xfrm>
            <a:off x="8959048" y="542951"/>
            <a:ext cx="7150" cy="10453"/>
          </a:xfrm>
          <a:custGeom>
            <a:rect b="b" l="l" r="r" t="t"/>
            <a:pathLst>
              <a:path extrusionOk="0" h="326" w="223">
                <a:moveTo>
                  <a:pt x="222" y="0"/>
                </a:moveTo>
                <a:lnTo>
                  <a:pt x="222" y="0"/>
                </a:lnTo>
                <a:cubicBezTo>
                  <a:pt x="136" y="138"/>
                  <a:pt x="1" y="325"/>
                  <a:pt x="13" y="325"/>
                </a:cubicBezTo>
                <a:cubicBezTo>
                  <a:pt x="18" y="325"/>
                  <a:pt x="47" y="295"/>
                  <a:pt x="113" y="218"/>
                </a:cubicBezTo>
                <a:cubicBezTo>
                  <a:pt x="198" y="85"/>
                  <a:pt x="222" y="25"/>
                  <a:pt x="222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53"/>
          <p:cNvSpPr/>
          <p:nvPr/>
        </p:nvSpPr>
        <p:spPr>
          <a:xfrm>
            <a:off x="8963056" y="537725"/>
            <a:ext cx="6541" cy="6413"/>
          </a:xfrm>
          <a:custGeom>
            <a:rect b="b" l="l" r="r" t="t"/>
            <a:pathLst>
              <a:path extrusionOk="0" h="200" w="204">
                <a:moveTo>
                  <a:pt x="190" y="0"/>
                </a:moveTo>
                <a:lnTo>
                  <a:pt x="190" y="0"/>
                </a:lnTo>
                <a:cubicBezTo>
                  <a:pt x="180" y="0"/>
                  <a:pt x="141" y="37"/>
                  <a:pt x="61" y="127"/>
                </a:cubicBezTo>
                <a:cubicBezTo>
                  <a:pt x="37" y="151"/>
                  <a:pt x="24" y="176"/>
                  <a:pt x="0" y="200"/>
                </a:cubicBezTo>
                <a:cubicBezTo>
                  <a:pt x="43" y="174"/>
                  <a:pt x="80" y="148"/>
                  <a:pt x="93" y="148"/>
                </a:cubicBezTo>
                <a:cubicBezTo>
                  <a:pt x="99" y="148"/>
                  <a:pt x="101" y="153"/>
                  <a:pt x="97" y="163"/>
                </a:cubicBezTo>
                <a:cubicBezTo>
                  <a:pt x="161" y="72"/>
                  <a:pt x="204" y="0"/>
                  <a:pt x="190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53"/>
          <p:cNvSpPr/>
          <p:nvPr/>
        </p:nvSpPr>
        <p:spPr>
          <a:xfrm>
            <a:off x="8906942" y="602304"/>
            <a:ext cx="1058" cy="1347"/>
          </a:xfrm>
          <a:custGeom>
            <a:rect b="b" l="l" r="r" t="t"/>
            <a:pathLst>
              <a:path extrusionOk="0" h="42" w="33">
                <a:moveTo>
                  <a:pt x="33" y="0"/>
                </a:moveTo>
                <a:lnTo>
                  <a:pt x="33" y="0"/>
                </a:lnTo>
                <a:cubicBezTo>
                  <a:pt x="10" y="29"/>
                  <a:pt x="0" y="41"/>
                  <a:pt x="1" y="41"/>
                </a:cubicBezTo>
                <a:cubicBezTo>
                  <a:pt x="1" y="41"/>
                  <a:pt x="13" y="26"/>
                  <a:pt x="33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53"/>
          <p:cNvSpPr/>
          <p:nvPr/>
        </p:nvSpPr>
        <p:spPr>
          <a:xfrm>
            <a:off x="8980884" y="550743"/>
            <a:ext cx="1764" cy="1924"/>
          </a:xfrm>
          <a:custGeom>
            <a:rect b="b" l="l" r="r" t="t"/>
            <a:pathLst>
              <a:path extrusionOk="0" h="60" w="55">
                <a:moveTo>
                  <a:pt x="47" y="1"/>
                </a:moveTo>
                <a:lnTo>
                  <a:pt x="47" y="1"/>
                </a:lnTo>
                <a:cubicBezTo>
                  <a:pt x="44" y="1"/>
                  <a:pt x="33" y="7"/>
                  <a:pt x="13" y="24"/>
                </a:cubicBezTo>
                <a:lnTo>
                  <a:pt x="1" y="60"/>
                </a:lnTo>
                <a:cubicBezTo>
                  <a:pt x="33" y="28"/>
                  <a:pt x="54" y="1"/>
                  <a:pt x="47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53"/>
          <p:cNvSpPr/>
          <p:nvPr/>
        </p:nvSpPr>
        <p:spPr>
          <a:xfrm>
            <a:off x="8979345" y="551096"/>
            <a:ext cx="1571" cy="1956"/>
          </a:xfrm>
          <a:custGeom>
            <a:rect b="b" l="l" r="r" t="t"/>
            <a:pathLst>
              <a:path extrusionOk="0" h="61" w="49">
                <a:moveTo>
                  <a:pt x="49" y="0"/>
                </a:moveTo>
                <a:lnTo>
                  <a:pt x="12" y="13"/>
                </a:lnTo>
                <a:cubicBezTo>
                  <a:pt x="25" y="13"/>
                  <a:pt x="12" y="25"/>
                  <a:pt x="0" y="61"/>
                </a:cubicBezTo>
                <a:cubicBezTo>
                  <a:pt x="25" y="37"/>
                  <a:pt x="37" y="13"/>
                  <a:pt x="49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53"/>
          <p:cNvSpPr/>
          <p:nvPr/>
        </p:nvSpPr>
        <p:spPr>
          <a:xfrm>
            <a:off x="8840087" y="623242"/>
            <a:ext cx="802" cy="802"/>
          </a:xfrm>
          <a:custGeom>
            <a:rect b="b" l="l" r="r" t="t"/>
            <a:pathLst>
              <a:path extrusionOk="0" h="25" w="25">
                <a:moveTo>
                  <a:pt x="25" y="0"/>
                </a:moveTo>
                <a:lnTo>
                  <a:pt x="1" y="25"/>
                </a:lnTo>
                <a:lnTo>
                  <a:pt x="25" y="13"/>
                </a:lnTo>
                <a:lnTo>
                  <a:pt x="25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53"/>
          <p:cNvSpPr/>
          <p:nvPr/>
        </p:nvSpPr>
        <p:spPr>
          <a:xfrm>
            <a:off x="8964371" y="558471"/>
            <a:ext cx="5676" cy="5611"/>
          </a:xfrm>
          <a:custGeom>
            <a:rect b="b" l="l" r="r" t="t"/>
            <a:pathLst>
              <a:path extrusionOk="0" h="175" w="177">
                <a:moveTo>
                  <a:pt x="177" y="0"/>
                </a:moveTo>
                <a:cubicBezTo>
                  <a:pt x="133" y="51"/>
                  <a:pt x="107" y="72"/>
                  <a:pt x="96" y="72"/>
                </a:cubicBezTo>
                <a:cubicBezTo>
                  <a:pt x="88" y="72"/>
                  <a:pt x="88" y="63"/>
                  <a:pt x="92" y="49"/>
                </a:cubicBezTo>
                <a:lnTo>
                  <a:pt x="92" y="49"/>
                </a:lnTo>
                <a:cubicBezTo>
                  <a:pt x="40" y="118"/>
                  <a:pt x="1" y="175"/>
                  <a:pt x="14" y="175"/>
                </a:cubicBezTo>
                <a:cubicBezTo>
                  <a:pt x="19" y="175"/>
                  <a:pt x="32" y="166"/>
                  <a:pt x="56" y="145"/>
                </a:cubicBezTo>
                <a:cubicBezTo>
                  <a:pt x="92" y="97"/>
                  <a:pt x="141" y="49"/>
                  <a:pt x="17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53"/>
          <p:cNvSpPr/>
          <p:nvPr/>
        </p:nvSpPr>
        <p:spPr>
          <a:xfrm>
            <a:off x="8865674" y="636806"/>
            <a:ext cx="4329" cy="6253"/>
          </a:xfrm>
          <a:custGeom>
            <a:rect b="b" l="l" r="r" t="t"/>
            <a:pathLst>
              <a:path extrusionOk="0" h="195" w="135">
                <a:moveTo>
                  <a:pt x="134" y="1"/>
                </a:moveTo>
                <a:cubicBezTo>
                  <a:pt x="61" y="86"/>
                  <a:pt x="1" y="158"/>
                  <a:pt x="1" y="194"/>
                </a:cubicBezTo>
                <a:cubicBezTo>
                  <a:pt x="37" y="134"/>
                  <a:pt x="86" y="61"/>
                  <a:pt x="134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53"/>
          <p:cNvSpPr/>
          <p:nvPr/>
        </p:nvSpPr>
        <p:spPr>
          <a:xfrm>
            <a:off x="8988644" y="549557"/>
            <a:ext cx="417" cy="32"/>
          </a:xfrm>
          <a:custGeom>
            <a:rect b="b" l="l" r="r" t="t"/>
            <a:pathLst>
              <a:path extrusionOk="0" h="1" w="13">
                <a:moveTo>
                  <a:pt x="1" y="0"/>
                </a:moveTo>
                <a:lnTo>
                  <a:pt x="13" y="0"/>
                </a:lnTo>
                <a:lnTo>
                  <a:pt x="1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53"/>
          <p:cNvSpPr/>
          <p:nvPr/>
        </p:nvSpPr>
        <p:spPr>
          <a:xfrm>
            <a:off x="8983225" y="549557"/>
            <a:ext cx="5451" cy="6605"/>
          </a:xfrm>
          <a:custGeom>
            <a:rect b="b" l="l" r="r" t="t"/>
            <a:pathLst>
              <a:path extrusionOk="0" h="206" w="170">
                <a:moveTo>
                  <a:pt x="170" y="0"/>
                </a:moveTo>
                <a:lnTo>
                  <a:pt x="73" y="73"/>
                </a:lnTo>
                <a:cubicBezTo>
                  <a:pt x="75" y="72"/>
                  <a:pt x="77" y="71"/>
                  <a:pt x="79" y="71"/>
                </a:cubicBezTo>
                <a:lnTo>
                  <a:pt x="79" y="71"/>
                </a:lnTo>
                <a:cubicBezTo>
                  <a:pt x="101" y="71"/>
                  <a:pt x="46" y="149"/>
                  <a:pt x="0" y="206"/>
                </a:cubicBezTo>
                <a:cubicBezTo>
                  <a:pt x="61" y="133"/>
                  <a:pt x="145" y="24"/>
                  <a:pt x="170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53"/>
          <p:cNvSpPr/>
          <p:nvPr/>
        </p:nvSpPr>
        <p:spPr>
          <a:xfrm>
            <a:off x="8937821" y="619362"/>
            <a:ext cx="6253" cy="6637"/>
          </a:xfrm>
          <a:custGeom>
            <a:rect b="b" l="l" r="r" t="t"/>
            <a:pathLst>
              <a:path extrusionOk="0" h="207" w="195">
                <a:moveTo>
                  <a:pt x="195" y="0"/>
                </a:moveTo>
                <a:lnTo>
                  <a:pt x="195" y="0"/>
                </a:lnTo>
                <a:cubicBezTo>
                  <a:pt x="170" y="0"/>
                  <a:pt x="49" y="121"/>
                  <a:pt x="1" y="206"/>
                </a:cubicBezTo>
                <a:cubicBezTo>
                  <a:pt x="17" y="194"/>
                  <a:pt x="24" y="191"/>
                  <a:pt x="27" y="191"/>
                </a:cubicBezTo>
                <a:cubicBezTo>
                  <a:pt x="30" y="191"/>
                  <a:pt x="31" y="193"/>
                  <a:pt x="33" y="193"/>
                </a:cubicBezTo>
                <a:cubicBezTo>
                  <a:pt x="36" y="193"/>
                  <a:pt x="42" y="189"/>
                  <a:pt x="61" y="170"/>
                </a:cubicBezTo>
                <a:lnTo>
                  <a:pt x="195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53"/>
          <p:cNvSpPr/>
          <p:nvPr/>
        </p:nvSpPr>
        <p:spPr>
          <a:xfrm>
            <a:off x="8953084" y="584251"/>
            <a:ext cx="10165" cy="10710"/>
          </a:xfrm>
          <a:custGeom>
            <a:rect b="b" l="l" r="r" t="t"/>
            <a:pathLst>
              <a:path extrusionOk="0" h="334" w="317">
                <a:moveTo>
                  <a:pt x="304" y="0"/>
                </a:moveTo>
                <a:cubicBezTo>
                  <a:pt x="293" y="0"/>
                  <a:pt x="230" y="58"/>
                  <a:pt x="166" y="116"/>
                </a:cubicBezTo>
                <a:cubicBezTo>
                  <a:pt x="29" y="287"/>
                  <a:pt x="1" y="334"/>
                  <a:pt x="13" y="334"/>
                </a:cubicBezTo>
                <a:cubicBezTo>
                  <a:pt x="22" y="334"/>
                  <a:pt x="55" y="306"/>
                  <a:pt x="81" y="285"/>
                </a:cubicBezTo>
                <a:cubicBezTo>
                  <a:pt x="265" y="70"/>
                  <a:pt x="316" y="0"/>
                  <a:pt x="30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53"/>
          <p:cNvSpPr/>
          <p:nvPr/>
        </p:nvSpPr>
        <p:spPr>
          <a:xfrm>
            <a:off x="8956066" y="590857"/>
            <a:ext cx="3078" cy="2533"/>
          </a:xfrm>
          <a:custGeom>
            <a:rect b="b" l="l" r="r" t="t"/>
            <a:pathLst>
              <a:path extrusionOk="0" h="79" w="96">
                <a:moveTo>
                  <a:pt x="94" y="0"/>
                </a:moveTo>
                <a:cubicBezTo>
                  <a:pt x="90" y="0"/>
                  <a:pt x="31" y="56"/>
                  <a:pt x="1" y="79"/>
                </a:cubicBezTo>
                <a:cubicBezTo>
                  <a:pt x="13" y="73"/>
                  <a:pt x="22" y="70"/>
                  <a:pt x="26" y="70"/>
                </a:cubicBezTo>
                <a:lnTo>
                  <a:pt x="26" y="70"/>
                </a:lnTo>
                <a:cubicBezTo>
                  <a:pt x="30" y="70"/>
                  <a:pt x="31" y="72"/>
                  <a:pt x="27" y="77"/>
                </a:cubicBezTo>
                <a:lnTo>
                  <a:pt x="27" y="77"/>
                </a:lnTo>
                <a:cubicBezTo>
                  <a:pt x="79" y="20"/>
                  <a:pt x="96" y="0"/>
                  <a:pt x="94" y="0"/>
                </a:cubicBezTo>
                <a:close/>
                <a:moveTo>
                  <a:pt x="27" y="77"/>
                </a:moveTo>
                <a:lnTo>
                  <a:pt x="27" y="77"/>
                </a:lnTo>
                <a:cubicBezTo>
                  <a:pt x="26" y="77"/>
                  <a:pt x="25" y="78"/>
                  <a:pt x="25" y="79"/>
                </a:cubicBezTo>
                <a:cubicBezTo>
                  <a:pt x="26" y="78"/>
                  <a:pt x="26" y="77"/>
                  <a:pt x="27" y="77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53"/>
          <p:cNvSpPr/>
          <p:nvPr/>
        </p:nvSpPr>
        <p:spPr>
          <a:xfrm>
            <a:off x="8970719" y="546639"/>
            <a:ext cx="12185" cy="12153"/>
          </a:xfrm>
          <a:custGeom>
            <a:rect b="b" l="l" r="r" t="t"/>
            <a:pathLst>
              <a:path extrusionOk="0" h="379" w="380">
                <a:moveTo>
                  <a:pt x="376" y="1"/>
                </a:moveTo>
                <a:cubicBezTo>
                  <a:pt x="361" y="1"/>
                  <a:pt x="1" y="378"/>
                  <a:pt x="39" y="378"/>
                </a:cubicBezTo>
                <a:cubicBezTo>
                  <a:pt x="44" y="378"/>
                  <a:pt x="56" y="372"/>
                  <a:pt x="76" y="357"/>
                </a:cubicBezTo>
                <a:lnTo>
                  <a:pt x="76" y="357"/>
                </a:lnTo>
                <a:cubicBezTo>
                  <a:pt x="71" y="364"/>
                  <a:pt x="69" y="368"/>
                  <a:pt x="69" y="368"/>
                </a:cubicBezTo>
                <a:cubicBezTo>
                  <a:pt x="75" y="368"/>
                  <a:pt x="308" y="83"/>
                  <a:pt x="310" y="83"/>
                </a:cubicBezTo>
                <a:lnTo>
                  <a:pt x="310" y="83"/>
                </a:lnTo>
                <a:cubicBezTo>
                  <a:pt x="310" y="83"/>
                  <a:pt x="305" y="89"/>
                  <a:pt x="294" y="103"/>
                </a:cubicBezTo>
                <a:cubicBezTo>
                  <a:pt x="358" y="29"/>
                  <a:pt x="380" y="1"/>
                  <a:pt x="376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53"/>
          <p:cNvSpPr/>
          <p:nvPr/>
        </p:nvSpPr>
        <p:spPr>
          <a:xfrm>
            <a:off x="8932786" y="608108"/>
            <a:ext cx="9748" cy="12056"/>
          </a:xfrm>
          <a:custGeom>
            <a:rect b="b" l="l" r="r" t="t"/>
            <a:pathLst>
              <a:path extrusionOk="0" h="376" w="304">
                <a:moveTo>
                  <a:pt x="303" y="1"/>
                </a:moveTo>
                <a:lnTo>
                  <a:pt x="37" y="291"/>
                </a:lnTo>
                <a:lnTo>
                  <a:pt x="1" y="376"/>
                </a:lnTo>
                <a:lnTo>
                  <a:pt x="303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53"/>
          <p:cNvSpPr/>
          <p:nvPr/>
        </p:nvSpPr>
        <p:spPr>
          <a:xfrm>
            <a:off x="8933556" y="605703"/>
            <a:ext cx="3848" cy="5932"/>
          </a:xfrm>
          <a:custGeom>
            <a:rect b="b" l="l" r="r" t="t"/>
            <a:pathLst>
              <a:path extrusionOk="0" h="185" w="120">
                <a:moveTo>
                  <a:pt x="106" y="1"/>
                </a:moveTo>
                <a:lnTo>
                  <a:pt x="106" y="1"/>
                </a:lnTo>
                <a:cubicBezTo>
                  <a:pt x="99" y="1"/>
                  <a:pt x="83" y="14"/>
                  <a:pt x="49" y="51"/>
                </a:cubicBezTo>
                <a:lnTo>
                  <a:pt x="1" y="185"/>
                </a:lnTo>
                <a:cubicBezTo>
                  <a:pt x="49" y="124"/>
                  <a:pt x="86" y="88"/>
                  <a:pt x="110" y="64"/>
                </a:cubicBezTo>
                <a:cubicBezTo>
                  <a:pt x="102" y="48"/>
                  <a:pt x="120" y="1"/>
                  <a:pt x="106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53"/>
          <p:cNvSpPr/>
          <p:nvPr/>
        </p:nvSpPr>
        <p:spPr>
          <a:xfrm>
            <a:off x="8937051" y="606408"/>
            <a:ext cx="2373" cy="1571"/>
          </a:xfrm>
          <a:custGeom>
            <a:rect b="b" l="l" r="r" t="t"/>
            <a:pathLst>
              <a:path extrusionOk="0" h="49" w="74">
                <a:moveTo>
                  <a:pt x="69" y="1"/>
                </a:moveTo>
                <a:cubicBezTo>
                  <a:pt x="60" y="1"/>
                  <a:pt x="37" y="14"/>
                  <a:pt x="1" y="42"/>
                </a:cubicBezTo>
                <a:cubicBezTo>
                  <a:pt x="1" y="46"/>
                  <a:pt x="3" y="48"/>
                  <a:pt x="9" y="48"/>
                </a:cubicBezTo>
                <a:cubicBezTo>
                  <a:pt x="20" y="48"/>
                  <a:pt x="41" y="38"/>
                  <a:pt x="73" y="5"/>
                </a:cubicBezTo>
                <a:cubicBezTo>
                  <a:pt x="73" y="2"/>
                  <a:pt x="72" y="1"/>
                  <a:pt x="6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53"/>
          <p:cNvSpPr/>
          <p:nvPr/>
        </p:nvSpPr>
        <p:spPr>
          <a:xfrm>
            <a:off x="8928522" y="618593"/>
            <a:ext cx="1988" cy="3912"/>
          </a:xfrm>
          <a:custGeom>
            <a:rect b="b" l="l" r="r" t="t"/>
            <a:pathLst>
              <a:path extrusionOk="0" h="122" w="62">
                <a:moveTo>
                  <a:pt x="61" y="0"/>
                </a:moveTo>
                <a:lnTo>
                  <a:pt x="1" y="121"/>
                </a:lnTo>
                <a:lnTo>
                  <a:pt x="61" y="37"/>
                </a:lnTo>
                <a:lnTo>
                  <a:pt x="61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53"/>
          <p:cNvSpPr/>
          <p:nvPr/>
        </p:nvSpPr>
        <p:spPr>
          <a:xfrm>
            <a:off x="8918742" y="596853"/>
            <a:ext cx="8273" cy="8241"/>
          </a:xfrm>
          <a:custGeom>
            <a:rect b="b" l="l" r="r" t="t"/>
            <a:pathLst>
              <a:path extrusionOk="0" h="257" w="258">
                <a:moveTo>
                  <a:pt x="257" y="1"/>
                </a:moveTo>
                <a:lnTo>
                  <a:pt x="136" y="73"/>
                </a:lnTo>
                <a:cubicBezTo>
                  <a:pt x="49" y="181"/>
                  <a:pt x="0" y="257"/>
                  <a:pt x="10" y="257"/>
                </a:cubicBezTo>
                <a:cubicBezTo>
                  <a:pt x="12" y="257"/>
                  <a:pt x="18" y="252"/>
                  <a:pt x="27" y="243"/>
                </a:cubicBezTo>
                <a:cubicBezTo>
                  <a:pt x="112" y="170"/>
                  <a:pt x="160" y="122"/>
                  <a:pt x="257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53"/>
          <p:cNvSpPr/>
          <p:nvPr/>
        </p:nvSpPr>
        <p:spPr>
          <a:xfrm>
            <a:off x="8898285" y="622473"/>
            <a:ext cx="12056" cy="14750"/>
          </a:xfrm>
          <a:custGeom>
            <a:rect b="b" l="l" r="r" t="t"/>
            <a:pathLst>
              <a:path extrusionOk="0" h="460" w="376">
                <a:moveTo>
                  <a:pt x="375" y="0"/>
                </a:moveTo>
                <a:lnTo>
                  <a:pt x="0" y="460"/>
                </a:lnTo>
                <a:lnTo>
                  <a:pt x="157" y="291"/>
                </a:lnTo>
                <a:cubicBezTo>
                  <a:pt x="218" y="206"/>
                  <a:pt x="278" y="121"/>
                  <a:pt x="375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53"/>
          <p:cNvSpPr/>
          <p:nvPr/>
        </p:nvSpPr>
        <p:spPr>
          <a:xfrm>
            <a:off x="8886260" y="632926"/>
            <a:ext cx="11255" cy="10517"/>
          </a:xfrm>
          <a:custGeom>
            <a:rect b="b" l="l" r="r" t="t"/>
            <a:pathLst>
              <a:path extrusionOk="0" h="328" w="351">
                <a:moveTo>
                  <a:pt x="351" y="1"/>
                </a:moveTo>
                <a:cubicBezTo>
                  <a:pt x="242" y="122"/>
                  <a:pt x="0" y="327"/>
                  <a:pt x="61" y="327"/>
                </a:cubicBezTo>
                <a:cubicBezTo>
                  <a:pt x="169" y="207"/>
                  <a:pt x="290" y="122"/>
                  <a:pt x="351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53"/>
          <p:cNvSpPr/>
          <p:nvPr/>
        </p:nvSpPr>
        <p:spPr>
          <a:xfrm>
            <a:off x="8897483" y="577485"/>
            <a:ext cx="20201" cy="24081"/>
          </a:xfrm>
          <a:custGeom>
            <a:rect b="b" l="l" r="r" t="t"/>
            <a:pathLst>
              <a:path extrusionOk="0" h="751" w="630">
                <a:moveTo>
                  <a:pt x="630" y="0"/>
                </a:moveTo>
                <a:lnTo>
                  <a:pt x="1" y="750"/>
                </a:lnTo>
                <a:lnTo>
                  <a:pt x="13" y="750"/>
                </a:lnTo>
                <a:lnTo>
                  <a:pt x="630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53"/>
          <p:cNvSpPr/>
          <p:nvPr/>
        </p:nvSpPr>
        <p:spPr>
          <a:xfrm>
            <a:off x="9078201" y="995228"/>
            <a:ext cx="2790" cy="14141"/>
          </a:xfrm>
          <a:custGeom>
            <a:rect b="b" l="l" r="r" t="t"/>
            <a:pathLst>
              <a:path extrusionOk="0" h="441" w="87">
                <a:moveTo>
                  <a:pt x="87" y="0"/>
                </a:moveTo>
                <a:cubicBezTo>
                  <a:pt x="58" y="67"/>
                  <a:pt x="15" y="357"/>
                  <a:pt x="3" y="426"/>
                </a:cubicBezTo>
                <a:lnTo>
                  <a:pt x="3" y="426"/>
                </a:lnTo>
                <a:cubicBezTo>
                  <a:pt x="4" y="426"/>
                  <a:pt x="4" y="426"/>
                  <a:pt x="4" y="426"/>
                </a:cubicBezTo>
                <a:cubicBezTo>
                  <a:pt x="19" y="426"/>
                  <a:pt x="75" y="70"/>
                  <a:pt x="87" y="0"/>
                </a:cubicBezTo>
                <a:close/>
                <a:moveTo>
                  <a:pt x="2" y="424"/>
                </a:moveTo>
                <a:cubicBezTo>
                  <a:pt x="1" y="435"/>
                  <a:pt x="0" y="441"/>
                  <a:pt x="1" y="441"/>
                </a:cubicBezTo>
                <a:cubicBezTo>
                  <a:pt x="1" y="441"/>
                  <a:pt x="2" y="435"/>
                  <a:pt x="3" y="426"/>
                </a:cubicBezTo>
                <a:lnTo>
                  <a:pt x="3" y="426"/>
                </a:lnTo>
                <a:cubicBezTo>
                  <a:pt x="3" y="425"/>
                  <a:pt x="2" y="425"/>
                  <a:pt x="2" y="424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53"/>
          <p:cNvSpPr/>
          <p:nvPr/>
        </p:nvSpPr>
        <p:spPr>
          <a:xfrm>
            <a:off x="9065439" y="1031686"/>
            <a:ext cx="3142" cy="12441"/>
          </a:xfrm>
          <a:custGeom>
            <a:rect b="b" l="l" r="r" t="t"/>
            <a:pathLst>
              <a:path extrusionOk="0" h="388" w="98">
                <a:moveTo>
                  <a:pt x="98" y="0"/>
                </a:moveTo>
                <a:lnTo>
                  <a:pt x="1" y="387"/>
                </a:lnTo>
                <a:lnTo>
                  <a:pt x="61" y="158"/>
                </a:lnTo>
                <a:lnTo>
                  <a:pt x="98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53"/>
          <p:cNvSpPr/>
          <p:nvPr/>
        </p:nvSpPr>
        <p:spPr>
          <a:xfrm>
            <a:off x="9060662" y="1027806"/>
            <a:ext cx="6381" cy="17475"/>
          </a:xfrm>
          <a:custGeom>
            <a:rect b="b" l="l" r="r" t="t"/>
            <a:pathLst>
              <a:path extrusionOk="0" h="545" w="199">
                <a:moveTo>
                  <a:pt x="198" y="0"/>
                </a:moveTo>
                <a:cubicBezTo>
                  <a:pt x="150" y="67"/>
                  <a:pt x="73" y="300"/>
                  <a:pt x="42" y="300"/>
                </a:cubicBezTo>
                <a:cubicBezTo>
                  <a:pt x="34" y="300"/>
                  <a:pt x="29" y="283"/>
                  <a:pt x="29" y="242"/>
                </a:cubicBezTo>
                <a:cubicBezTo>
                  <a:pt x="2" y="460"/>
                  <a:pt x="1" y="528"/>
                  <a:pt x="12" y="528"/>
                </a:cubicBezTo>
                <a:cubicBezTo>
                  <a:pt x="30" y="528"/>
                  <a:pt x="83" y="339"/>
                  <a:pt x="104" y="339"/>
                </a:cubicBezTo>
                <a:cubicBezTo>
                  <a:pt x="110" y="339"/>
                  <a:pt x="114" y="352"/>
                  <a:pt x="114" y="387"/>
                </a:cubicBezTo>
                <a:lnTo>
                  <a:pt x="89" y="545"/>
                </a:lnTo>
                <a:lnTo>
                  <a:pt x="198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53"/>
          <p:cNvSpPr/>
          <p:nvPr/>
        </p:nvSpPr>
        <p:spPr>
          <a:xfrm>
            <a:off x="9065023" y="988238"/>
            <a:ext cx="1635" cy="6349"/>
          </a:xfrm>
          <a:custGeom>
            <a:rect b="b" l="l" r="r" t="t"/>
            <a:pathLst>
              <a:path extrusionOk="0" h="198" w="51">
                <a:moveTo>
                  <a:pt x="38" y="0"/>
                </a:moveTo>
                <a:cubicBezTo>
                  <a:pt x="28" y="71"/>
                  <a:pt x="20" y="121"/>
                  <a:pt x="13" y="152"/>
                </a:cubicBezTo>
                <a:lnTo>
                  <a:pt x="13" y="152"/>
                </a:lnTo>
                <a:cubicBezTo>
                  <a:pt x="19" y="134"/>
                  <a:pt x="27" y="112"/>
                  <a:pt x="38" y="85"/>
                </a:cubicBezTo>
                <a:cubicBezTo>
                  <a:pt x="50" y="61"/>
                  <a:pt x="50" y="37"/>
                  <a:pt x="50" y="25"/>
                </a:cubicBezTo>
                <a:cubicBezTo>
                  <a:pt x="50" y="25"/>
                  <a:pt x="38" y="25"/>
                  <a:pt x="38" y="0"/>
                </a:cubicBezTo>
                <a:close/>
                <a:moveTo>
                  <a:pt x="13" y="152"/>
                </a:moveTo>
                <a:lnTo>
                  <a:pt x="13" y="152"/>
                </a:lnTo>
                <a:cubicBezTo>
                  <a:pt x="4" y="181"/>
                  <a:pt x="0" y="198"/>
                  <a:pt x="1" y="198"/>
                </a:cubicBezTo>
                <a:cubicBezTo>
                  <a:pt x="2" y="198"/>
                  <a:pt x="6" y="184"/>
                  <a:pt x="13" y="152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53"/>
          <p:cNvSpPr/>
          <p:nvPr/>
        </p:nvSpPr>
        <p:spPr>
          <a:xfrm>
            <a:off x="9066626" y="985545"/>
            <a:ext cx="705" cy="3495"/>
          </a:xfrm>
          <a:custGeom>
            <a:rect b="b" l="l" r="r" t="t"/>
            <a:pathLst>
              <a:path extrusionOk="0" h="109" w="22">
                <a:moveTo>
                  <a:pt x="17" y="1"/>
                </a:moveTo>
                <a:cubicBezTo>
                  <a:pt x="14" y="1"/>
                  <a:pt x="9" y="28"/>
                  <a:pt x="0" y="109"/>
                </a:cubicBezTo>
                <a:cubicBezTo>
                  <a:pt x="16" y="93"/>
                  <a:pt x="21" y="1"/>
                  <a:pt x="17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53"/>
          <p:cNvSpPr/>
          <p:nvPr/>
        </p:nvSpPr>
        <p:spPr>
          <a:xfrm>
            <a:off x="9063131" y="976214"/>
            <a:ext cx="2726" cy="17091"/>
          </a:xfrm>
          <a:custGeom>
            <a:rect b="b" l="l" r="r" t="t"/>
            <a:pathLst>
              <a:path extrusionOk="0" h="533" w="85">
                <a:moveTo>
                  <a:pt x="85" y="0"/>
                </a:moveTo>
                <a:cubicBezTo>
                  <a:pt x="37" y="121"/>
                  <a:pt x="24" y="279"/>
                  <a:pt x="0" y="533"/>
                </a:cubicBezTo>
                <a:lnTo>
                  <a:pt x="61" y="303"/>
                </a:lnTo>
                <a:cubicBezTo>
                  <a:pt x="73" y="146"/>
                  <a:pt x="61" y="109"/>
                  <a:pt x="85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53"/>
          <p:cNvSpPr/>
          <p:nvPr/>
        </p:nvSpPr>
        <p:spPr>
          <a:xfrm>
            <a:off x="9059636" y="1004271"/>
            <a:ext cx="1058" cy="4553"/>
          </a:xfrm>
          <a:custGeom>
            <a:rect b="b" l="l" r="r" t="t"/>
            <a:pathLst>
              <a:path extrusionOk="0" h="142" w="33">
                <a:moveTo>
                  <a:pt x="32" y="0"/>
                </a:moveTo>
                <a:cubicBezTo>
                  <a:pt x="30" y="0"/>
                  <a:pt x="21" y="36"/>
                  <a:pt x="0" y="142"/>
                </a:cubicBezTo>
                <a:lnTo>
                  <a:pt x="25" y="45"/>
                </a:lnTo>
                <a:cubicBezTo>
                  <a:pt x="30" y="19"/>
                  <a:pt x="33" y="0"/>
                  <a:pt x="32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9059732" y="999108"/>
            <a:ext cx="3046" cy="11672"/>
          </a:xfrm>
          <a:custGeom>
            <a:rect b="b" l="l" r="r" t="t"/>
            <a:pathLst>
              <a:path extrusionOk="0" h="364" w="95">
                <a:moveTo>
                  <a:pt x="94" y="0"/>
                </a:moveTo>
                <a:lnTo>
                  <a:pt x="22" y="206"/>
                </a:lnTo>
                <a:cubicBezTo>
                  <a:pt x="15" y="267"/>
                  <a:pt x="0" y="364"/>
                  <a:pt x="4" y="364"/>
                </a:cubicBezTo>
                <a:cubicBezTo>
                  <a:pt x="7" y="364"/>
                  <a:pt x="21" y="307"/>
                  <a:pt x="58" y="133"/>
                </a:cubicBezTo>
                <a:lnTo>
                  <a:pt x="58" y="133"/>
                </a:lnTo>
                <a:cubicBezTo>
                  <a:pt x="47" y="197"/>
                  <a:pt x="42" y="223"/>
                  <a:pt x="43" y="223"/>
                </a:cubicBezTo>
                <a:cubicBezTo>
                  <a:pt x="44" y="223"/>
                  <a:pt x="69" y="100"/>
                  <a:pt x="9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53"/>
          <p:cNvSpPr/>
          <p:nvPr/>
        </p:nvSpPr>
        <p:spPr>
          <a:xfrm>
            <a:off x="9060405" y="1002250"/>
            <a:ext cx="3912" cy="15487"/>
          </a:xfrm>
          <a:custGeom>
            <a:rect b="b" l="l" r="r" t="t"/>
            <a:pathLst>
              <a:path extrusionOk="0" h="483" w="122">
                <a:moveTo>
                  <a:pt x="85" y="1"/>
                </a:moveTo>
                <a:cubicBezTo>
                  <a:pt x="82" y="1"/>
                  <a:pt x="78" y="4"/>
                  <a:pt x="73" y="11"/>
                </a:cubicBezTo>
                <a:cubicBezTo>
                  <a:pt x="61" y="156"/>
                  <a:pt x="61" y="253"/>
                  <a:pt x="1" y="483"/>
                </a:cubicBezTo>
                <a:cubicBezTo>
                  <a:pt x="56" y="405"/>
                  <a:pt x="122" y="1"/>
                  <a:pt x="85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53"/>
          <p:cNvSpPr/>
          <p:nvPr/>
        </p:nvSpPr>
        <p:spPr>
          <a:xfrm>
            <a:off x="9057295" y="1055446"/>
            <a:ext cx="1988" cy="8850"/>
          </a:xfrm>
          <a:custGeom>
            <a:rect b="b" l="l" r="r" t="t"/>
            <a:pathLst>
              <a:path extrusionOk="0" h="276" w="62">
                <a:moveTo>
                  <a:pt x="32" y="1"/>
                </a:moveTo>
                <a:cubicBezTo>
                  <a:pt x="28" y="1"/>
                  <a:pt x="23" y="21"/>
                  <a:pt x="13" y="82"/>
                </a:cubicBezTo>
                <a:lnTo>
                  <a:pt x="1" y="275"/>
                </a:lnTo>
                <a:lnTo>
                  <a:pt x="61" y="58"/>
                </a:lnTo>
                <a:lnTo>
                  <a:pt x="61" y="58"/>
                </a:lnTo>
                <a:cubicBezTo>
                  <a:pt x="55" y="75"/>
                  <a:pt x="51" y="82"/>
                  <a:pt x="48" y="82"/>
                </a:cubicBezTo>
                <a:cubicBezTo>
                  <a:pt x="37" y="82"/>
                  <a:pt x="38" y="1"/>
                  <a:pt x="3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9057295" y="981280"/>
            <a:ext cx="2373" cy="18245"/>
          </a:xfrm>
          <a:custGeom>
            <a:rect b="b" l="l" r="r" t="t"/>
            <a:pathLst>
              <a:path extrusionOk="0" h="569" w="74">
                <a:moveTo>
                  <a:pt x="73" y="0"/>
                </a:moveTo>
                <a:lnTo>
                  <a:pt x="73" y="0"/>
                </a:lnTo>
                <a:cubicBezTo>
                  <a:pt x="69" y="25"/>
                  <a:pt x="66" y="48"/>
                  <a:pt x="63" y="70"/>
                </a:cubicBezTo>
                <a:lnTo>
                  <a:pt x="63" y="70"/>
                </a:lnTo>
                <a:cubicBezTo>
                  <a:pt x="66" y="45"/>
                  <a:pt x="70" y="22"/>
                  <a:pt x="73" y="0"/>
                </a:cubicBezTo>
                <a:close/>
                <a:moveTo>
                  <a:pt x="63" y="70"/>
                </a:moveTo>
                <a:cubicBezTo>
                  <a:pt x="42" y="215"/>
                  <a:pt x="21" y="414"/>
                  <a:pt x="1" y="568"/>
                </a:cubicBezTo>
                <a:lnTo>
                  <a:pt x="37" y="411"/>
                </a:lnTo>
                <a:cubicBezTo>
                  <a:pt x="48" y="315"/>
                  <a:pt x="40" y="237"/>
                  <a:pt x="63" y="7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9054986" y="999493"/>
            <a:ext cx="2341" cy="7984"/>
          </a:xfrm>
          <a:custGeom>
            <a:rect b="b" l="l" r="r" t="t"/>
            <a:pathLst>
              <a:path extrusionOk="0" h="249" w="73">
                <a:moveTo>
                  <a:pt x="73" y="0"/>
                </a:moveTo>
                <a:lnTo>
                  <a:pt x="0" y="242"/>
                </a:lnTo>
                <a:cubicBezTo>
                  <a:pt x="3" y="247"/>
                  <a:pt x="6" y="249"/>
                  <a:pt x="9" y="249"/>
                </a:cubicBezTo>
                <a:cubicBezTo>
                  <a:pt x="30" y="249"/>
                  <a:pt x="52" y="138"/>
                  <a:pt x="73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9055371" y="1016551"/>
            <a:ext cx="4297" cy="16706"/>
          </a:xfrm>
          <a:custGeom>
            <a:rect b="b" l="l" r="r" t="t"/>
            <a:pathLst>
              <a:path extrusionOk="0" h="521" w="134">
                <a:moveTo>
                  <a:pt x="133" y="1"/>
                </a:moveTo>
                <a:lnTo>
                  <a:pt x="0" y="521"/>
                </a:lnTo>
                <a:lnTo>
                  <a:pt x="12" y="509"/>
                </a:lnTo>
                <a:lnTo>
                  <a:pt x="133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53"/>
          <p:cNvSpPr/>
          <p:nvPr/>
        </p:nvSpPr>
        <p:spPr>
          <a:xfrm>
            <a:off x="9054986" y="969608"/>
            <a:ext cx="3527" cy="15936"/>
          </a:xfrm>
          <a:custGeom>
            <a:rect b="b" l="l" r="r" t="t"/>
            <a:pathLst>
              <a:path extrusionOk="0" h="497" w="110">
                <a:moveTo>
                  <a:pt x="109" y="1"/>
                </a:moveTo>
                <a:lnTo>
                  <a:pt x="0" y="497"/>
                </a:lnTo>
                <a:lnTo>
                  <a:pt x="49" y="327"/>
                </a:lnTo>
                <a:lnTo>
                  <a:pt x="109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53"/>
          <p:cNvSpPr/>
          <p:nvPr/>
        </p:nvSpPr>
        <p:spPr>
          <a:xfrm>
            <a:off x="9052645" y="961079"/>
            <a:ext cx="4297" cy="20586"/>
          </a:xfrm>
          <a:custGeom>
            <a:rect b="b" l="l" r="r" t="t"/>
            <a:pathLst>
              <a:path extrusionOk="0" h="642" w="134">
                <a:moveTo>
                  <a:pt x="134" y="1"/>
                </a:moveTo>
                <a:cubicBezTo>
                  <a:pt x="109" y="49"/>
                  <a:pt x="49" y="279"/>
                  <a:pt x="1" y="497"/>
                </a:cubicBezTo>
                <a:cubicBezTo>
                  <a:pt x="14" y="452"/>
                  <a:pt x="24" y="429"/>
                  <a:pt x="31" y="429"/>
                </a:cubicBezTo>
                <a:cubicBezTo>
                  <a:pt x="43" y="429"/>
                  <a:pt x="45" y="497"/>
                  <a:pt x="37" y="642"/>
                </a:cubicBezTo>
                <a:cubicBezTo>
                  <a:pt x="97" y="364"/>
                  <a:pt x="97" y="170"/>
                  <a:pt x="134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53"/>
          <p:cNvSpPr/>
          <p:nvPr/>
        </p:nvSpPr>
        <p:spPr>
          <a:xfrm>
            <a:off x="9050337" y="976983"/>
            <a:ext cx="2341" cy="9748"/>
          </a:xfrm>
          <a:custGeom>
            <a:rect b="b" l="l" r="r" t="t"/>
            <a:pathLst>
              <a:path extrusionOk="0" h="304" w="73">
                <a:moveTo>
                  <a:pt x="73" y="1"/>
                </a:moveTo>
                <a:cubicBezTo>
                  <a:pt x="60" y="61"/>
                  <a:pt x="36" y="146"/>
                  <a:pt x="0" y="303"/>
                </a:cubicBezTo>
                <a:cubicBezTo>
                  <a:pt x="24" y="243"/>
                  <a:pt x="48" y="122"/>
                  <a:pt x="73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53"/>
          <p:cNvSpPr/>
          <p:nvPr/>
        </p:nvSpPr>
        <p:spPr>
          <a:xfrm>
            <a:off x="9053415" y="991348"/>
            <a:ext cx="1988" cy="13211"/>
          </a:xfrm>
          <a:custGeom>
            <a:rect b="b" l="l" r="r" t="t"/>
            <a:pathLst>
              <a:path extrusionOk="0" h="412" w="62">
                <a:moveTo>
                  <a:pt x="61" y="0"/>
                </a:moveTo>
                <a:lnTo>
                  <a:pt x="1" y="412"/>
                </a:lnTo>
                <a:lnTo>
                  <a:pt x="13" y="412"/>
                </a:lnTo>
                <a:cubicBezTo>
                  <a:pt x="25" y="327"/>
                  <a:pt x="61" y="97"/>
                  <a:pt x="61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53"/>
          <p:cNvSpPr/>
          <p:nvPr/>
        </p:nvSpPr>
        <p:spPr>
          <a:xfrm>
            <a:off x="9052645" y="1003758"/>
            <a:ext cx="802" cy="1186"/>
          </a:xfrm>
          <a:custGeom>
            <a:rect b="b" l="l" r="r" t="t"/>
            <a:pathLst>
              <a:path extrusionOk="0" h="37" w="25">
                <a:moveTo>
                  <a:pt x="1" y="0"/>
                </a:moveTo>
                <a:lnTo>
                  <a:pt x="15" y="15"/>
                </a:lnTo>
                <a:lnTo>
                  <a:pt x="15" y="15"/>
                </a:lnTo>
                <a:cubicBezTo>
                  <a:pt x="11" y="5"/>
                  <a:pt x="8" y="0"/>
                  <a:pt x="1" y="0"/>
                </a:cubicBezTo>
                <a:close/>
                <a:moveTo>
                  <a:pt x="15" y="15"/>
                </a:moveTo>
                <a:cubicBezTo>
                  <a:pt x="18" y="21"/>
                  <a:pt x="20" y="28"/>
                  <a:pt x="25" y="37"/>
                </a:cubicBezTo>
                <a:lnTo>
                  <a:pt x="25" y="25"/>
                </a:lnTo>
                <a:lnTo>
                  <a:pt x="15" y="15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53"/>
          <p:cNvSpPr/>
          <p:nvPr/>
        </p:nvSpPr>
        <p:spPr>
          <a:xfrm>
            <a:off x="9053511" y="1004527"/>
            <a:ext cx="321" cy="1411"/>
          </a:xfrm>
          <a:custGeom>
            <a:rect b="b" l="l" r="r" t="t"/>
            <a:pathLst>
              <a:path extrusionOk="0" h="44" w="10">
                <a:moveTo>
                  <a:pt x="10" y="1"/>
                </a:moveTo>
                <a:cubicBezTo>
                  <a:pt x="3" y="28"/>
                  <a:pt x="0" y="43"/>
                  <a:pt x="1" y="43"/>
                </a:cubicBezTo>
                <a:cubicBezTo>
                  <a:pt x="2" y="43"/>
                  <a:pt x="5" y="34"/>
                  <a:pt x="10" y="13"/>
                </a:cubicBezTo>
                <a:lnTo>
                  <a:pt x="10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53"/>
          <p:cNvSpPr/>
          <p:nvPr/>
        </p:nvSpPr>
        <p:spPr>
          <a:xfrm>
            <a:off x="9050337" y="1020816"/>
            <a:ext cx="5066" cy="26037"/>
          </a:xfrm>
          <a:custGeom>
            <a:rect b="b" l="l" r="r" t="t"/>
            <a:pathLst>
              <a:path extrusionOk="0" h="812" w="158">
                <a:moveTo>
                  <a:pt x="157" y="1"/>
                </a:moveTo>
                <a:cubicBezTo>
                  <a:pt x="97" y="218"/>
                  <a:pt x="24" y="460"/>
                  <a:pt x="0" y="811"/>
                </a:cubicBezTo>
                <a:cubicBezTo>
                  <a:pt x="61" y="533"/>
                  <a:pt x="73" y="339"/>
                  <a:pt x="157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53"/>
          <p:cNvSpPr/>
          <p:nvPr/>
        </p:nvSpPr>
        <p:spPr>
          <a:xfrm>
            <a:off x="9051876" y="1012287"/>
            <a:ext cx="2341" cy="12056"/>
          </a:xfrm>
          <a:custGeom>
            <a:rect b="b" l="l" r="r" t="t"/>
            <a:pathLst>
              <a:path extrusionOk="0" h="376" w="73">
                <a:moveTo>
                  <a:pt x="73" y="0"/>
                </a:moveTo>
                <a:lnTo>
                  <a:pt x="0" y="279"/>
                </a:lnTo>
                <a:lnTo>
                  <a:pt x="13" y="375"/>
                </a:lnTo>
                <a:cubicBezTo>
                  <a:pt x="25" y="267"/>
                  <a:pt x="49" y="109"/>
                  <a:pt x="73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53"/>
          <p:cNvSpPr/>
          <p:nvPr/>
        </p:nvSpPr>
        <p:spPr>
          <a:xfrm>
            <a:off x="9050722" y="1020047"/>
            <a:ext cx="1186" cy="5066"/>
          </a:xfrm>
          <a:custGeom>
            <a:rect b="b" l="l" r="r" t="t"/>
            <a:pathLst>
              <a:path extrusionOk="0" h="158" w="37">
                <a:moveTo>
                  <a:pt x="24" y="0"/>
                </a:moveTo>
                <a:lnTo>
                  <a:pt x="0" y="158"/>
                </a:lnTo>
                <a:lnTo>
                  <a:pt x="36" y="37"/>
                </a:lnTo>
                <a:lnTo>
                  <a:pt x="24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53"/>
          <p:cNvSpPr/>
          <p:nvPr/>
        </p:nvSpPr>
        <p:spPr>
          <a:xfrm>
            <a:off x="9047611" y="999076"/>
            <a:ext cx="3046" cy="10902"/>
          </a:xfrm>
          <a:custGeom>
            <a:rect b="b" l="l" r="r" t="t"/>
            <a:pathLst>
              <a:path extrusionOk="0" h="340" w="95">
                <a:moveTo>
                  <a:pt x="75" y="1"/>
                </a:moveTo>
                <a:cubicBezTo>
                  <a:pt x="74" y="1"/>
                  <a:pt x="74" y="1"/>
                  <a:pt x="73" y="1"/>
                </a:cubicBezTo>
                <a:cubicBezTo>
                  <a:pt x="37" y="171"/>
                  <a:pt x="25" y="183"/>
                  <a:pt x="0" y="219"/>
                </a:cubicBezTo>
                <a:cubicBezTo>
                  <a:pt x="0" y="291"/>
                  <a:pt x="12" y="340"/>
                  <a:pt x="25" y="340"/>
                </a:cubicBezTo>
                <a:cubicBezTo>
                  <a:pt x="48" y="222"/>
                  <a:pt x="95" y="1"/>
                  <a:pt x="75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53"/>
          <p:cNvSpPr/>
          <p:nvPr/>
        </p:nvSpPr>
        <p:spPr>
          <a:xfrm>
            <a:off x="9051106" y="1002988"/>
            <a:ext cx="417" cy="1732"/>
          </a:xfrm>
          <a:custGeom>
            <a:rect b="b" l="l" r="r" t="t"/>
            <a:pathLst>
              <a:path extrusionOk="0" h="54" w="13">
                <a:moveTo>
                  <a:pt x="12" y="0"/>
                </a:moveTo>
                <a:lnTo>
                  <a:pt x="0" y="24"/>
                </a:lnTo>
                <a:cubicBezTo>
                  <a:pt x="0" y="41"/>
                  <a:pt x="0" y="53"/>
                  <a:pt x="2" y="53"/>
                </a:cubicBezTo>
                <a:cubicBezTo>
                  <a:pt x="3" y="53"/>
                  <a:pt x="6" y="38"/>
                  <a:pt x="12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53"/>
          <p:cNvSpPr/>
          <p:nvPr/>
        </p:nvSpPr>
        <p:spPr>
          <a:xfrm>
            <a:off x="9042192" y="1004912"/>
            <a:ext cx="417" cy="2341"/>
          </a:xfrm>
          <a:custGeom>
            <a:rect b="b" l="l" r="r" t="t"/>
            <a:pathLst>
              <a:path extrusionOk="0" h="73" w="13">
                <a:moveTo>
                  <a:pt x="12" y="1"/>
                </a:moveTo>
                <a:cubicBezTo>
                  <a:pt x="12" y="25"/>
                  <a:pt x="0" y="49"/>
                  <a:pt x="0" y="73"/>
                </a:cubicBezTo>
                <a:lnTo>
                  <a:pt x="0" y="73"/>
                </a:lnTo>
                <a:cubicBezTo>
                  <a:pt x="0" y="49"/>
                  <a:pt x="12" y="37"/>
                  <a:pt x="12" y="13"/>
                </a:cubicBezTo>
                <a:lnTo>
                  <a:pt x="12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53"/>
          <p:cNvSpPr/>
          <p:nvPr/>
        </p:nvSpPr>
        <p:spPr>
          <a:xfrm>
            <a:off x="9048092" y="1008022"/>
            <a:ext cx="1860" cy="5483"/>
          </a:xfrm>
          <a:custGeom>
            <a:rect b="b" l="l" r="r" t="t"/>
            <a:pathLst>
              <a:path extrusionOk="0" h="171" w="58">
                <a:moveTo>
                  <a:pt x="58" y="0"/>
                </a:moveTo>
                <a:cubicBezTo>
                  <a:pt x="46" y="37"/>
                  <a:pt x="22" y="61"/>
                  <a:pt x="10" y="61"/>
                </a:cubicBezTo>
                <a:cubicBezTo>
                  <a:pt x="10" y="114"/>
                  <a:pt x="0" y="148"/>
                  <a:pt x="6" y="148"/>
                </a:cubicBezTo>
                <a:cubicBezTo>
                  <a:pt x="7" y="148"/>
                  <a:pt x="8" y="147"/>
                  <a:pt x="10" y="146"/>
                </a:cubicBezTo>
                <a:cubicBezTo>
                  <a:pt x="10" y="163"/>
                  <a:pt x="11" y="171"/>
                  <a:pt x="13" y="171"/>
                </a:cubicBezTo>
                <a:cubicBezTo>
                  <a:pt x="21" y="171"/>
                  <a:pt x="40" y="92"/>
                  <a:pt x="58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53"/>
          <p:cNvSpPr/>
          <p:nvPr/>
        </p:nvSpPr>
        <p:spPr>
          <a:xfrm>
            <a:off x="9047611" y="991509"/>
            <a:ext cx="898" cy="8401"/>
          </a:xfrm>
          <a:custGeom>
            <a:rect b="b" l="l" r="r" t="t"/>
            <a:pathLst>
              <a:path extrusionOk="0" h="262" w="28">
                <a:moveTo>
                  <a:pt x="22" y="1"/>
                </a:moveTo>
                <a:lnTo>
                  <a:pt x="22" y="1"/>
                </a:lnTo>
                <a:cubicBezTo>
                  <a:pt x="20" y="1"/>
                  <a:pt x="17" y="10"/>
                  <a:pt x="12" y="32"/>
                </a:cubicBezTo>
                <a:cubicBezTo>
                  <a:pt x="0" y="116"/>
                  <a:pt x="0" y="189"/>
                  <a:pt x="0" y="261"/>
                </a:cubicBezTo>
                <a:cubicBezTo>
                  <a:pt x="10" y="154"/>
                  <a:pt x="28" y="1"/>
                  <a:pt x="2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53"/>
          <p:cNvSpPr/>
          <p:nvPr/>
        </p:nvSpPr>
        <p:spPr>
          <a:xfrm>
            <a:off x="9051876" y="998018"/>
            <a:ext cx="224" cy="2277"/>
          </a:xfrm>
          <a:custGeom>
            <a:rect b="b" l="l" r="r" t="t"/>
            <a:pathLst>
              <a:path extrusionOk="0" h="71" w="7">
                <a:moveTo>
                  <a:pt x="6" y="1"/>
                </a:moveTo>
                <a:lnTo>
                  <a:pt x="6" y="1"/>
                </a:lnTo>
                <a:cubicBezTo>
                  <a:pt x="5" y="1"/>
                  <a:pt x="3" y="17"/>
                  <a:pt x="1" y="39"/>
                </a:cubicBezTo>
                <a:lnTo>
                  <a:pt x="1" y="39"/>
                </a:lnTo>
                <a:cubicBezTo>
                  <a:pt x="5" y="12"/>
                  <a:pt x="6" y="1"/>
                  <a:pt x="6" y="1"/>
                </a:cubicBezTo>
                <a:close/>
                <a:moveTo>
                  <a:pt x="1" y="39"/>
                </a:moveTo>
                <a:cubicBezTo>
                  <a:pt x="1" y="41"/>
                  <a:pt x="1" y="44"/>
                  <a:pt x="0" y="46"/>
                </a:cubicBezTo>
                <a:lnTo>
                  <a:pt x="0" y="70"/>
                </a:lnTo>
                <a:cubicBezTo>
                  <a:pt x="0" y="59"/>
                  <a:pt x="1" y="49"/>
                  <a:pt x="1" y="39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53"/>
          <p:cNvSpPr/>
          <p:nvPr/>
        </p:nvSpPr>
        <p:spPr>
          <a:xfrm>
            <a:off x="9049920" y="1000262"/>
            <a:ext cx="1988" cy="7792"/>
          </a:xfrm>
          <a:custGeom>
            <a:rect b="b" l="l" r="r" t="t"/>
            <a:pathLst>
              <a:path extrusionOk="0" h="243" w="62">
                <a:moveTo>
                  <a:pt x="61" y="0"/>
                </a:moveTo>
                <a:cubicBezTo>
                  <a:pt x="37" y="49"/>
                  <a:pt x="25" y="158"/>
                  <a:pt x="1" y="242"/>
                </a:cubicBezTo>
                <a:cubicBezTo>
                  <a:pt x="13" y="206"/>
                  <a:pt x="25" y="170"/>
                  <a:pt x="37" y="109"/>
                </a:cubicBezTo>
                <a:cubicBezTo>
                  <a:pt x="49" y="85"/>
                  <a:pt x="49" y="37"/>
                  <a:pt x="61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53"/>
          <p:cNvSpPr/>
          <p:nvPr/>
        </p:nvSpPr>
        <p:spPr>
          <a:xfrm>
            <a:off x="9027442" y="1007253"/>
            <a:ext cx="14750" cy="80708"/>
          </a:xfrm>
          <a:custGeom>
            <a:rect b="b" l="l" r="r" t="t"/>
            <a:pathLst>
              <a:path extrusionOk="0" h="2517" w="460">
                <a:moveTo>
                  <a:pt x="460" y="0"/>
                </a:moveTo>
                <a:lnTo>
                  <a:pt x="460" y="0"/>
                </a:lnTo>
                <a:cubicBezTo>
                  <a:pt x="436" y="170"/>
                  <a:pt x="412" y="315"/>
                  <a:pt x="351" y="532"/>
                </a:cubicBezTo>
                <a:cubicBezTo>
                  <a:pt x="327" y="738"/>
                  <a:pt x="339" y="1028"/>
                  <a:pt x="254" y="1355"/>
                </a:cubicBezTo>
                <a:cubicBezTo>
                  <a:pt x="239" y="1397"/>
                  <a:pt x="229" y="1414"/>
                  <a:pt x="224" y="1414"/>
                </a:cubicBezTo>
                <a:cubicBezTo>
                  <a:pt x="205" y="1414"/>
                  <a:pt x="245" y="1178"/>
                  <a:pt x="254" y="1016"/>
                </a:cubicBezTo>
                <a:lnTo>
                  <a:pt x="254" y="1016"/>
                </a:lnTo>
                <a:cubicBezTo>
                  <a:pt x="194" y="1488"/>
                  <a:pt x="97" y="1694"/>
                  <a:pt x="0" y="2383"/>
                </a:cubicBezTo>
                <a:lnTo>
                  <a:pt x="73" y="2141"/>
                </a:lnTo>
                <a:lnTo>
                  <a:pt x="73" y="2141"/>
                </a:lnTo>
                <a:cubicBezTo>
                  <a:pt x="49" y="2250"/>
                  <a:pt x="12" y="2420"/>
                  <a:pt x="12" y="2516"/>
                </a:cubicBezTo>
                <a:cubicBezTo>
                  <a:pt x="53" y="2263"/>
                  <a:pt x="105" y="2026"/>
                  <a:pt x="123" y="2026"/>
                </a:cubicBezTo>
                <a:lnTo>
                  <a:pt x="123" y="2026"/>
                </a:lnTo>
                <a:cubicBezTo>
                  <a:pt x="132" y="2026"/>
                  <a:pt x="133" y="2081"/>
                  <a:pt x="121" y="2214"/>
                </a:cubicBezTo>
                <a:cubicBezTo>
                  <a:pt x="194" y="1936"/>
                  <a:pt x="375" y="702"/>
                  <a:pt x="460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53"/>
          <p:cNvSpPr/>
          <p:nvPr/>
        </p:nvSpPr>
        <p:spPr>
          <a:xfrm>
            <a:off x="9042577" y="990964"/>
            <a:ext cx="3110" cy="17860"/>
          </a:xfrm>
          <a:custGeom>
            <a:rect b="b" l="l" r="r" t="t"/>
            <a:pathLst>
              <a:path extrusionOk="0" h="557" w="97">
                <a:moveTo>
                  <a:pt x="97" y="0"/>
                </a:moveTo>
                <a:cubicBezTo>
                  <a:pt x="48" y="182"/>
                  <a:pt x="24" y="315"/>
                  <a:pt x="0" y="448"/>
                </a:cubicBezTo>
                <a:lnTo>
                  <a:pt x="48" y="508"/>
                </a:lnTo>
                <a:lnTo>
                  <a:pt x="36" y="557"/>
                </a:lnTo>
                <a:lnTo>
                  <a:pt x="61" y="520"/>
                </a:lnTo>
                <a:cubicBezTo>
                  <a:pt x="61" y="448"/>
                  <a:pt x="73" y="303"/>
                  <a:pt x="9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53"/>
          <p:cNvSpPr/>
          <p:nvPr/>
        </p:nvSpPr>
        <p:spPr>
          <a:xfrm>
            <a:off x="9040236" y="1000647"/>
            <a:ext cx="7407" cy="39600"/>
          </a:xfrm>
          <a:custGeom>
            <a:rect b="b" l="l" r="r" t="t"/>
            <a:pathLst>
              <a:path extrusionOk="0" h="1235" w="231">
                <a:moveTo>
                  <a:pt x="230" y="1"/>
                </a:moveTo>
                <a:lnTo>
                  <a:pt x="230" y="1"/>
                </a:lnTo>
                <a:cubicBezTo>
                  <a:pt x="229" y="3"/>
                  <a:pt x="228" y="6"/>
                  <a:pt x="227" y="9"/>
                </a:cubicBezTo>
                <a:lnTo>
                  <a:pt x="227" y="9"/>
                </a:lnTo>
                <a:lnTo>
                  <a:pt x="230" y="1"/>
                </a:lnTo>
                <a:close/>
                <a:moveTo>
                  <a:pt x="218" y="61"/>
                </a:moveTo>
                <a:lnTo>
                  <a:pt x="218" y="61"/>
                </a:lnTo>
                <a:cubicBezTo>
                  <a:pt x="206" y="122"/>
                  <a:pt x="194" y="170"/>
                  <a:pt x="182" y="218"/>
                </a:cubicBezTo>
                <a:cubicBezTo>
                  <a:pt x="182" y="134"/>
                  <a:pt x="206" y="109"/>
                  <a:pt x="218" y="61"/>
                </a:cubicBezTo>
                <a:close/>
                <a:moveTo>
                  <a:pt x="230" y="1"/>
                </a:moveTo>
                <a:lnTo>
                  <a:pt x="230" y="1"/>
                </a:lnTo>
                <a:lnTo>
                  <a:pt x="230" y="1"/>
                </a:lnTo>
                <a:cubicBezTo>
                  <a:pt x="230" y="1"/>
                  <a:pt x="230" y="1"/>
                  <a:pt x="230" y="1"/>
                </a:cubicBezTo>
                <a:lnTo>
                  <a:pt x="230" y="1"/>
                </a:lnTo>
                <a:cubicBezTo>
                  <a:pt x="221" y="45"/>
                  <a:pt x="219" y="70"/>
                  <a:pt x="218" y="70"/>
                </a:cubicBezTo>
                <a:cubicBezTo>
                  <a:pt x="218" y="70"/>
                  <a:pt x="218" y="67"/>
                  <a:pt x="218" y="61"/>
                </a:cubicBezTo>
                <a:cubicBezTo>
                  <a:pt x="218" y="50"/>
                  <a:pt x="218" y="30"/>
                  <a:pt x="227" y="9"/>
                </a:cubicBezTo>
                <a:lnTo>
                  <a:pt x="227" y="9"/>
                </a:lnTo>
                <a:lnTo>
                  <a:pt x="134" y="218"/>
                </a:lnTo>
                <a:cubicBezTo>
                  <a:pt x="134" y="242"/>
                  <a:pt x="140" y="255"/>
                  <a:pt x="149" y="255"/>
                </a:cubicBezTo>
                <a:cubicBezTo>
                  <a:pt x="158" y="255"/>
                  <a:pt x="170" y="242"/>
                  <a:pt x="182" y="218"/>
                </a:cubicBezTo>
                <a:lnTo>
                  <a:pt x="182" y="218"/>
                </a:lnTo>
                <a:cubicBezTo>
                  <a:pt x="109" y="630"/>
                  <a:pt x="61" y="799"/>
                  <a:pt x="1" y="1234"/>
                </a:cubicBezTo>
                <a:cubicBezTo>
                  <a:pt x="37" y="1222"/>
                  <a:pt x="85" y="908"/>
                  <a:pt x="134" y="726"/>
                </a:cubicBezTo>
                <a:lnTo>
                  <a:pt x="134" y="726"/>
                </a:lnTo>
                <a:cubicBezTo>
                  <a:pt x="124" y="739"/>
                  <a:pt x="118" y="744"/>
                  <a:pt x="115" y="744"/>
                </a:cubicBezTo>
                <a:cubicBezTo>
                  <a:pt x="90" y="744"/>
                  <a:pt x="182" y="478"/>
                  <a:pt x="182" y="267"/>
                </a:cubicBezTo>
                <a:cubicBezTo>
                  <a:pt x="206" y="194"/>
                  <a:pt x="218" y="182"/>
                  <a:pt x="230" y="170"/>
                </a:cubicBezTo>
                <a:cubicBezTo>
                  <a:pt x="230" y="116"/>
                  <a:pt x="230" y="63"/>
                  <a:pt x="230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53"/>
          <p:cNvSpPr/>
          <p:nvPr/>
        </p:nvSpPr>
        <p:spPr>
          <a:xfrm>
            <a:off x="9045270" y="1037875"/>
            <a:ext cx="3912" cy="33797"/>
          </a:xfrm>
          <a:custGeom>
            <a:rect b="b" l="l" r="r" t="t"/>
            <a:pathLst>
              <a:path extrusionOk="0" h="1054" w="122">
                <a:moveTo>
                  <a:pt x="122" y="1"/>
                </a:moveTo>
                <a:lnTo>
                  <a:pt x="122" y="1"/>
                </a:lnTo>
                <a:cubicBezTo>
                  <a:pt x="73" y="315"/>
                  <a:pt x="49" y="569"/>
                  <a:pt x="1" y="896"/>
                </a:cubicBezTo>
                <a:cubicBezTo>
                  <a:pt x="22" y="854"/>
                  <a:pt x="43" y="718"/>
                  <a:pt x="56" y="718"/>
                </a:cubicBezTo>
                <a:cubicBezTo>
                  <a:pt x="58" y="718"/>
                  <a:pt x="60" y="721"/>
                  <a:pt x="61" y="727"/>
                </a:cubicBezTo>
                <a:cubicBezTo>
                  <a:pt x="49" y="848"/>
                  <a:pt x="25" y="920"/>
                  <a:pt x="1" y="1053"/>
                </a:cubicBezTo>
                <a:cubicBezTo>
                  <a:pt x="25" y="944"/>
                  <a:pt x="85" y="763"/>
                  <a:pt x="85" y="569"/>
                </a:cubicBezTo>
                <a:lnTo>
                  <a:pt x="85" y="569"/>
                </a:lnTo>
                <a:lnTo>
                  <a:pt x="73" y="618"/>
                </a:lnTo>
                <a:cubicBezTo>
                  <a:pt x="73" y="509"/>
                  <a:pt x="110" y="158"/>
                  <a:pt x="12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53"/>
          <p:cNvSpPr/>
          <p:nvPr/>
        </p:nvSpPr>
        <p:spPr>
          <a:xfrm>
            <a:off x="9049150" y="1034796"/>
            <a:ext cx="417" cy="3110"/>
          </a:xfrm>
          <a:custGeom>
            <a:rect b="b" l="l" r="r" t="t"/>
            <a:pathLst>
              <a:path extrusionOk="0" h="97" w="13">
                <a:moveTo>
                  <a:pt x="13" y="1"/>
                </a:moveTo>
                <a:cubicBezTo>
                  <a:pt x="13" y="13"/>
                  <a:pt x="13" y="49"/>
                  <a:pt x="1" y="97"/>
                </a:cubicBezTo>
                <a:cubicBezTo>
                  <a:pt x="13" y="61"/>
                  <a:pt x="13" y="37"/>
                  <a:pt x="13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53"/>
          <p:cNvSpPr/>
          <p:nvPr/>
        </p:nvSpPr>
        <p:spPr>
          <a:xfrm>
            <a:off x="9041775" y="1040600"/>
            <a:ext cx="3527" cy="17475"/>
          </a:xfrm>
          <a:custGeom>
            <a:rect b="b" l="l" r="r" t="t"/>
            <a:pathLst>
              <a:path extrusionOk="0" h="545" w="110">
                <a:moveTo>
                  <a:pt x="110" y="1"/>
                </a:moveTo>
                <a:lnTo>
                  <a:pt x="25" y="194"/>
                </a:lnTo>
                <a:lnTo>
                  <a:pt x="1" y="545"/>
                </a:lnTo>
                <a:lnTo>
                  <a:pt x="25" y="339"/>
                </a:lnTo>
                <a:cubicBezTo>
                  <a:pt x="28" y="350"/>
                  <a:pt x="32" y="355"/>
                  <a:pt x="35" y="355"/>
                </a:cubicBezTo>
                <a:cubicBezTo>
                  <a:pt x="56" y="355"/>
                  <a:pt x="78" y="137"/>
                  <a:pt x="110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53"/>
          <p:cNvSpPr/>
          <p:nvPr/>
        </p:nvSpPr>
        <p:spPr>
          <a:xfrm>
            <a:off x="9041775" y="984743"/>
            <a:ext cx="3912" cy="19431"/>
          </a:xfrm>
          <a:custGeom>
            <a:rect b="b" l="l" r="r" t="t"/>
            <a:pathLst>
              <a:path extrusionOk="0" h="606" w="122">
                <a:moveTo>
                  <a:pt x="122" y="1"/>
                </a:moveTo>
                <a:lnTo>
                  <a:pt x="1" y="605"/>
                </a:lnTo>
                <a:lnTo>
                  <a:pt x="49" y="424"/>
                </a:lnTo>
                <a:lnTo>
                  <a:pt x="122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53"/>
          <p:cNvSpPr/>
          <p:nvPr/>
        </p:nvSpPr>
        <p:spPr>
          <a:xfrm>
            <a:off x="9041006" y="987853"/>
            <a:ext cx="1988" cy="12056"/>
          </a:xfrm>
          <a:custGeom>
            <a:rect b="b" l="l" r="r" t="t"/>
            <a:pathLst>
              <a:path extrusionOk="0" h="376" w="62">
                <a:moveTo>
                  <a:pt x="61" y="0"/>
                </a:moveTo>
                <a:lnTo>
                  <a:pt x="13" y="218"/>
                </a:lnTo>
                <a:lnTo>
                  <a:pt x="1" y="375"/>
                </a:lnTo>
                <a:lnTo>
                  <a:pt x="61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53"/>
          <p:cNvSpPr/>
          <p:nvPr/>
        </p:nvSpPr>
        <p:spPr>
          <a:xfrm>
            <a:off x="8907583" y="1125925"/>
            <a:ext cx="1186" cy="6253"/>
          </a:xfrm>
          <a:custGeom>
            <a:rect b="b" l="l" r="r" t="t"/>
            <a:pathLst>
              <a:path extrusionOk="0" h="195" w="37">
                <a:moveTo>
                  <a:pt x="37" y="1"/>
                </a:moveTo>
                <a:lnTo>
                  <a:pt x="37" y="1"/>
                </a:lnTo>
                <a:cubicBezTo>
                  <a:pt x="13" y="110"/>
                  <a:pt x="0" y="182"/>
                  <a:pt x="13" y="194"/>
                </a:cubicBezTo>
                <a:lnTo>
                  <a:pt x="37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53"/>
          <p:cNvSpPr/>
          <p:nvPr/>
        </p:nvSpPr>
        <p:spPr>
          <a:xfrm>
            <a:off x="8990984" y="973200"/>
            <a:ext cx="3142" cy="20105"/>
          </a:xfrm>
          <a:custGeom>
            <a:rect b="b" l="l" r="r" t="t"/>
            <a:pathLst>
              <a:path extrusionOk="0" h="627" w="98">
                <a:moveTo>
                  <a:pt x="91" y="1"/>
                </a:moveTo>
                <a:lnTo>
                  <a:pt x="91" y="1"/>
                </a:lnTo>
                <a:cubicBezTo>
                  <a:pt x="89" y="1"/>
                  <a:pt x="80" y="45"/>
                  <a:pt x="61" y="155"/>
                </a:cubicBezTo>
                <a:lnTo>
                  <a:pt x="0" y="566"/>
                </a:lnTo>
                <a:cubicBezTo>
                  <a:pt x="13" y="542"/>
                  <a:pt x="21" y="531"/>
                  <a:pt x="26" y="531"/>
                </a:cubicBezTo>
                <a:lnTo>
                  <a:pt x="26" y="531"/>
                </a:lnTo>
                <a:cubicBezTo>
                  <a:pt x="31" y="531"/>
                  <a:pt x="32" y="542"/>
                  <a:pt x="32" y="560"/>
                </a:cubicBezTo>
                <a:lnTo>
                  <a:pt x="32" y="560"/>
                </a:lnTo>
                <a:cubicBezTo>
                  <a:pt x="59" y="308"/>
                  <a:pt x="98" y="1"/>
                  <a:pt x="91" y="1"/>
                </a:cubicBezTo>
                <a:close/>
                <a:moveTo>
                  <a:pt x="32" y="560"/>
                </a:moveTo>
                <a:lnTo>
                  <a:pt x="32" y="560"/>
                </a:lnTo>
                <a:cubicBezTo>
                  <a:pt x="29" y="583"/>
                  <a:pt x="27" y="605"/>
                  <a:pt x="24" y="627"/>
                </a:cubicBezTo>
                <a:cubicBezTo>
                  <a:pt x="28" y="600"/>
                  <a:pt x="31" y="577"/>
                  <a:pt x="32" y="56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53"/>
          <p:cNvSpPr/>
          <p:nvPr/>
        </p:nvSpPr>
        <p:spPr>
          <a:xfrm>
            <a:off x="8945196" y="1058044"/>
            <a:ext cx="2758" cy="12441"/>
          </a:xfrm>
          <a:custGeom>
            <a:rect b="b" l="l" r="r" t="t"/>
            <a:pathLst>
              <a:path extrusionOk="0" h="388" w="86">
                <a:moveTo>
                  <a:pt x="85" y="1"/>
                </a:moveTo>
                <a:lnTo>
                  <a:pt x="85" y="1"/>
                </a:lnTo>
                <a:cubicBezTo>
                  <a:pt x="61" y="86"/>
                  <a:pt x="37" y="170"/>
                  <a:pt x="13" y="267"/>
                </a:cubicBezTo>
                <a:cubicBezTo>
                  <a:pt x="13" y="297"/>
                  <a:pt x="13" y="336"/>
                  <a:pt x="6" y="369"/>
                </a:cubicBezTo>
                <a:lnTo>
                  <a:pt x="6" y="369"/>
                </a:lnTo>
                <a:cubicBezTo>
                  <a:pt x="39" y="242"/>
                  <a:pt x="62" y="116"/>
                  <a:pt x="85" y="1"/>
                </a:cubicBezTo>
                <a:close/>
                <a:moveTo>
                  <a:pt x="6" y="369"/>
                </a:moveTo>
                <a:lnTo>
                  <a:pt x="6" y="369"/>
                </a:lnTo>
                <a:cubicBezTo>
                  <a:pt x="4" y="375"/>
                  <a:pt x="3" y="382"/>
                  <a:pt x="1" y="388"/>
                </a:cubicBezTo>
                <a:cubicBezTo>
                  <a:pt x="3" y="382"/>
                  <a:pt x="4" y="376"/>
                  <a:pt x="6" y="369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53"/>
          <p:cNvSpPr/>
          <p:nvPr/>
        </p:nvSpPr>
        <p:spPr>
          <a:xfrm>
            <a:off x="8881996" y="1141829"/>
            <a:ext cx="2726" cy="13243"/>
          </a:xfrm>
          <a:custGeom>
            <a:rect b="b" l="l" r="r" t="t"/>
            <a:pathLst>
              <a:path extrusionOk="0" h="413" w="85">
                <a:moveTo>
                  <a:pt x="85" y="1"/>
                </a:moveTo>
                <a:lnTo>
                  <a:pt x="0" y="412"/>
                </a:lnTo>
                <a:cubicBezTo>
                  <a:pt x="24" y="412"/>
                  <a:pt x="48" y="206"/>
                  <a:pt x="85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53"/>
          <p:cNvSpPr/>
          <p:nvPr/>
        </p:nvSpPr>
        <p:spPr>
          <a:xfrm>
            <a:off x="9018753" y="993272"/>
            <a:ext cx="1347" cy="12666"/>
          </a:xfrm>
          <a:custGeom>
            <a:rect b="b" l="l" r="r" t="t"/>
            <a:pathLst>
              <a:path extrusionOk="0" h="395" w="42">
                <a:moveTo>
                  <a:pt x="29" y="1"/>
                </a:moveTo>
                <a:cubicBezTo>
                  <a:pt x="21" y="171"/>
                  <a:pt x="0" y="395"/>
                  <a:pt x="10" y="395"/>
                </a:cubicBezTo>
                <a:cubicBezTo>
                  <a:pt x="14" y="395"/>
                  <a:pt x="24" y="355"/>
                  <a:pt x="41" y="255"/>
                </a:cubicBezTo>
                <a:cubicBezTo>
                  <a:pt x="41" y="85"/>
                  <a:pt x="41" y="25"/>
                  <a:pt x="2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53"/>
          <p:cNvSpPr/>
          <p:nvPr/>
        </p:nvSpPr>
        <p:spPr>
          <a:xfrm>
            <a:off x="9018144" y="987469"/>
            <a:ext cx="1892" cy="8561"/>
          </a:xfrm>
          <a:custGeom>
            <a:rect b="b" l="l" r="r" t="t"/>
            <a:pathLst>
              <a:path extrusionOk="0" h="267" w="59">
                <a:moveTo>
                  <a:pt x="49" y="0"/>
                </a:moveTo>
                <a:lnTo>
                  <a:pt x="49" y="0"/>
                </a:lnTo>
                <a:cubicBezTo>
                  <a:pt x="41" y="0"/>
                  <a:pt x="26" y="48"/>
                  <a:pt x="0" y="170"/>
                </a:cubicBezTo>
                <a:cubicBezTo>
                  <a:pt x="0" y="218"/>
                  <a:pt x="0" y="242"/>
                  <a:pt x="0" y="266"/>
                </a:cubicBezTo>
                <a:cubicBezTo>
                  <a:pt x="10" y="219"/>
                  <a:pt x="27" y="171"/>
                  <a:pt x="39" y="171"/>
                </a:cubicBezTo>
                <a:cubicBezTo>
                  <a:pt x="43" y="171"/>
                  <a:pt x="46" y="174"/>
                  <a:pt x="48" y="182"/>
                </a:cubicBezTo>
                <a:cubicBezTo>
                  <a:pt x="55" y="80"/>
                  <a:pt x="58" y="0"/>
                  <a:pt x="49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53"/>
          <p:cNvSpPr/>
          <p:nvPr/>
        </p:nvSpPr>
        <p:spPr>
          <a:xfrm>
            <a:off x="9000476" y="1074333"/>
            <a:ext cx="224" cy="1635"/>
          </a:xfrm>
          <a:custGeom>
            <a:rect b="b" l="l" r="r" t="t"/>
            <a:pathLst>
              <a:path extrusionOk="0" h="51" w="7">
                <a:moveTo>
                  <a:pt x="7" y="1"/>
                </a:moveTo>
                <a:cubicBezTo>
                  <a:pt x="1" y="36"/>
                  <a:pt x="1" y="51"/>
                  <a:pt x="2" y="51"/>
                </a:cubicBezTo>
                <a:cubicBezTo>
                  <a:pt x="3" y="51"/>
                  <a:pt x="7" y="33"/>
                  <a:pt x="7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53"/>
          <p:cNvSpPr/>
          <p:nvPr/>
        </p:nvSpPr>
        <p:spPr>
          <a:xfrm>
            <a:off x="9034817" y="991509"/>
            <a:ext cx="353" cy="2565"/>
          </a:xfrm>
          <a:custGeom>
            <a:rect b="b" l="l" r="r" t="t"/>
            <a:pathLst>
              <a:path extrusionOk="0" h="80" w="11">
                <a:moveTo>
                  <a:pt x="8" y="1"/>
                </a:moveTo>
                <a:cubicBezTo>
                  <a:pt x="7" y="1"/>
                  <a:pt x="4" y="10"/>
                  <a:pt x="0" y="32"/>
                </a:cubicBezTo>
                <a:cubicBezTo>
                  <a:pt x="0" y="56"/>
                  <a:pt x="0" y="68"/>
                  <a:pt x="0" y="80"/>
                </a:cubicBezTo>
                <a:cubicBezTo>
                  <a:pt x="8" y="33"/>
                  <a:pt x="11" y="1"/>
                  <a:pt x="8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53"/>
          <p:cNvSpPr/>
          <p:nvPr/>
        </p:nvSpPr>
        <p:spPr>
          <a:xfrm>
            <a:off x="9033246" y="992888"/>
            <a:ext cx="802" cy="1988"/>
          </a:xfrm>
          <a:custGeom>
            <a:rect b="b" l="l" r="r" t="t"/>
            <a:pathLst>
              <a:path extrusionOk="0" h="62" w="25">
                <a:moveTo>
                  <a:pt x="25" y="1"/>
                </a:moveTo>
                <a:lnTo>
                  <a:pt x="1" y="13"/>
                </a:lnTo>
                <a:cubicBezTo>
                  <a:pt x="13" y="13"/>
                  <a:pt x="13" y="37"/>
                  <a:pt x="13" y="61"/>
                </a:cubicBezTo>
                <a:cubicBezTo>
                  <a:pt x="25" y="37"/>
                  <a:pt x="25" y="13"/>
                  <a:pt x="25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53"/>
          <p:cNvSpPr/>
          <p:nvPr/>
        </p:nvSpPr>
        <p:spPr>
          <a:xfrm>
            <a:off x="8861121" y="1089467"/>
            <a:ext cx="1122" cy="4008"/>
          </a:xfrm>
          <a:custGeom>
            <a:rect b="b" l="l" r="r" t="t"/>
            <a:pathLst>
              <a:path extrusionOk="0" h="125" w="35">
                <a:moveTo>
                  <a:pt x="34" y="1"/>
                </a:moveTo>
                <a:cubicBezTo>
                  <a:pt x="9" y="89"/>
                  <a:pt x="0" y="125"/>
                  <a:pt x="1" y="125"/>
                </a:cubicBezTo>
                <a:cubicBezTo>
                  <a:pt x="2" y="125"/>
                  <a:pt x="10" y="95"/>
                  <a:pt x="22" y="49"/>
                </a:cubicBezTo>
                <a:lnTo>
                  <a:pt x="34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53"/>
          <p:cNvSpPr/>
          <p:nvPr/>
        </p:nvSpPr>
        <p:spPr>
          <a:xfrm>
            <a:off x="8959176" y="1127112"/>
            <a:ext cx="32" cy="1186"/>
          </a:xfrm>
          <a:custGeom>
            <a:rect b="b" l="l" r="r" t="t"/>
            <a:pathLst>
              <a:path extrusionOk="0" h="37" w="1">
                <a:moveTo>
                  <a:pt x="0" y="12"/>
                </a:moveTo>
                <a:lnTo>
                  <a:pt x="0" y="0"/>
                </a:lnTo>
                <a:lnTo>
                  <a:pt x="0" y="36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53"/>
          <p:cNvSpPr/>
          <p:nvPr/>
        </p:nvSpPr>
        <p:spPr>
          <a:xfrm>
            <a:off x="8956066" y="1089083"/>
            <a:ext cx="8561" cy="48514"/>
          </a:xfrm>
          <a:custGeom>
            <a:rect b="b" l="l" r="r" t="t"/>
            <a:pathLst>
              <a:path extrusionOk="0" h="1513" w="267">
                <a:moveTo>
                  <a:pt x="267" y="1"/>
                </a:moveTo>
                <a:lnTo>
                  <a:pt x="1" y="1513"/>
                </a:lnTo>
                <a:cubicBezTo>
                  <a:pt x="60" y="1200"/>
                  <a:pt x="83" y="1108"/>
                  <a:pt x="92" y="1108"/>
                </a:cubicBezTo>
                <a:cubicBezTo>
                  <a:pt x="97" y="1108"/>
                  <a:pt x="97" y="1144"/>
                  <a:pt x="97" y="1186"/>
                </a:cubicBezTo>
                <a:lnTo>
                  <a:pt x="267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53"/>
          <p:cNvSpPr/>
          <p:nvPr/>
        </p:nvSpPr>
        <p:spPr>
          <a:xfrm>
            <a:off x="9027122" y="1004527"/>
            <a:ext cx="1892" cy="7599"/>
          </a:xfrm>
          <a:custGeom>
            <a:rect b="b" l="l" r="r" t="t"/>
            <a:pathLst>
              <a:path extrusionOk="0" h="237" w="59">
                <a:moveTo>
                  <a:pt x="59" y="1"/>
                </a:moveTo>
                <a:lnTo>
                  <a:pt x="59" y="1"/>
                </a:lnTo>
                <a:cubicBezTo>
                  <a:pt x="42" y="74"/>
                  <a:pt x="32" y="104"/>
                  <a:pt x="26" y="104"/>
                </a:cubicBezTo>
                <a:cubicBezTo>
                  <a:pt x="24" y="104"/>
                  <a:pt x="22" y="97"/>
                  <a:pt x="22" y="85"/>
                </a:cubicBezTo>
                <a:cubicBezTo>
                  <a:pt x="6" y="169"/>
                  <a:pt x="0" y="236"/>
                  <a:pt x="7" y="236"/>
                </a:cubicBezTo>
                <a:cubicBezTo>
                  <a:pt x="10" y="236"/>
                  <a:pt x="15" y="223"/>
                  <a:pt x="22" y="194"/>
                </a:cubicBezTo>
                <a:cubicBezTo>
                  <a:pt x="35" y="121"/>
                  <a:pt x="47" y="61"/>
                  <a:pt x="5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53"/>
          <p:cNvSpPr/>
          <p:nvPr/>
        </p:nvSpPr>
        <p:spPr>
          <a:xfrm>
            <a:off x="8884689" y="1139136"/>
            <a:ext cx="417" cy="2726"/>
          </a:xfrm>
          <a:custGeom>
            <a:rect b="b" l="l" r="r" t="t"/>
            <a:pathLst>
              <a:path extrusionOk="0" h="85" w="13">
                <a:moveTo>
                  <a:pt x="13" y="0"/>
                </a:moveTo>
                <a:lnTo>
                  <a:pt x="7" y="42"/>
                </a:lnTo>
                <a:cubicBezTo>
                  <a:pt x="10" y="27"/>
                  <a:pt x="13" y="12"/>
                  <a:pt x="13" y="0"/>
                </a:cubicBezTo>
                <a:close/>
                <a:moveTo>
                  <a:pt x="7" y="42"/>
                </a:moveTo>
                <a:lnTo>
                  <a:pt x="7" y="42"/>
                </a:lnTo>
                <a:cubicBezTo>
                  <a:pt x="4" y="58"/>
                  <a:pt x="1" y="73"/>
                  <a:pt x="1" y="85"/>
                </a:cubicBezTo>
                <a:lnTo>
                  <a:pt x="7" y="42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53"/>
          <p:cNvSpPr/>
          <p:nvPr/>
        </p:nvSpPr>
        <p:spPr>
          <a:xfrm>
            <a:off x="8985533" y="1123232"/>
            <a:ext cx="834" cy="7792"/>
          </a:xfrm>
          <a:custGeom>
            <a:rect b="b" l="l" r="r" t="t"/>
            <a:pathLst>
              <a:path extrusionOk="0" h="243" w="26">
                <a:moveTo>
                  <a:pt x="25" y="0"/>
                </a:moveTo>
                <a:cubicBezTo>
                  <a:pt x="13" y="121"/>
                  <a:pt x="1" y="206"/>
                  <a:pt x="13" y="242"/>
                </a:cubicBezTo>
                <a:cubicBezTo>
                  <a:pt x="13" y="182"/>
                  <a:pt x="25" y="97"/>
                  <a:pt x="25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53"/>
          <p:cNvSpPr/>
          <p:nvPr/>
        </p:nvSpPr>
        <p:spPr>
          <a:xfrm>
            <a:off x="9037896" y="987469"/>
            <a:ext cx="1603" cy="8177"/>
          </a:xfrm>
          <a:custGeom>
            <a:rect b="b" l="l" r="r" t="t"/>
            <a:pathLst>
              <a:path extrusionOk="0" h="255" w="50">
                <a:moveTo>
                  <a:pt x="49" y="0"/>
                </a:moveTo>
                <a:lnTo>
                  <a:pt x="1" y="97"/>
                </a:lnTo>
                <a:cubicBezTo>
                  <a:pt x="3" y="95"/>
                  <a:pt x="5" y="94"/>
                  <a:pt x="7" y="94"/>
                </a:cubicBezTo>
                <a:lnTo>
                  <a:pt x="7" y="94"/>
                </a:lnTo>
                <a:cubicBezTo>
                  <a:pt x="18" y="94"/>
                  <a:pt x="16" y="140"/>
                  <a:pt x="10" y="190"/>
                </a:cubicBezTo>
                <a:lnTo>
                  <a:pt x="10" y="190"/>
                </a:lnTo>
                <a:cubicBezTo>
                  <a:pt x="23" y="109"/>
                  <a:pt x="40" y="29"/>
                  <a:pt x="49" y="0"/>
                </a:cubicBezTo>
                <a:close/>
                <a:moveTo>
                  <a:pt x="10" y="190"/>
                </a:moveTo>
                <a:cubicBezTo>
                  <a:pt x="7" y="212"/>
                  <a:pt x="4" y="234"/>
                  <a:pt x="1" y="254"/>
                </a:cubicBezTo>
                <a:cubicBezTo>
                  <a:pt x="4" y="234"/>
                  <a:pt x="8" y="212"/>
                  <a:pt x="10" y="19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53"/>
          <p:cNvSpPr/>
          <p:nvPr/>
        </p:nvSpPr>
        <p:spPr>
          <a:xfrm>
            <a:off x="9039467" y="987084"/>
            <a:ext cx="32" cy="417"/>
          </a:xfrm>
          <a:custGeom>
            <a:rect b="b" l="l" r="r" t="t"/>
            <a:pathLst>
              <a:path extrusionOk="0" h="13" w="1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53"/>
          <p:cNvSpPr/>
          <p:nvPr/>
        </p:nvSpPr>
        <p:spPr>
          <a:xfrm>
            <a:off x="9032861" y="1070068"/>
            <a:ext cx="1988" cy="8561"/>
          </a:xfrm>
          <a:custGeom>
            <a:rect b="b" l="l" r="r" t="t"/>
            <a:pathLst>
              <a:path extrusionOk="0" h="267" w="62">
                <a:moveTo>
                  <a:pt x="61" y="1"/>
                </a:moveTo>
                <a:cubicBezTo>
                  <a:pt x="37" y="13"/>
                  <a:pt x="1" y="182"/>
                  <a:pt x="1" y="267"/>
                </a:cubicBezTo>
                <a:cubicBezTo>
                  <a:pt x="13" y="219"/>
                  <a:pt x="13" y="267"/>
                  <a:pt x="25" y="207"/>
                </a:cubicBezTo>
                <a:lnTo>
                  <a:pt x="61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53"/>
          <p:cNvSpPr/>
          <p:nvPr/>
        </p:nvSpPr>
        <p:spPr>
          <a:xfrm>
            <a:off x="9031290" y="1030083"/>
            <a:ext cx="3271" cy="14012"/>
          </a:xfrm>
          <a:custGeom>
            <a:rect b="b" l="l" r="r" t="t"/>
            <a:pathLst>
              <a:path extrusionOk="0" h="437" w="102">
                <a:moveTo>
                  <a:pt x="93" y="0"/>
                </a:moveTo>
                <a:lnTo>
                  <a:pt x="93" y="0"/>
                </a:lnTo>
                <a:cubicBezTo>
                  <a:pt x="86" y="0"/>
                  <a:pt x="62" y="87"/>
                  <a:pt x="38" y="171"/>
                </a:cubicBezTo>
                <a:cubicBezTo>
                  <a:pt x="5" y="379"/>
                  <a:pt x="1" y="437"/>
                  <a:pt x="9" y="437"/>
                </a:cubicBezTo>
                <a:cubicBezTo>
                  <a:pt x="16" y="437"/>
                  <a:pt x="33" y="393"/>
                  <a:pt x="50" y="365"/>
                </a:cubicBezTo>
                <a:cubicBezTo>
                  <a:pt x="92" y="90"/>
                  <a:pt x="101" y="0"/>
                  <a:pt x="93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53"/>
          <p:cNvSpPr/>
          <p:nvPr/>
        </p:nvSpPr>
        <p:spPr>
          <a:xfrm>
            <a:off x="9033246" y="1037714"/>
            <a:ext cx="962" cy="3687"/>
          </a:xfrm>
          <a:custGeom>
            <a:rect b="b" l="l" r="r" t="t"/>
            <a:pathLst>
              <a:path extrusionOk="0" h="115" w="30">
                <a:moveTo>
                  <a:pt x="28" y="0"/>
                </a:moveTo>
                <a:lnTo>
                  <a:pt x="28" y="0"/>
                </a:lnTo>
                <a:cubicBezTo>
                  <a:pt x="26" y="0"/>
                  <a:pt x="13" y="57"/>
                  <a:pt x="4" y="97"/>
                </a:cubicBezTo>
                <a:lnTo>
                  <a:pt x="4" y="97"/>
                </a:lnTo>
                <a:cubicBezTo>
                  <a:pt x="6" y="96"/>
                  <a:pt x="7" y="95"/>
                  <a:pt x="8" y="95"/>
                </a:cubicBezTo>
                <a:cubicBezTo>
                  <a:pt x="11" y="95"/>
                  <a:pt x="13" y="98"/>
                  <a:pt x="13" y="103"/>
                </a:cubicBezTo>
                <a:cubicBezTo>
                  <a:pt x="26" y="27"/>
                  <a:pt x="30" y="0"/>
                  <a:pt x="28" y="0"/>
                </a:cubicBezTo>
                <a:close/>
                <a:moveTo>
                  <a:pt x="4" y="97"/>
                </a:moveTo>
                <a:cubicBezTo>
                  <a:pt x="2" y="100"/>
                  <a:pt x="1" y="106"/>
                  <a:pt x="1" y="115"/>
                </a:cubicBezTo>
                <a:cubicBezTo>
                  <a:pt x="2" y="110"/>
                  <a:pt x="3" y="104"/>
                  <a:pt x="4" y="97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53"/>
          <p:cNvSpPr/>
          <p:nvPr/>
        </p:nvSpPr>
        <p:spPr>
          <a:xfrm>
            <a:off x="9029911" y="987885"/>
            <a:ext cx="4040" cy="16000"/>
          </a:xfrm>
          <a:custGeom>
            <a:rect b="b" l="l" r="r" t="t"/>
            <a:pathLst>
              <a:path extrusionOk="0" h="499" w="126">
                <a:moveTo>
                  <a:pt x="122" y="0"/>
                </a:moveTo>
                <a:cubicBezTo>
                  <a:pt x="111" y="0"/>
                  <a:pt x="0" y="498"/>
                  <a:pt x="15" y="498"/>
                </a:cubicBezTo>
                <a:cubicBezTo>
                  <a:pt x="18" y="498"/>
                  <a:pt x="23" y="487"/>
                  <a:pt x="32" y="459"/>
                </a:cubicBezTo>
                <a:cubicBezTo>
                  <a:pt x="32" y="468"/>
                  <a:pt x="33" y="472"/>
                  <a:pt x="34" y="472"/>
                </a:cubicBezTo>
                <a:cubicBezTo>
                  <a:pt x="44" y="472"/>
                  <a:pt x="99" y="106"/>
                  <a:pt x="105" y="106"/>
                </a:cubicBezTo>
                <a:lnTo>
                  <a:pt x="105" y="106"/>
                </a:lnTo>
                <a:cubicBezTo>
                  <a:pt x="106" y="106"/>
                  <a:pt x="106" y="114"/>
                  <a:pt x="105" y="132"/>
                </a:cubicBezTo>
                <a:cubicBezTo>
                  <a:pt x="121" y="37"/>
                  <a:pt x="125" y="0"/>
                  <a:pt x="122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53"/>
          <p:cNvSpPr/>
          <p:nvPr/>
        </p:nvSpPr>
        <p:spPr>
          <a:xfrm>
            <a:off x="9026288" y="1061154"/>
            <a:ext cx="2341" cy="15167"/>
          </a:xfrm>
          <a:custGeom>
            <a:rect b="b" l="l" r="r" t="t"/>
            <a:pathLst>
              <a:path extrusionOk="0" h="473" w="73">
                <a:moveTo>
                  <a:pt x="73" y="1"/>
                </a:moveTo>
                <a:lnTo>
                  <a:pt x="0" y="376"/>
                </a:lnTo>
                <a:lnTo>
                  <a:pt x="12" y="472"/>
                </a:lnTo>
                <a:lnTo>
                  <a:pt x="73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53"/>
          <p:cNvSpPr/>
          <p:nvPr/>
        </p:nvSpPr>
        <p:spPr>
          <a:xfrm>
            <a:off x="9023178" y="1062020"/>
            <a:ext cx="1571" cy="6541"/>
          </a:xfrm>
          <a:custGeom>
            <a:rect b="b" l="l" r="r" t="t"/>
            <a:pathLst>
              <a:path extrusionOk="0" h="204" w="49">
                <a:moveTo>
                  <a:pt x="24" y="1"/>
                </a:moveTo>
                <a:cubicBezTo>
                  <a:pt x="18" y="1"/>
                  <a:pt x="10" y="17"/>
                  <a:pt x="0" y="70"/>
                </a:cubicBezTo>
                <a:lnTo>
                  <a:pt x="12" y="203"/>
                </a:lnTo>
                <a:cubicBezTo>
                  <a:pt x="24" y="131"/>
                  <a:pt x="37" y="83"/>
                  <a:pt x="49" y="46"/>
                </a:cubicBezTo>
                <a:cubicBezTo>
                  <a:pt x="41" y="39"/>
                  <a:pt x="34" y="1"/>
                  <a:pt x="24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53"/>
          <p:cNvSpPr/>
          <p:nvPr/>
        </p:nvSpPr>
        <p:spPr>
          <a:xfrm>
            <a:off x="9024717" y="1061154"/>
            <a:ext cx="1186" cy="2501"/>
          </a:xfrm>
          <a:custGeom>
            <a:rect b="b" l="l" r="r" t="t"/>
            <a:pathLst>
              <a:path extrusionOk="0" h="78" w="37">
                <a:moveTo>
                  <a:pt x="37" y="1"/>
                </a:moveTo>
                <a:cubicBezTo>
                  <a:pt x="37" y="1"/>
                  <a:pt x="13" y="13"/>
                  <a:pt x="1" y="73"/>
                </a:cubicBezTo>
                <a:cubicBezTo>
                  <a:pt x="3" y="76"/>
                  <a:pt x="6" y="77"/>
                  <a:pt x="8" y="77"/>
                </a:cubicBezTo>
                <a:cubicBezTo>
                  <a:pt x="18" y="77"/>
                  <a:pt x="27" y="58"/>
                  <a:pt x="37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53"/>
          <p:cNvSpPr/>
          <p:nvPr/>
        </p:nvSpPr>
        <p:spPr>
          <a:xfrm>
            <a:off x="9023947" y="1076289"/>
            <a:ext cx="802" cy="4297"/>
          </a:xfrm>
          <a:custGeom>
            <a:rect b="b" l="l" r="r" t="t"/>
            <a:pathLst>
              <a:path extrusionOk="0" h="134" w="25">
                <a:moveTo>
                  <a:pt x="0" y="0"/>
                </a:moveTo>
                <a:lnTo>
                  <a:pt x="13" y="133"/>
                </a:lnTo>
                <a:lnTo>
                  <a:pt x="25" y="37"/>
                </a:lnTo>
                <a:lnTo>
                  <a:pt x="0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53"/>
          <p:cNvSpPr/>
          <p:nvPr/>
        </p:nvSpPr>
        <p:spPr>
          <a:xfrm>
            <a:off x="9009775" y="1059615"/>
            <a:ext cx="2950" cy="11094"/>
          </a:xfrm>
          <a:custGeom>
            <a:rect b="b" l="l" r="r" t="t"/>
            <a:pathLst>
              <a:path extrusionOk="0" h="346" w="92">
                <a:moveTo>
                  <a:pt x="92" y="0"/>
                </a:moveTo>
                <a:lnTo>
                  <a:pt x="31" y="133"/>
                </a:lnTo>
                <a:cubicBezTo>
                  <a:pt x="12" y="258"/>
                  <a:pt x="0" y="345"/>
                  <a:pt x="9" y="345"/>
                </a:cubicBezTo>
                <a:cubicBezTo>
                  <a:pt x="11" y="345"/>
                  <a:pt x="14" y="339"/>
                  <a:pt x="19" y="327"/>
                </a:cubicBezTo>
                <a:cubicBezTo>
                  <a:pt x="43" y="218"/>
                  <a:pt x="67" y="158"/>
                  <a:pt x="92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53"/>
          <p:cNvSpPr/>
          <p:nvPr/>
        </p:nvSpPr>
        <p:spPr>
          <a:xfrm>
            <a:off x="9007658" y="1090237"/>
            <a:ext cx="3142" cy="18662"/>
          </a:xfrm>
          <a:custGeom>
            <a:rect b="b" l="l" r="r" t="t"/>
            <a:pathLst>
              <a:path extrusionOk="0" h="582" w="98">
                <a:moveTo>
                  <a:pt x="97" y="1"/>
                </a:moveTo>
                <a:lnTo>
                  <a:pt x="0" y="582"/>
                </a:lnTo>
                <a:lnTo>
                  <a:pt x="61" y="364"/>
                </a:lnTo>
                <a:cubicBezTo>
                  <a:pt x="61" y="255"/>
                  <a:pt x="73" y="158"/>
                  <a:pt x="97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53"/>
          <p:cNvSpPr/>
          <p:nvPr/>
        </p:nvSpPr>
        <p:spPr>
          <a:xfrm>
            <a:off x="9001790" y="1105756"/>
            <a:ext cx="3944" cy="13724"/>
          </a:xfrm>
          <a:custGeom>
            <a:rect b="b" l="l" r="r" t="t"/>
            <a:pathLst>
              <a:path extrusionOk="0" h="428" w="123">
                <a:moveTo>
                  <a:pt x="111" y="1"/>
                </a:moveTo>
                <a:cubicBezTo>
                  <a:pt x="88" y="149"/>
                  <a:pt x="0" y="427"/>
                  <a:pt x="31" y="427"/>
                </a:cubicBezTo>
                <a:cubicBezTo>
                  <a:pt x="33" y="427"/>
                  <a:pt x="36" y="426"/>
                  <a:pt x="38" y="424"/>
                </a:cubicBezTo>
                <a:cubicBezTo>
                  <a:pt x="62" y="267"/>
                  <a:pt x="123" y="134"/>
                  <a:pt x="111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53"/>
          <p:cNvSpPr/>
          <p:nvPr/>
        </p:nvSpPr>
        <p:spPr>
          <a:xfrm>
            <a:off x="8992524" y="1047975"/>
            <a:ext cx="5066" cy="31071"/>
          </a:xfrm>
          <a:custGeom>
            <a:rect b="b" l="l" r="r" t="t"/>
            <a:pathLst>
              <a:path extrusionOk="0" h="969" w="158">
                <a:moveTo>
                  <a:pt x="1" y="968"/>
                </a:moveTo>
                <a:lnTo>
                  <a:pt x="158" y="0"/>
                </a:lnTo>
                <a:lnTo>
                  <a:pt x="1" y="968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53"/>
          <p:cNvSpPr/>
          <p:nvPr/>
        </p:nvSpPr>
        <p:spPr>
          <a:xfrm>
            <a:off x="8965749" y="1127112"/>
            <a:ext cx="4714" cy="25011"/>
          </a:xfrm>
          <a:custGeom>
            <a:rect b="b" l="l" r="r" t="t"/>
            <a:pathLst>
              <a:path extrusionOk="0" h="780" w="147">
                <a:moveTo>
                  <a:pt x="146" y="0"/>
                </a:moveTo>
                <a:lnTo>
                  <a:pt x="146" y="0"/>
                </a:lnTo>
                <a:cubicBezTo>
                  <a:pt x="74" y="230"/>
                  <a:pt x="86" y="97"/>
                  <a:pt x="1" y="738"/>
                </a:cubicBezTo>
                <a:cubicBezTo>
                  <a:pt x="1" y="767"/>
                  <a:pt x="2" y="779"/>
                  <a:pt x="5" y="779"/>
                </a:cubicBezTo>
                <a:cubicBezTo>
                  <a:pt x="20" y="779"/>
                  <a:pt x="73" y="373"/>
                  <a:pt x="92" y="373"/>
                </a:cubicBezTo>
                <a:cubicBezTo>
                  <a:pt x="95" y="373"/>
                  <a:pt x="98" y="391"/>
                  <a:pt x="98" y="436"/>
                </a:cubicBezTo>
                <a:cubicBezTo>
                  <a:pt x="134" y="206"/>
                  <a:pt x="98" y="194"/>
                  <a:pt x="146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53"/>
          <p:cNvSpPr/>
          <p:nvPr/>
        </p:nvSpPr>
        <p:spPr>
          <a:xfrm>
            <a:off x="8201929" y="712575"/>
            <a:ext cx="4265" cy="5355"/>
          </a:xfrm>
          <a:custGeom>
            <a:rect b="b" l="l" r="r" t="t"/>
            <a:pathLst>
              <a:path extrusionOk="0" h="167" w="133">
                <a:moveTo>
                  <a:pt x="119" y="0"/>
                </a:moveTo>
                <a:lnTo>
                  <a:pt x="119" y="0"/>
                </a:lnTo>
                <a:cubicBezTo>
                  <a:pt x="115" y="0"/>
                  <a:pt x="109" y="3"/>
                  <a:pt x="100" y="9"/>
                </a:cubicBezTo>
                <a:cubicBezTo>
                  <a:pt x="37" y="103"/>
                  <a:pt x="0" y="167"/>
                  <a:pt x="8" y="167"/>
                </a:cubicBezTo>
                <a:cubicBezTo>
                  <a:pt x="12" y="167"/>
                  <a:pt x="30" y="148"/>
                  <a:pt x="64" y="106"/>
                </a:cubicBezTo>
                <a:cubicBezTo>
                  <a:pt x="119" y="32"/>
                  <a:pt x="132" y="0"/>
                  <a:pt x="119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53"/>
          <p:cNvSpPr/>
          <p:nvPr/>
        </p:nvSpPr>
        <p:spPr>
          <a:xfrm>
            <a:off x="8349428" y="693849"/>
            <a:ext cx="32" cy="417"/>
          </a:xfrm>
          <a:custGeom>
            <a:rect b="b" l="l" r="r" t="t"/>
            <a:pathLst>
              <a:path extrusionOk="0" h="13" w="1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53"/>
          <p:cNvSpPr/>
          <p:nvPr/>
        </p:nvSpPr>
        <p:spPr>
          <a:xfrm>
            <a:off x="8348113" y="694234"/>
            <a:ext cx="1347" cy="1507"/>
          </a:xfrm>
          <a:custGeom>
            <a:rect b="b" l="l" r="r" t="t"/>
            <a:pathLst>
              <a:path extrusionOk="0" h="47" w="42">
                <a:moveTo>
                  <a:pt x="41" y="0"/>
                </a:moveTo>
                <a:lnTo>
                  <a:pt x="5" y="36"/>
                </a:lnTo>
                <a:lnTo>
                  <a:pt x="5" y="36"/>
                </a:lnTo>
                <a:cubicBezTo>
                  <a:pt x="2" y="43"/>
                  <a:pt x="0" y="46"/>
                  <a:pt x="0" y="46"/>
                </a:cubicBezTo>
                <a:cubicBezTo>
                  <a:pt x="1" y="46"/>
                  <a:pt x="15" y="26"/>
                  <a:pt x="41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53"/>
          <p:cNvSpPr/>
          <p:nvPr/>
        </p:nvSpPr>
        <p:spPr>
          <a:xfrm>
            <a:off x="8344779" y="695773"/>
            <a:ext cx="3110" cy="3527"/>
          </a:xfrm>
          <a:custGeom>
            <a:rect b="b" l="l" r="r" t="t"/>
            <a:pathLst>
              <a:path extrusionOk="0" h="110" w="97">
                <a:moveTo>
                  <a:pt x="97" y="1"/>
                </a:moveTo>
                <a:cubicBezTo>
                  <a:pt x="60" y="25"/>
                  <a:pt x="36" y="37"/>
                  <a:pt x="0" y="109"/>
                </a:cubicBezTo>
                <a:cubicBezTo>
                  <a:pt x="36" y="73"/>
                  <a:pt x="60" y="37"/>
                  <a:pt x="97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53"/>
          <p:cNvSpPr/>
          <p:nvPr/>
        </p:nvSpPr>
        <p:spPr>
          <a:xfrm>
            <a:off x="8328073" y="682851"/>
            <a:ext cx="2116" cy="2886"/>
          </a:xfrm>
          <a:custGeom>
            <a:rect b="b" l="l" r="r" t="t"/>
            <a:pathLst>
              <a:path extrusionOk="0" h="90" w="66">
                <a:moveTo>
                  <a:pt x="63" y="0"/>
                </a:moveTo>
                <a:lnTo>
                  <a:pt x="63" y="0"/>
                </a:lnTo>
                <a:cubicBezTo>
                  <a:pt x="61" y="0"/>
                  <a:pt x="44" y="24"/>
                  <a:pt x="1" y="89"/>
                </a:cubicBezTo>
                <a:lnTo>
                  <a:pt x="25" y="77"/>
                </a:lnTo>
                <a:cubicBezTo>
                  <a:pt x="45" y="37"/>
                  <a:pt x="65" y="0"/>
                  <a:pt x="63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53"/>
          <p:cNvSpPr/>
          <p:nvPr/>
        </p:nvSpPr>
        <p:spPr>
          <a:xfrm>
            <a:off x="8154409" y="720720"/>
            <a:ext cx="9459" cy="10678"/>
          </a:xfrm>
          <a:custGeom>
            <a:rect b="b" l="l" r="r" t="t"/>
            <a:pathLst>
              <a:path extrusionOk="0" h="333" w="295">
                <a:moveTo>
                  <a:pt x="288" y="0"/>
                </a:moveTo>
                <a:cubicBezTo>
                  <a:pt x="282" y="0"/>
                  <a:pt x="227" y="60"/>
                  <a:pt x="70" y="239"/>
                </a:cubicBezTo>
                <a:cubicBezTo>
                  <a:pt x="16" y="308"/>
                  <a:pt x="0" y="333"/>
                  <a:pt x="6" y="333"/>
                </a:cubicBezTo>
                <a:cubicBezTo>
                  <a:pt x="18" y="333"/>
                  <a:pt x="129" y="216"/>
                  <a:pt x="179" y="166"/>
                </a:cubicBezTo>
                <a:cubicBezTo>
                  <a:pt x="226" y="92"/>
                  <a:pt x="295" y="0"/>
                  <a:pt x="288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53"/>
          <p:cNvSpPr/>
          <p:nvPr/>
        </p:nvSpPr>
        <p:spPr>
          <a:xfrm>
            <a:off x="8220238" y="672494"/>
            <a:ext cx="17892" cy="19816"/>
          </a:xfrm>
          <a:custGeom>
            <a:rect b="b" l="l" r="r" t="t"/>
            <a:pathLst>
              <a:path extrusionOk="0" h="618" w="558">
                <a:moveTo>
                  <a:pt x="557" y="1"/>
                </a:moveTo>
                <a:lnTo>
                  <a:pt x="303" y="206"/>
                </a:lnTo>
                <a:cubicBezTo>
                  <a:pt x="243" y="291"/>
                  <a:pt x="134" y="448"/>
                  <a:pt x="1" y="618"/>
                </a:cubicBezTo>
                <a:cubicBezTo>
                  <a:pt x="61" y="557"/>
                  <a:pt x="122" y="485"/>
                  <a:pt x="182" y="424"/>
                </a:cubicBezTo>
                <a:cubicBezTo>
                  <a:pt x="352" y="243"/>
                  <a:pt x="497" y="73"/>
                  <a:pt x="557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53"/>
          <p:cNvSpPr/>
          <p:nvPr/>
        </p:nvSpPr>
        <p:spPr>
          <a:xfrm>
            <a:off x="8291230" y="652485"/>
            <a:ext cx="10806" cy="12281"/>
          </a:xfrm>
          <a:custGeom>
            <a:rect b="b" l="l" r="r" t="t"/>
            <a:pathLst>
              <a:path extrusionOk="0" h="383" w="337">
                <a:moveTo>
                  <a:pt x="323" y="0"/>
                </a:moveTo>
                <a:cubicBezTo>
                  <a:pt x="318" y="0"/>
                  <a:pt x="308" y="6"/>
                  <a:pt x="291" y="20"/>
                </a:cubicBezTo>
                <a:lnTo>
                  <a:pt x="1" y="383"/>
                </a:lnTo>
                <a:cubicBezTo>
                  <a:pt x="85" y="310"/>
                  <a:pt x="134" y="274"/>
                  <a:pt x="146" y="274"/>
                </a:cubicBezTo>
                <a:cubicBezTo>
                  <a:pt x="170" y="250"/>
                  <a:pt x="218" y="177"/>
                  <a:pt x="279" y="92"/>
                </a:cubicBezTo>
                <a:cubicBezTo>
                  <a:pt x="314" y="40"/>
                  <a:pt x="336" y="0"/>
                  <a:pt x="323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53"/>
          <p:cNvSpPr/>
          <p:nvPr/>
        </p:nvSpPr>
        <p:spPr>
          <a:xfrm>
            <a:off x="7423936" y="137233"/>
            <a:ext cx="6605" cy="7792"/>
          </a:xfrm>
          <a:custGeom>
            <a:rect b="b" l="l" r="r" t="t"/>
            <a:pathLst>
              <a:path extrusionOk="0" h="243" w="206">
                <a:moveTo>
                  <a:pt x="206" y="0"/>
                </a:moveTo>
                <a:cubicBezTo>
                  <a:pt x="133" y="73"/>
                  <a:pt x="73" y="85"/>
                  <a:pt x="0" y="242"/>
                </a:cubicBezTo>
                <a:cubicBezTo>
                  <a:pt x="61" y="170"/>
                  <a:pt x="121" y="97"/>
                  <a:pt x="206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53"/>
          <p:cNvSpPr/>
          <p:nvPr/>
        </p:nvSpPr>
        <p:spPr>
          <a:xfrm>
            <a:off x="8183876" y="584828"/>
            <a:ext cx="4201" cy="4425"/>
          </a:xfrm>
          <a:custGeom>
            <a:rect b="b" l="l" r="r" t="t"/>
            <a:pathLst>
              <a:path extrusionOk="0" h="138" w="131">
                <a:moveTo>
                  <a:pt x="131" y="1"/>
                </a:moveTo>
                <a:cubicBezTo>
                  <a:pt x="62" y="69"/>
                  <a:pt x="0" y="138"/>
                  <a:pt x="8" y="138"/>
                </a:cubicBezTo>
                <a:cubicBezTo>
                  <a:pt x="11" y="138"/>
                  <a:pt x="26" y="126"/>
                  <a:pt x="58" y="98"/>
                </a:cubicBezTo>
                <a:lnTo>
                  <a:pt x="131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53"/>
          <p:cNvSpPr/>
          <p:nvPr/>
        </p:nvSpPr>
        <p:spPr>
          <a:xfrm>
            <a:off x="8210554" y="682979"/>
            <a:ext cx="19047" cy="22510"/>
          </a:xfrm>
          <a:custGeom>
            <a:rect b="b" l="l" r="r" t="t"/>
            <a:pathLst>
              <a:path extrusionOk="0" h="702" w="594">
                <a:moveTo>
                  <a:pt x="593" y="0"/>
                </a:moveTo>
                <a:lnTo>
                  <a:pt x="593" y="0"/>
                </a:lnTo>
                <a:cubicBezTo>
                  <a:pt x="557" y="25"/>
                  <a:pt x="521" y="61"/>
                  <a:pt x="484" y="97"/>
                </a:cubicBezTo>
                <a:cubicBezTo>
                  <a:pt x="412" y="194"/>
                  <a:pt x="315" y="291"/>
                  <a:pt x="218" y="400"/>
                </a:cubicBezTo>
                <a:cubicBezTo>
                  <a:pt x="146" y="496"/>
                  <a:pt x="73" y="605"/>
                  <a:pt x="1" y="702"/>
                </a:cubicBezTo>
                <a:cubicBezTo>
                  <a:pt x="230" y="448"/>
                  <a:pt x="460" y="182"/>
                  <a:pt x="593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53"/>
          <p:cNvSpPr/>
          <p:nvPr/>
        </p:nvSpPr>
        <p:spPr>
          <a:xfrm>
            <a:off x="7391743" y="112318"/>
            <a:ext cx="3816" cy="6317"/>
          </a:xfrm>
          <a:custGeom>
            <a:rect b="b" l="l" r="r" t="t"/>
            <a:pathLst>
              <a:path extrusionOk="0" h="197" w="119">
                <a:moveTo>
                  <a:pt x="118" y="0"/>
                </a:moveTo>
                <a:cubicBezTo>
                  <a:pt x="117" y="0"/>
                  <a:pt x="81" y="59"/>
                  <a:pt x="40" y="131"/>
                </a:cubicBezTo>
                <a:lnTo>
                  <a:pt x="40" y="131"/>
                </a:lnTo>
                <a:cubicBezTo>
                  <a:pt x="98" y="37"/>
                  <a:pt x="119" y="0"/>
                  <a:pt x="118" y="0"/>
                </a:cubicBezTo>
                <a:close/>
                <a:moveTo>
                  <a:pt x="40" y="131"/>
                </a:moveTo>
                <a:cubicBezTo>
                  <a:pt x="29" y="150"/>
                  <a:pt x="15" y="172"/>
                  <a:pt x="0" y="197"/>
                </a:cubicBezTo>
                <a:lnTo>
                  <a:pt x="24" y="160"/>
                </a:lnTo>
                <a:cubicBezTo>
                  <a:pt x="30" y="150"/>
                  <a:pt x="35" y="141"/>
                  <a:pt x="40" y="13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53"/>
          <p:cNvSpPr/>
          <p:nvPr/>
        </p:nvSpPr>
        <p:spPr>
          <a:xfrm>
            <a:off x="7319212" y="52902"/>
            <a:ext cx="21291" cy="24626"/>
          </a:xfrm>
          <a:custGeom>
            <a:rect b="b" l="l" r="r" t="t"/>
            <a:pathLst>
              <a:path extrusionOk="0" h="768" w="664">
                <a:moveTo>
                  <a:pt x="641" y="0"/>
                </a:moveTo>
                <a:cubicBezTo>
                  <a:pt x="632" y="0"/>
                  <a:pt x="613" y="13"/>
                  <a:pt x="581" y="42"/>
                </a:cubicBezTo>
                <a:lnTo>
                  <a:pt x="0" y="767"/>
                </a:lnTo>
                <a:cubicBezTo>
                  <a:pt x="169" y="622"/>
                  <a:pt x="266" y="562"/>
                  <a:pt x="290" y="562"/>
                </a:cubicBezTo>
                <a:cubicBezTo>
                  <a:pt x="339" y="501"/>
                  <a:pt x="436" y="356"/>
                  <a:pt x="557" y="187"/>
                </a:cubicBezTo>
                <a:cubicBezTo>
                  <a:pt x="625" y="75"/>
                  <a:pt x="663" y="0"/>
                  <a:pt x="641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53"/>
          <p:cNvSpPr/>
          <p:nvPr/>
        </p:nvSpPr>
        <p:spPr>
          <a:xfrm>
            <a:off x="7432850" y="134123"/>
            <a:ext cx="417" cy="417"/>
          </a:xfrm>
          <a:custGeom>
            <a:rect b="b" l="l" r="r" t="t"/>
            <a:pathLst>
              <a:path extrusionOk="0" h="13" w="13">
                <a:moveTo>
                  <a:pt x="0" y="13"/>
                </a:move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53"/>
          <p:cNvSpPr/>
          <p:nvPr/>
        </p:nvSpPr>
        <p:spPr>
          <a:xfrm>
            <a:off x="7430445" y="134507"/>
            <a:ext cx="2437" cy="3142"/>
          </a:xfrm>
          <a:custGeom>
            <a:rect b="b" l="l" r="r" t="t"/>
            <a:pathLst>
              <a:path extrusionOk="0" h="98" w="76">
                <a:moveTo>
                  <a:pt x="75" y="1"/>
                </a:moveTo>
                <a:cubicBezTo>
                  <a:pt x="51" y="25"/>
                  <a:pt x="27" y="61"/>
                  <a:pt x="3" y="85"/>
                </a:cubicBezTo>
                <a:lnTo>
                  <a:pt x="15" y="73"/>
                </a:lnTo>
                <a:lnTo>
                  <a:pt x="15" y="73"/>
                </a:lnTo>
                <a:cubicBezTo>
                  <a:pt x="5" y="91"/>
                  <a:pt x="0" y="98"/>
                  <a:pt x="1" y="98"/>
                </a:cubicBezTo>
                <a:cubicBezTo>
                  <a:pt x="2" y="98"/>
                  <a:pt x="32" y="52"/>
                  <a:pt x="75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53"/>
          <p:cNvSpPr/>
          <p:nvPr/>
        </p:nvSpPr>
        <p:spPr>
          <a:xfrm>
            <a:off x="7178799" y="94170"/>
            <a:ext cx="35688" cy="39985"/>
          </a:xfrm>
          <a:custGeom>
            <a:rect b="b" l="l" r="r" t="t"/>
            <a:pathLst>
              <a:path extrusionOk="0" h="1247" w="1113">
                <a:moveTo>
                  <a:pt x="1113" y="1"/>
                </a:moveTo>
                <a:lnTo>
                  <a:pt x="605" y="436"/>
                </a:lnTo>
                <a:cubicBezTo>
                  <a:pt x="496" y="581"/>
                  <a:pt x="254" y="896"/>
                  <a:pt x="0" y="1246"/>
                </a:cubicBezTo>
                <a:cubicBezTo>
                  <a:pt x="133" y="1113"/>
                  <a:pt x="254" y="980"/>
                  <a:pt x="375" y="859"/>
                </a:cubicBezTo>
                <a:cubicBezTo>
                  <a:pt x="714" y="484"/>
                  <a:pt x="992" y="158"/>
                  <a:pt x="1113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53"/>
          <p:cNvSpPr/>
          <p:nvPr/>
        </p:nvSpPr>
        <p:spPr>
          <a:xfrm>
            <a:off x="7919500" y="40236"/>
            <a:ext cx="7183" cy="12473"/>
          </a:xfrm>
          <a:custGeom>
            <a:rect b="b" l="l" r="r" t="t"/>
            <a:pathLst>
              <a:path extrusionOk="0" h="389" w="224">
                <a:moveTo>
                  <a:pt x="202" y="1"/>
                </a:moveTo>
                <a:lnTo>
                  <a:pt x="202" y="1"/>
                </a:lnTo>
                <a:cubicBezTo>
                  <a:pt x="185" y="1"/>
                  <a:pt x="139" y="68"/>
                  <a:pt x="29" y="267"/>
                </a:cubicBezTo>
                <a:cubicBezTo>
                  <a:pt x="1" y="357"/>
                  <a:pt x="2" y="389"/>
                  <a:pt x="19" y="389"/>
                </a:cubicBezTo>
                <a:cubicBezTo>
                  <a:pt x="53" y="389"/>
                  <a:pt x="146" y="263"/>
                  <a:pt x="186" y="207"/>
                </a:cubicBezTo>
                <a:cubicBezTo>
                  <a:pt x="193" y="117"/>
                  <a:pt x="224" y="1"/>
                  <a:pt x="20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53"/>
          <p:cNvSpPr/>
          <p:nvPr/>
        </p:nvSpPr>
        <p:spPr>
          <a:xfrm>
            <a:off x="7159400" y="115108"/>
            <a:ext cx="38029" cy="45436"/>
          </a:xfrm>
          <a:custGeom>
            <a:rect b="b" l="l" r="r" t="t"/>
            <a:pathLst>
              <a:path extrusionOk="0" h="1417" w="1186">
                <a:moveTo>
                  <a:pt x="1186" y="1"/>
                </a:moveTo>
                <a:lnTo>
                  <a:pt x="1186" y="1"/>
                </a:lnTo>
                <a:cubicBezTo>
                  <a:pt x="1125" y="61"/>
                  <a:pt x="1053" y="134"/>
                  <a:pt x="980" y="206"/>
                </a:cubicBezTo>
                <a:cubicBezTo>
                  <a:pt x="811" y="388"/>
                  <a:pt x="641" y="593"/>
                  <a:pt x="448" y="799"/>
                </a:cubicBezTo>
                <a:cubicBezTo>
                  <a:pt x="291" y="1005"/>
                  <a:pt x="145" y="1222"/>
                  <a:pt x="0" y="1416"/>
                </a:cubicBezTo>
                <a:cubicBezTo>
                  <a:pt x="460" y="908"/>
                  <a:pt x="932" y="376"/>
                  <a:pt x="1186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53"/>
          <p:cNvSpPr/>
          <p:nvPr/>
        </p:nvSpPr>
        <p:spPr>
          <a:xfrm>
            <a:off x="8790161" y="588965"/>
            <a:ext cx="9491" cy="10581"/>
          </a:xfrm>
          <a:custGeom>
            <a:rect b="b" l="l" r="r" t="t"/>
            <a:pathLst>
              <a:path extrusionOk="0" h="330" w="296">
                <a:moveTo>
                  <a:pt x="287" y="0"/>
                </a:moveTo>
                <a:lnTo>
                  <a:pt x="287" y="0"/>
                </a:lnTo>
                <a:cubicBezTo>
                  <a:pt x="280" y="0"/>
                  <a:pt x="224" y="59"/>
                  <a:pt x="70" y="235"/>
                </a:cubicBezTo>
                <a:cubicBezTo>
                  <a:pt x="16" y="304"/>
                  <a:pt x="0" y="329"/>
                  <a:pt x="6" y="329"/>
                </a:cubicBezTo>
                <a:cubicBezTo>
                  <a:pt x="17" y="329"/>
                  <a:pt x="129" y="212"/>
                  <a:pt x="179" y="162"/>
                </a:cubicBezTo>
                <a:cubicBezTo>
                  <a:pt x="226" y="95"/>
                  <a:pt x="296" y="0"/>
                  <a:pt x="28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53"/>
          <p:cNvSpPr/>
          <p:nvPr/>
        </p:nvSpPr>
        <p:spPr>
          <a:xfrm>
            <a:off x="8817096" y="450636"/>
            <a:ext cx="4008" cy="4425"/>
          </a:xfrm>
          <a:custGeom>
            <a:rect b="b" l="l" r="r" t="t"/>
            <a:pathLst>
              <a:path extrusionOk="0" h="138" w="125">
                <a:moveTo>
                  <a:pt x="125" y="0"/>
                </a:moveTo>
                <a:lnTo>
                  <a:pt x="125" y="0"/>
                </a:lnTo>
                <a:cubicBezTo>
                  <a:pt x="56" y="69"/>
                  <a:pt x="0" y="137"/>
                  <a:pt x="7" y="137"/>
                </a:cubicBezTo>
                <a:cubicBezTo>
                  <a:pt x="10" y="137"/>
                  <a:pt x="24" y="126"/>
                  <a:pt x="52" y="97"/>
                </a:cubicBezTo>
                <a:lnTo>
                  <a:pt x="125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53"/>
          <p:cNvSpPr/>
          <p:nvPr/>
        </p:nvSpPr>
        <p:spPr>
          <a:xfrm>
            <a:off x="7481845" y="162436"/>
            <a:ext cx="18918" cy="21804"/>
          </a:xfrm>
          <a:custGeom>
            <a:rect b="b" l="l" r="r" t="t"/>
            <a:pathLst>
              <a:path extrusionOk="0" h="680" w="590">
                <a:moveTo>
                  <a:pt x="589" y="1"/>
                </a:moveTo>
                <a:cubicBezTo>
                  <a:pt x="476" y="86"/>
                  <a:pt x="111" y="540"/>
                  <a:pt x="21" y="654"/>
                </a:cubicBezTo>
                <a:lnTo>
                  <a:pt x="21" y="654"/>
                </a:lnTo>
                <a:cubicBezTo>
                  <a:pt x="21" y="654"/>
                  <a:pt x="21" y="654"/>
                  <a:pt x="21" y="654"/>
                </a:cubicBezTo>
                <a:lnTo>
                  <a:pt x="21" y="654"/>
                </a:lnTo>
                <a:cubicBezTo>
                  <a:pt x="17" y="659"/>
                  <a:pt x="14" y="663"/>
                  <a:pt x="11" y="666"/>
                </a:cubicBezTo>
                <a:lnTo>
                  <a:pt x="11" y="666"/>
                </a:lnTo>
                <a:cubicBezTo>
                  <a:pt x="14" y="663"/>
                  <a:pt x="17" y="659"/>
                  <a:pt x="21" y="654"/>
                </a:cubicBezTo>
                <a:lnTo>
                  <a:pt x="21" y="654"/>
                </a:lnTo>
                <a:cubicBezTo>
                  <a:pt x="20" y="658"/>
                  <a:pt x="20" y="660"/>
                  <a:pt x="21" y="660"/>
                </a:cubicBezTo>
                <a:cubicBezTo>
                  <a:pt x="50" y="660"/>
                  <a:pt x="498" y="103"/>
                  <a:pt x="589" y="1"/>
                </a:cubicBezTo>
                <a:close/>
                <a:moveTo>
                  <a:pt x="11" y="666"/>
                </a:moveTo>
                <a:cubicBezTo>
                  <a:pt x="4" y="675"/>
                  <a:pt x="0" y="680"/>
                  <a:pt x="0" y="680"/>
                </a:cubicBezTo>
                <a:cubicBezTo>
                  <a:pt x="1" y="680"/>
                  <a:pt x="4" y="675"/>
                  <a:pt x="11" y="666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53"/>
          <p:cNvSpPr/>
          <p:nvPr/>
        </p:nvSpPr>
        <p:spPr>
          <a:xfrm>
            <a:off x="7423551" y="211688"/>
            <a:ext cx="17860" cy="18662"/>
          </a:xfrm>
          <a:custGeom>
            <a:rect b="b" l="l" r="r" t="t"/>
            <a:pathLst>
              <a:path extrusionOk="0" h="582" w="557">
                <a:moveTo>
                  <a:pt x="557" y="1"/>
                </a:moveTo>
                <a:lnTo>
                  <a:pt x="0" y="581"/>
                </a:lnTo>
                <a:lnTo>
                  <a:pt x="339" y="255"/>
                </a:lnTo>
                <a:lnTo>
                  <a:pt x="557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53"/>
          <p:cNvSpPr/>
          <p:nvPr/>
        </p:nvSpPr>
        <p:spPr>
          <a:xfrm>
            <a:off x="7413611" y="203543"/>
            <a:ext cx="28570" cy="26422"/>
          </a:xfrm>
          <a:custGeom>
            <a:rect b="b" l="l" r="r" t="t"/>
            <a:pathLst>
              <a:path extrusionOk="0" h="824" w="891">
                <a:moveTo>
                  <a:pt x="891" y="1"/>
                </a:moveTo>
                <a:lnTo>
                  <a:pt x="891" y="1"/>
                </a:lnTo>
                <a:cubicBezTo>
                  <a:pt x="755" y="55"/>
                  <a:pt x="408" y="348"/>
                  <a:pt x="324" y="348"/>
                </a:cubicBezTo>
                <a:cubicBezTo>
                  <a:pt x="297" y="348"/>
                  <a:pt x="298" y="315"/>
                  <a:pt x="346" y="231"/>
                </a:cubicBezTo>
                <a:lnTo>
                  <a:pt x="346" y="231"/>
                </a:lnTo>
                <a:cubicBezTo>
                  <a:pt x="62" y="602"/>
                  <a:pt x="1" y="712"/>
                  <a:pt x="34" y="712"/>
                </a:cubicBezTo>
                <a:cubicBezTo>
                  <a:pt x="82" y="712"/>
                  <a:pt x="325" y="484"/>
                  <a:pt x="376" y="484"/>
                </a:cubicBezTo>
                <a:cubicBezTo>
                  <a:pt x="394" y="484"/>
                  <a:pt x="389" y="510"/>
                  <a:pt x="346" y="581"/>
                </a:cubicBezTo>
                <a:lnTo>
                  <a:pt x="165" y="823"/>
                </a:lnTo>
                <a:lnTo>
                  <a:pt x="891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53"/>
          <p:cNvSpPr/>
          <p:nvPr/>
        </p:nvSpPr>
        <p:spPr>
          <a:xfrm>
            <a:off x="7471649" y="133738"/>
            <a:ext cx="8561" cy="9395"/>
          </a:xfrm>
          <a:custGeom>
            <a:rect b="b" l="l" r="r" t="t"/>
            <a:pathLst>
              <a:path extrusionOk="0" h="293" w="267">
                <a:moveTo>
                  <a:pt x="254" y="0"/>
                </a:moveTo>
                <a:cubicBezTo>
                  <a:pt x="82" y="217"/>
                  <a:pt x="1" y="293"/>
                  <a:pt x="1" y="293"/>
                </a:cubicBezTo>
                <a:cubicBezTo>
                  <a:pt x="2" y="293"/>
                  <a:pt x="68" y="232"/>
                  <a:pt x="194" y="158"/>
                </a:cubicBezTo>
                <a:cubicBezTo>
                  <a:pt x="230" y="109"/>
                  <a:pt x="242" y="85"/>
                  <a:pt x="266" y="49"/>
                </a:cubicBezTo>
                <a:cubicBezTo>
                  <a:pt x="254" y="49"/>
                  <a:pt x="254" y="37"/>
                  <a:pt x="25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53"/>
          <p:cNvSpPr/>
          <p:nvPr/>
        </p:nvSpPr>
        <p:spPr>
          <a:xfrm>
            <a:off x="7480178" y="130115"/>
            <a:ext cx="4681" cy="5195"/>
          </a:xfrm>
          <a:custGeom>
            <a:rect b="b" l="l" r="r" t="t"/>
            <a:pathLst>
              <a:path extrusionOk="0" h="162" w="146">
                <a:moveTo>
                  <a:pt x="132" y="0"/>
                </a:moveTo>
                <a:cubicBezTo>
                  <a:pt x="125" y="0"/>
                  <a:pt x="89" y="41"/>
                  <a:pt x="0" y="162"/>
                </a:cubicBezTo>
                <a:cubicBezTo>
                  <a:pt x="41" y="162"/>
                  <a:pt x="145" y="0"/>
                  <a:pt x="132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53"/>
          <p:cNvSpPr/>
          <p:nvPr/>
        </p:nvSpPr>
        <p:spPr>
          <a:xfrm>
            <a:off x="7469308" y="111998"/>
            <a:ext cx="22542" cy="26806"/>
          </a:xfrm>
          <a:custGeom>
            <a:rect b="b" l="l" r="r" t="t"/>
            <a:pathLst>
              <a:path extrusionOk="0" h="836" w="703">
                <a:moveTo>
                  <a:pt x="702" y="1"/>
                </a:moveTo>
                <a:lnTo>
                  <a:pt x="702" y="1"/>
                </a:lnTo>
                <a:cubicBezTo>
                  <a:pt x="497" y="170"/>
                  <a:pt x="303" y="412"/>
                  <a:pt x="1" y="836"/>
                </a:cubicBezTo>
                <a:lnTo>
                  <a:pt x="339" y="509"/>
                </a:lnTo>
                <a:cubicBezTo>
                  <a:pt x="533" y="255"/>
                  <a:pt x="545" y="170"/>
                  <a:pt x="70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53"/>
          <p:cNvSpPr/>
          <p:nvPr/>
        </p:nvSpPr>
        <p:spPr>
          <a:xfrm>
            <a:off x="7447600" y="155382"/>
            <a:ext cx="6670" cy="7086"/>
          </a:xfrm>
          <a:custGeom>
            <a:rect b="b" l="l" r="r" t="t"/>
            <a:pathLst>
              <a:path extrusionOk="0" h="221" w="208">
                <a:moveTo>
                  <a:pt x="204" y="0"/>
                </a:moveTo>
                <a:lnTo>
                  <a:pt x="204" y="0"/>
                </a:lnTo>
                <a:cubicBezTo>
                  <a:pt x="199" y="0"/>
                  <a:pt x="144" y="56"/>
                  <a:pt x="0" y="221"/>
                </a:cubicBezTo>
                <a:lnTo>
                  <a:pt x="145" y="75"/>
                </a:lnTo>
                <a:cubicBezTo>
                  <a:pt x="182" y="33"/>
                  <a:pt x="207" y="0"/>
                  <a:pt x="20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53"/>
          <p:cNvSpPr/>
          <p:nvPr/>
        </p:nvSpPr>
        <p:spPr>
          <a:xfrm>
            <a:off x="7445868" y="148873"/>
            <a:ext cx="16866" cy="17187"/>
          </a:xfrm>
          <a:custGeom>
            <a:rect b="b" l="l" r="r" t="t"/>
            <a:pathLst>
              <a:path extrusionOk="0" h="536" w="526">
                <a:moveTo>
                  <a:pt x="526" y="0"/>
                </a:moveTo>
                <a:lnTo>
                  <a:pt x="199" y="278"/>
                </a:lnTo>
                <a:cubicBezTo>
                  <a:pt x="124" y="382"/>
                  <a:pt x="1" y="536"/>
                  <a:pt x="7" y="536"/>
                </a:cubicBezTo>
                <a:cubicBezTo>
                  <a:pt x="12" y="536"/>
                  <a:pt x="91" y="447"/>
                  <a:pt x="320" y="182"/>
                </a:cubicBezTo>
                <a:lnTo>
                  <a:pt x="320" y="182"/>
                </a:lnTo>
                <a:cubicBezTo>
                  <a:pt x="240" y="281"/>
                  <a:pt x="210" y="320"/>
                  <a:pt x="214" y="320"/>
                </a:cubicBezTo>
                <a:cubicBezTo>
                  <a:pt x="223" y="320"/>
                  <a:pt x="386" y="141"/>
                  <a:pt x="526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53"/>
          <p:cNvSpPr/>
          <p:nvPr/>
        </p:nvSpPr>
        <p:spPr>
          <a:xfrm>
            <a:off x="7439840" y="154452"/>
            <a:ext cx="23985" cy="24305"/>
          </a:xfrm>
          <a:custGeom>
            <a:rect b="b" l="l" r="r" t="t"/>
            <a:pathLst>
              <a:path extrusionOk="0" h="758" w="748">
                <a:moveTo>
                  <a:pt x="631" y="1"/>
                </a:moveTo>
                <a:cubicBezTo>
                  <a:pt x="625" y="1"/>
                  <a:pt x="616" y="3"/>
                  <a:pt x="605" y="8"/>
                </a:cubicBezTo>
                <a:cubicBezTo>
                  <a:pt x="436" y="250"/>
                  <a:pt x="351" y="419"/>
                  <a:pt x="0" y="758"/>
                </a:cubicBezTo>
                <a:cubicBezTo>
                  <a:pt x="195" y="677"/>
                  <a:pt x="747" y="1"/>
                  <a:pt x="631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53"/>
          <p:cNvSpPr/>
          <p:nvPr/>
        </p:nvSpPr>
        <p:spPr>
          <a:xfrm>
            <a:off x="7388247" y="241797"/>
            <a:ext cx="11415" cy="14525"/>
          </a:xfrm>
          <a:custGeom>
            <a:rect b="b" l="l" r="r" t="t"/>
            <a:pathLst>
              <a:path extrusionOk="0" h="453" w="356">
                <a:moveTo>
                  <a:pt x="336" y="0"/>
                </a:moveTo>
                <a:lnTo>
                  <a:pt x="336" y="0"/>
                </a:lnTo>
                <a:cubicBezTo>
                  <a:pt x="328" y="0"/>
                  <a:pt x="299" y="30"/>
                  <a:pt x="230" y="114"/>
                </a:cubicBezTo>
                <a:lnTo>
                  <a:pt x="0" y="453"/>
                </a:lnTo>
                <a:lnTo>
                  <a:pt x="327" y="126"/>
                </a:lnTo>
                <a:lnTo>
                  <a:pt x="327" y="126"/>
                </a:lnTo>
                <a:cubicBezTo>
                  <a:pt x="304" y="149"/>
                  <a:pt x="292" y="158"/>
                  <a:pt x="286" y="158"/>
                </a:cubicBezTo>
                <a:cubicBezTo>
                  <a:pt x="262" y="158"/>
                  <a:pt x="355" y="0"/>
                  <a:pt x="336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53"/>
          <p:cNvSpPr/>
          <p:nvPr/>
        </p:nvSpPr>
        <p:spPr>
          <a:xfrm>
            <a:off x="7452249" y="113954"/>
            <a:ext cx="22926" cy="29115"/>
          </a:xfrm>
          <a:custGeom>
            <a:rect b="b" l="l" r="r" t="t"/>
            <a:pathLst>
              <a:path extrusionOk="0" h="908" w="715">
                <a:moveTo>
                  <a:pt x="714" y="0"/>
                </a:moveTo>
                <a:lnTo>
                  <a:pt x="714" y="0"/>
                </a:lnTo>
                <a:cubicBezTo>
                  <a:pt x="520" y="230"/>
                  <a:pt x="230" y="617"/>
                  <a:pt x="0" y="908"/>
                </a:cubicBezTo>
                <a:lnTo>
                  <a:pt x="242" y="678"/>
                </a:lnTo>
                <a:cubicBezTo>
                  <a:pt x="351" y="509"/>
                  <a:pt x="436" y="339"/>
                  <a:pt x="71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53"/>
          <p:cNvSpPr/>
          <p:nvPr/>
        </p:nvSpPr>
        <p:spPr>
          <a:xfrm>
            <a:off x="7440610" y="143037"/>
            <a:ext cx="11672" cy="11575"/>
          </a:xfrm>
          <a:custGeom>
            <a:rect b="b" l="l" r="r" t="t"/>
            <a:pathLst>
              <a:path extrusionOk="0" h="361" w="364">
                <a:moveTo>
                  <a:pt x="363" y="1"/>
                </a:moveTo>
                <a:lnTo>
                  <a:pt x="0" y="339"/>
                </a:lnTo>
                <a:cubicBezTo>
                  <a:pt x="0" y="354"/>
                  <a:pt x="5" y="361"/>
                  <a:pt x="14" y="361"/>
                </a:cubicBezTo>
                <a:cubicBezTo>
                  <a:pt x="55" y="361"/>
                  <a:pt x="193" y="201"/>
                  <a:pt x="363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53"/>
          <p:cNvSpPr/>
          <p:nvPr/>
        </p:nvSpPr>
        <p:spPr>
          <a:xfrm>
            <a:off x="7415407" y="175615"/>
            <a:ext cx="24850" cy="24081"/>
          </a:xfrm>
          <a:custGeom>
            <a:rect b="b" l="l" r="r" t="t"/>
            <a:pathLst>
              <a:path extrusionOk="0" h="751" w="775">
                <a:moveTo>
                  <a:pt x="774" y="1"/>
                </a:moveTo>
                <a:lnTo>
                  <a:pt x="0" y="751"/>
                </a:lnTo>
                <a:lnTo>
                  <a:pt x="24" y="751"/>
                </a:lnTo>
                <a:lnTo>
                  <a:pt x="774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53"/>
          <p:cNvSpPr/>
          <p:nvPr/>
        </p:nvSpPr>
        <p:spPr>
          <a:xfrm>
            <a:off x="7462318" y="92631"/>
            <a:ext cx="22157" cy="23696"/>
          </a:xfrm>
          <a:custGeom>
            <a:rect b="b" l="l" r="r" t="t"/>
            <a:pathLst>
              <a:path extrusionOk="0" h="739" w="691">
                <a:moveTo>
                  <a:pt x="690" y="0"/>
                </a:moveTo>
                <a:lnTo>
                  <a:pt x="1" y="738"/>
                </a:lnTo>
                <a:lnTo>
                  <a:pt x="243" y="496"/>
                </a:lnTo>
                <a:lnTo>
                  <a:pt x="690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53"/>
          <p:cNvSpPr/>
          <p:nvPr/>
        </p:nvSpPr>
        <p:spPr>
          <a:xfrm>
            <a:off x="7463889" y="75925"/>
            <a:ext cx="26005" cy="32225"/>
          </a:xfrm>
          <a:custGeom>
            <a:rect b="b" l="l" r="r" t="t"/>
            <a:pathLst>
              <a:path extrusionOk="0" h="1005" w="811">
                <a:moveTo>
                  <a:pt x="811" y="1"/>
                </a:moveTo>
                <a:cubicBezTo>
                  <a:pt x="714" y="61"/>
                  <a:pt x="375" y="400"/>
                  <a:pt x="85" y="715"/>
                </a:cubicBezTo>
                <a:cubicBezTo>
                  <a:pt x="141" y="658"/>
                  <a:pt x="179" y="629"/>
                  <a:pt x="195" y="629"/>
                </a:cubicBezTo>
                <a:cubicBezTo>
                  <a:pt x="226" y="629"/>
                  <a:pt x="170" y="747"/>
                  <a:pt x="0" y="1005"/>
                </a:cubicBezTo>
                <a:cubicBezTo>
                  <a:pt x="375" y="594"/>
                  <a:pt x="569" y="255"/>
                  <a:pt x="811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53"/>
          <p:cNvSpPr/>
          <p:nvPr/>
        </p:nvSpPr>
        <p:spPr>
          <a:xfrm>
            <a:off x="7452249" y="98819"/>
            <a:ext cx="14365" cy="14397"/>
          </a:xfrm>
          <a:custGeom>
            <a:rect b="b" l="l" r="r" t="t"/>
            <a:pathLst>
              <a:path extrusionOk="0" h="449" w="448">
                <a:moveTo>
                  <a:pt x="448" y="1"/>
                </a:moveTo>
                <a:lnTo>
                  <a:pt x="448" y="1"/>
                </a:lnTo>
                <a:cubicBezTo>
                  <a:pt x="351" y="85"/>
                  <a:pt x="218" y="218"/>
                  <a:pt x="0" y="448"/>
                </a:cubicBezTo>
                <a:cubicBezTo>
                  <a:pt x="97" y="351"/>
                  <a:pt x="266" y="182"/>
                  <a:pt x="448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53"/>
          <p:cNvSpPr/>
          <p:nvPr/>
        </p:nvSpPr>
        <p:spPr>
          <a:xfrm>
            <a:off x="7440610" y="126748"/>
            <a:ext cx="15936" cy="21772"/>
          </a:xfrm>
          <a:custGeom>
            <a:rect b="b" l="l" r="r" t="t"/>
            <a:pathLst>
              <a:path extrusionOk="0" h="679" w="497">
                <a:moveTo>
                  <a:pt x="496" y="1"/>
                </a:moveTo>
                <a:lnTo>
                  <a:pt x="0" y="654"/>
                </a:lnTo>
                <a:lnTo>
                  <a:pt x="13" y="678"/>
                </a:lnTo>
                <a:cubicBezTo>
                  <a:pt x="109" y="533"/>
                  <a:pt x="400" y="170"/>
                  <a:pt x="496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53"/>
          <p:cNvSpPr/>
          <p:nvPr/>
        </p:nvSpPr>
        <p:spPr>
          <a:xfrm>
            <a:off x="7439840" y="145377"/>
            <a:ext cx="802" cy="2726"/>
          </a:xfrm>
          <a:custGeom>
            <a:rect b="b" l="l" r="r" t="t"/>
            <a:pathLst>
              <a:path extrusionOk="0" h="85" w="25">
                <a:moveTo>
                  <a:pt x="12" y="0"/>
                </a:moveTo>
                <a:cubicBezTo>
                  <a:pt x="12" y="12"/>
                  <a:pt x="12" y="37"/>
                  <a:pt x="0" y="85"/>
                </a:cubicBezTo>
                <a:lnTo>
                  <a:pt x="24" y="73"/>
                </a:lnTo>
                <a:cubicBezTo>
                  <a:pt x="12" y="37"/>
                  <a:pt x="12" y="12"/>
                  <a:pt x="12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53"/>
          <p:cNvSpPr/>
          <p:nvPr/>
        </p:nvSpPr>
        <p:spPr>
          <a:xfrm>
            <a:off x="7439359" y="148488"/>
            <a:ext cx="1667" cy="1764"/>
          </a:xfrm>
          <a:custGeom>
            <a:rect b="b" l="l" r="r" t="t"/>
            <a:pathLst>
              <a:path extrusionOk="0" h="55" w="52">
                <a:moveTo>
                  <a:pt x="52" y="0"/>
                </a:moveTo>
                <a:cubicBezTo>
                  <a:pt x="19" y="33"/>
                  <a:pt x="0" y="55"/>
                  <a:pt x="2" y="55"/>
                </a:cubicBezTo>
                <a:cubicBezTo>
                  <a:pt x="3" y="55"/>
                  <a:pt x="18" y="39"/>
                  <a:pt x="52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53"/>
          <p:cNvSpPr/>
          <p:nvPr/>
        </p:nvSpPr>
        <p:spPr>
          <a:xfrm>
            <a:off x="7392897" y="177956"/>
            <a:ext cx="34566" cy="39985"/>
          </a:xfrm>
          <a:custGeom>
            <a:rect b="b" l="l" r="r" t="t"/>
            <a:pathLst>
              <a:path extrusionOk="0" h="1247" w="1078">
                <a:moveTo>
                  <a:pt x="1077" y="0"/>
                </a:moveTo>
                <a:lnTo>
                  <a:pt x="1077" y="0"/>
                </a:lnTo>
                <a:cubicBezTo>
                  <a:pt x="1063" y="15"/>
                  <a:pt x="1049" y="29"/>
                  <a:pt x="1035" y="44"/>
                </a:cubicBezTo>
                <a:lnTo>
                  <a:pt x="1035" y="44"/>
                </a:lnTo>
                <a:cubicBezTo>
                  <a:pt x="1049" y="29"/>
                  <a:pt x="1063" y="15"/>
                  <a:pt x="1077" y="0"/>
                </a:cubicBezTo>
                <a:close/>
                <a:moveTo>
                  <a:pt x="1035" y="44"/>
                </a:moveTo>
                <a:lnTo>
                  <a:pt x="1035" y="44"/>
                </a:lnTo>
                <a:cubicBezTo>
                  <a:pt x="730" y="357"/>
                  <a:pt x="371" y="691"/>
                  <a:pt x="1" y="1246"/>
                </a:cubicBezTo>
                <a:cubicBezTo>
                  <a:pt x="365" y="847"/>
                  <a:pt x="580" y="516"/>
                  <a:pt x="1035" y="44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53"/>
          <p:cNvSpPr/>
          <p:nvPr/>
        </p:nvSpPr>
        <p:spPr>
          <a:xfrm>
            <a:off x="7418485" y="161667"/>
            <a:ext cx="15552" cy="18630"/>
          </a:xfrm>
          <a:custGeom>
            <a:rect b="b" l="l" r="r" t="t"/>
            <a:pathLst>
              <a:path extrusionOk="0" h="581" w="485">
                <a:moveTo>
                  <a:pt x="485" y="0"/>
                </a:moveTo>
                <a:lnTo>
                  <a:pt x="73" y="400"/>
                </a:lnTo>
                <a:lnTo>
                  <a:pt x="1" y="581"/>
                </a:lnTo>
                <a:cubicBezTo>
                  <a:pt x="134" y="424"/>
                  <a:pt x="328" y="170"/>
                  <a:pt x="485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53"/>
          <p:cNvSpPr/>
          <p:nvPr/>
        </p:nvSpPr>
        <p:spPr>
          <a:xfrm>
            <a:off x="7414605" y="172120"/>
            <a:ext cx="7022" cy="8177"/>
          </a:xfrm>
          <a:custGeom>
            <a:rect b="b" l="l" r="r" t="t"/>
            <a:pathLst>
              <a:path extrusionOk="0" h="255" w="219">
                <a:moveTo>
                  <a:pt x="219" y="1"/>
                </a:moveTo>
                <a:lnTo>
                  <a:pt x="1" y="255"/>
                </a:lnTo>
                <a:lnTo>
                  <a:pt x="194" y="74"/>
                </a:lnTo>
                <a:lnTo>
                  <a:pt x="219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53"/>
          <p:cNvSpPr/>
          <p:nvPr/>
        </p:nvSpPr>
        <p:spPr>
          <a:xfrm>
            <a:off x="7424705" y="134507"/>
            <a:ext cx="16321" cy="17475"/>
          </a:xfrm>
          <a:custGeom>
            <a:rect b="b" l="l" r="r" t="t"/>
            <a:pathLst>
              <a:path extrusionOk="0" h="545" w="509">
                <a:moveTo>
                  <a:pt x="460" y="1"/>
                </a:moveTo>
                <a:lnTo>
                  <a:pt x="460" y="1"/>
                </a:lnTo>
                <a:cubicBezTo>
                  <a:pt x="206" y="255"/>
                  <a:pt x="170" y="255"/>
                  <a:pt x="97" y="279"/>
                </a:cubicBezTo>
                <a:cubicBezTo>
                  <a:pt x="25" y="424"/>
                  <a:pt x="0" y="521"/>
                  <a:pt x="37" y="545"/>
                </a:cubicBezTo>
                <a:cubicBezTo>
                  <a:pt x="206" y="351"/>
                  <a:pt x="509" y="1"/>
                  <a:pt x="460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53"/>
          <p:cNvSpPr/>
          <p:nvPr/>
        </p:nvSpPr>
        <p:spPr>
          <a:xfrm>
            <a:off x="7435992" y="143037"/>
            <a:ext cx="2309" cy="2309"/>
          </a:xfrm>
          <a:custGeom>
            <a:rect b="b" l="l" r="r" t="t"/>
            <a:pathLst>
              <a:path extrusionOk="0" h="72" w="72">
                <a:moveTo>
                  <a:pt x="72" y="1"/>
                </a:moveTo>
                <a:lnTo>
                  <a:pt x="36" y="25"/>
                </a:lnTo>
                <a:cubicBezTo>
                  <a:pt x="12" y="54"/>
                  <a:pt x="0" y="72"/>
                  <a:pt x="3" y="72"/>
                </a:cubicBezTo>
                <a:cubicBezTo>
                  <a:pt x="7" y="72"/>
                  <a:pt x="28" y="51"/>
                  <a:pt x="7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53"/>
          <p:cNvSpPr/>
          <p:nvPr/>
        </p:nvSpPr>
        <p:spPr>
          <a:xfrm>
            <a:off x="7416561" y="136047"/>
            <a:ext cx="3142" cy="3912"/>
          </a:xfrm>
          <a:custGeom>
            <a:rect b="b" l="l" r="r" t="t"/>
            <a:pathLst>
              <a:path extrusionOk="0" h="122" w="98">
                <a:moveTo>
                  <a:pt x="97" y="1"/>
                </a:moveTo>
                <a:cubicBezTo>
                  <a:pt x="61" y="37"/>
                  <a:pt x="37" y="86"/>
                  <a:pt x="0" y="122"/>
                </a:cubicBezTo>
                <a:cubicBezTo>
                  <a:pt x="37" y="86"/>
                  <a:pt x="61" y="49"/>
                  <a:pt x="97" y="13"/>
                </a:cubicBezTo>
                <a:lnTo>
                  <a:pt x="97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53"/>
          <p:cNvSpPr/>
          <p:nvPr/>
        </p:nvSpPr>
        <p:spPr>
          <a:xfrm>
            <a:off x="7421980" y="149642"/>
            <a:ext cx="8561" cy="7888"/>
          </a:xfrm>
          <a:custGeom>
            <a:rect b="b" l="l" r="r" t="t"/>
            <a:pathLst>
              <a:path extrusionOk="0" h="246" w="267">
                <a:moveTo>
                  <a:pt x="267" y="0"/>
                </a:moveTo>
                <a:cubicBezTo>
                  <a:pt x="194" y="49"/>
                  <a:pt x="146" y="73"/>
                  <a:pt x="122" y="73"/>
                </a:cubicBezTo>
                <a:cubicBezTo>
                  <a:pt x="50" y="145"/>
                  <a:pt x="4" y="199"/>
                  <a:pt x="14" y="199"/>
                </a:cubicBezTo>
                <a:cubicBezTo>
                  <a:pt x="16" y="199"/>
                  <a:pt x="19" y="198"/>
                  <a:pt x="25" y="194"/>
                </a:cubicBezTo>
                <a:lnTo>
                  <a:pt x="25" y="194"/>
                </a:lnTo>
                <a:cubicBezTo>
                  <a:pt x="5" y="230"/>
                  <a:pt x="1" y="246"/>
                  <a:pt x="8" y="246"/>
                </a:cubicBezTo>
                <a:cubicBezTo>
                  <a:pt x="28" y="246"/>
                  <a:pt x="135" y="133"/>
                  <a:pt x="26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53"/>
          <p:cNvSpPr/>
          <p:nvPr/>
        </p:nvSpPr>
        <p:spPr>
          <a:xfrm>
            <a:off x="7434004" y="119212"/>
            <a:ext cx="9844" cy="13788"/>
          </a:xfrm>
          <a:custGeom>
            <a:rect b="b" l="l" r="r" t="t"/>
            <a:pathLst>
              <a:path extrusionOk="0" h="430" w="307">
                <a:moveTo>
                  <a:pt x="294" y="1"/>
                </a:moveTo>
                <a:cubicBezTo>
                  <a:pt x="291" y="1"/>
                  <a:pt x="279" y="13"/>
                  <a:pt x="255" y="42"/>
                </a:cubicBezTo>
                <a:cubicBezTo>
                  <a:pt x="158" y="187"/>
                  <a:pt x="73" y="308"/>
                  <a:pt x="1" y="429"/>
                </a:cubicBezTo>
                <a:cubicBezTo>
                  <a:pt x="129" y="251"/>
                  <a:pt x="306" y="1"/>
                  <a:pt x="294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53"/>
          <p:cNvSpPr/>
          <p:nvPr/>
        </p:nvSpPr>
        <p:spPr>
          <a:xfrm>
            <a:off x="7441379" y="134764"/>
            <a:ext cx="2822" cy="3271"/>
          </a:xfrm>
          <a:custGeom>
            <a:rect b="b" l="l" r="r" t="t"/>
            <a:pathLst>
              <a:path extrusionOk="0" h="102" w="88">
                <a:moveTo>
                  <a:pt x="88" y="0"/>
                </a:moveTo>
                <a:lnTo>
                  <a:pt x="88" y="0"/>
                </a:lnTo>
                <a:cubicBezTo>
                  <a:pt x="88" y="0"/>
                  <a:pt x="50" y="45"/>
                  <a:pt x="1" y="101"/>
                </a:cubicBezTo>
                <a:lnTo>
                  <a:pt x="25" y="77"/>
                </a:lnTo>
                <a:cubicBezTo>
                  <a:pt x="70" y="22"/>
                  <a:pt x="88" y="0"/>
                  <a:pt x="88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53"/>
          <p:cNvSpPr/>
          <p:nvPr/>
        </p:nvSpPr>
        <p:spPr>
          <a:xfrm>
            <a:off x="7430509" y="138003"/>
            <a:ext cx="10902" cy="11672"/>
          </a:xfrm>
          <a:custGeom>
            <a:rect b="b" l="l" r="r" t="t"/>
            <a:pathLst>
              <a:path extrusionOk="0" h="364" w="340">
                <a:moveTo>
                  <a:pt x="340" y="0"/>
                </a:moveTo>
                <a:lnTo>
                  <a:pt x="340" y="0"/>
                </a:lnTo>
                <a:cubicBezTo>
                  <a:pt x="255" y="85"/>
                  <a:pt x="122" y="230"/>
                  <a:pt x="1" y="363"/>
                </a:cubicBezTo>
                <a:cubicBezTo>
                  <a:pt x="49" y="327"/>
                  <a:pt x="122" y="267"/>
                  <a:pt x="207" y="182"/>
                </a:cubicBezTo>
                <a:cubicBezTo>
                  <a:pt x="243" y="134"/>
                  <a:pt x="291" y="73"/>
                  <a:pt x="340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53"/>
          <p:cNvSpPr/>
          <p:nvPr/>
        </p:nvSpPr>
        <p:spPr>
          <a:xfrm>
            <a:off x="7309496" y="139926"/>
            <a:ext cx="107097" cy="124156"/>
          </a:xfrm>
          <a:custGeom>
            <a:rect b="b" l="l" r="r" t="t"/>
            <a:pathLst>
              <a:path extrusionOk="0" h="3872" w="3340">
                <a:moveTo>
                  <a:pt x="3339" y="1"/>
                </a:moveTo>
                <a:lnTo>
                  <a:pt x="3339" y="1"/>
                </a:lnTo>
                <a:cubicBezTo>
                  <a:pt x="3134" y="255"/>
                  <a:pt x="2940" y="497"/>
                  <a:pt x="2602" y="799"/>
                </a:cubicBezTo>
                <a:cubicBezTo>
                  <a:pt x="2347" y="1126"/>
                  <a:pt x="2093" y="1634"/>
                  <a:pt x="1610" y="2130"/>
                </a:cubicBezTo>
                <a:cubicBezTo>
                  <a:pt x="1552" y="2175"/>
                  <a:pt x="1519" y="2194"/>
                  <a:pt x="1506" y="2194"/>
                </a:cubicBezTo>
                <a:cubicBezTo>
                  <a:pt x="1448" y="2194"/>
                  <a:pt x="1771" y="1813"/>
                  <a:pt x="1948" y="1537"/>
                </a:cubicBezTo>
                <a:lnTo>
                  <a:pt x="1948" y="1537"/>
                </a:lnTo>
                <a:cubicBezTo>
                  <a:pt x="1380" y="2299"/>
                  <a:pt x="993" y="2529"/>
                  <a:pt x="122" y="3618"/>
                </a:cubicBezTo>
                <a:lnTo>
                  <a:pt x="497" y="3291"/>
                </a:lnTo>
                <a:lnTo>
                  <a:pt x="497" y="3291"/>
                </a:lnTo>
                <a:cubicBezTo>
                  <a:pt x="352" y="3461"/>
                  <a:pt x="110" y="3703"/>
                  <a:pt x="1" y="3872"/>
                </a:cubicBezTo>
                <a:cubicBezTo>
                  <a:pt x="328" y="3489"/>
                  <a:pt x="655" y="3142"/>
                  <a:pt x="704" y="3142"/>
                </a:cubicBezTo>
                <a:cubicBezTo>
                  <a:pt x="730" y="3142"/>
                  <a:pt x="681" y="3234"/>
                  <a:pt x="521" y="3461"/>
                </a:cubicBezTo>
                <a:cubicBezTo>
                  <a:pt x="932" y="3061"/>
                  <a:pt x="2493" y="1114"/>
                  <a:pt x="333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53"/>
          <p:cNvSpPr/>
          <p:nvPr/>
        </p:nvSpPr>
        <p:spPr>
          <a:xfrm>
            <a:off x="7418100" y="115493"/>
            <a:ext cx="21387" cy="29147"/>
          </a:xfrm>
          <a:custGeom>
            <a:rect b="b" l="l" r="r" t="t"/>
            <a:pathLst>
              <a:path extrusionOk="0" h="909" w="667">
                <a:moveTo>
                  <a:pt x="666" y="1"/>
                </a:moveTo>
                <a:lnTo>
                  <a:pt x="666" y="1"/>
                </a:lnTo>
                <a:cubicBezTo>
                  <a:pt x="400" y="255"/>
                  <a:pt x="206" y="461"/>
                  <a:pt x="49" y="654"/>
                </a:cubicBezTo>
                <a:lnTo>
                  <a:pt x="85" y="823"/>
                </a:lnTo>
                <a:lnTo>
                  <a:pt x="1" y="908"/>
                </a:lnTo>
                <a:lnTo>
                  <a:pt x="85" y="848"/>
                </a:lnTo>
                <a:cubicBezTo>
                  <a:pt x="146" y="727"/>
                  <a:pt x="315" y="485"/>
                  <a:pt x="666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53"/>
          <p:cNvSpPr/>
          <p:nvPr/>
        </p:nvSpPr>
        <p:spPr>
          <a:xfrm>
            <a:off x="7380488" y="132968"/>
            <a:ext cx="53549" cy="62463"/>
          </a:xfrm>
          <a:custGeom>
            <a:rect b="b" l="l" r="r" t="t"/>
            <a:pathLst>
              <a:path extrusionOk="0" h="1948" w="1670">
                <a:moveTo>
                  <a:pt x="1670" y="0"/>
                </a:moveTo>
                <a:cubicBezTo>
                  <a:pt x="1661" y="13"/>
                  <a:pt x="1652" y="25"/>
                  <a:pt x="1644" y="37"/>
                </a:cubicBezTo>
                <a:lnTo>
                  <a:pt x="1644" y="37"/>
                </a:lnTo>
                <a:lnTo>
                  <a:pt x="1646" y="36"/>
                </a:lnTo>
                <a:lnTo>
                  <a:pt x="1670" y="0"/>
                </a:lnTo>
                <a:close/>
                <a:moveTo>
                  <a:pt x="1633" y="49"/>
                </a:moveTo>
                <a:cubicBezTo>
                  <a:pt x="1590" y="100"/>
                  <a:pt x="1560" y="146"/>
                  <a:pt x="1559" y="146"/>
                </a:cubicBezTo>
                <a:cubicBezTo>
                  <a:pt x="1558" y="146"/>
                  <a:pt x="1563" y="139"/>
                  <a:pt x="1573" y="121"/>
                </a:cubicBezTo>
                <a:lnTo>
                  <a:pt x="1573" y="121"/>
                </a:lnTo>
                <a:lnTo>
                  <a:pt x="1561" y="133"/>
                </a:lnTo>
                <a:cubicBezTo>
                  <a:pt x="1585" y="109"/>
                  <a:pt x="1609" y="73"/>
                  <a:pt x="1633" y="49"/>
                </a:cubicBezTo>
                <a:close/>
                <a:moveTo>
                  <a:pt x="1561" y="133"/>
                </a:moveTo>
                <a:cubicBezTo>
                  <a:pt x="1476" y="230"/>
                  <a:pt x="1416" y="303"/>
                  <a:pt x="1355" y="375"/>
                </a:cubicBezTo>
                <a:cubicBezTo>
                  <a:pt x="1428" y="218"/>
                  <a:pt x="1488" y="206"/>
                  <a:pt x="1561" y="133"/>
                </a:cubicBezTo>
                <a:close/>
                <a:moveTo>
                  <a:pt x="1644" y="37"/>
                </a:moveTo>
                <a:lnTo>
                  <a:pt x="1258" y="303"/>
                </a:lnTo>
                <a:cubicBezTo>
                  <a:pt x="1220" y="372"/>
                  <a:pt x="1226" y="397"/>
                  <a:pt x="1262" y="397"/>
                </a:cubicBezTo>
                <a:cubicBezTo>
                  <a:pt x="1284" y="397"/>
                  <a:pt x="1315" y="388"/>
                  <a:pt x="1355" y="375"/>
                </a:cubicBezTo>
                <a:lnTo>
                  <a:pt x="1355" y="375"/>
                </a:lnTo>
                <a:cubicBezTo>
                  <a:pt x="811" y="1004"/>
                  <a:pt x="533" y="1234"/>
                  <a:pt x="0" y="1948"/>
                </a:cubicBezTo>
                <a:cubicBezTo>
                  <a:pt x="97" y="1948"/>
                  <a:pt x="472" y="1452"/>
                  <a:pt x="738" y="1198"/>
                </a:cubicBezTo>
                <a:lnTo>
                  <a:pt x="738" y="1198"/>
                </a:lnTo>
                <a:cubicBezTo>
                  <a:pt x="718" y="1205"/>
                  <a:pt x="704" y="1209"/>
                  <a:pt x="695" y="1209"/>
                </a:cubicBezTo>
                <a:cubicBezTo>
                  <a:pt x="605" y="1209"/>
                  <a:pt x="1085" y="833"/>
                  <a:pt x="1295" y="448"/>
                </a:cubicBezTo>
                <a:cubicBezTo>
                  <a:pt x="1404" y="363"/>
                  <a:pt x="1440" y="339"/>
                  <a:pt x="1476" y="327"/>
                </a:cubicBezTo>
                <a:cubicBezTo>
                  <a:pt x="1520" y="240"/>
                  <a:pt x="1573" y="144"/>
                  <a:pt x="1644" y="37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53"/>
          <p:cNvSpPr/>
          <p:nvPr/>
        </p:nvSpPr>
        <p:spPr>
          <a:xfrm>
            <a:off x="7354900" y="255521"/>
            <a:ext cx="3880" cy="5066"/>
          </a:xfrm>
          <a:custGeom>
            <a:rect b="b" l="l" r="r" t="t"/>
            <a:pathLst>
              <a:path extrusionOk="0" h="158" w="121">
                <a:moveTo>
                  <a:pt x="121" y="1"/>
                </a:moveTo>
                <a:cubicBezTo>
                  <a:pt x="48" y="73"/>
                  <a:pt x="0" y="122"/>
                  <a:pt x="0" y="158"/>
                </a:cubicBezTo>
                <a:cubicBezTo>
                  <a:pt x="48" y="98"/>
                  <a:pt x="85" y="49"/>
                  <a:pt x="121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53"/>
          <p:cNvSpPr/>
          <p:nvPr/>
        </p:nvSpPr>
        <p:spPr>
          <a:xfrm>
            <a:off x="7358780" y="200850"/>
            <a:ext cx="40755" cy="54703"/>
          </a:xfrm>
          <a:custGeom>
            <a:rect b="b" l="l" r="r" t="t"/>
            <a:pathLst>
              <a:path extrusionOk="0" h="1706" w="1271">
                <a:moveTo>
                  <a:pt x="1270" y="0"/>
                </a:moveTo>
                <a:lnTo>
                  <a:pt x="1270" y="0"/>
                </a:lnTo>
                <a:cubicBezTo>
                  <a:pt x="871" y="508"/>
                  <a:pt x="556" y="907"/>
                  <a:pt x="157" y="1440"/>
                </a:cubicBezTo>
                <a:cubicBezTo>
                  <a:pt x="230" y="1367"/>
                  <a:pt x="390" y="1180"/>
                  <a:pt x="420" y="1180"/>
                </a:cubicBezTo>
                <a:cubicBezTo>
                  <a:pt x="426" y="1180"/>
                  <a:pt x="427" y="1185"/>
                  <a:pt x="423" y="1198"/>
                </a:cubicBezTo>
                <a:cubicBezTo>
                  <a:pt x="278" y="1403"/>
                  <a:pt x="169" y="1500"/>
                  <a:pt x="0" y="1706"/>
                </a:cubicBezTo>
                <a:cubicBezTo>
                  <a:pt x="145" y="1548"/>
                  <a:pt x="423" y="1294"/>
                  <a:pt x="641" y="944"/>
                </a:cubicBezTo>
                <a:lnTo>
                  <a:pt x="641" y="944"/>
                </a:lnTo>
                <a:lnTo>
                  <a:pt x="556" y="1028"/>
                </a:lnTo>
                <a:cubicBezTo>
                  <a:pt x="665" y="823"/>
                  <a:pt x="1077" y="266"/>
                  <a:pt x="1270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53"/>
          <p:cNvSpPr/>
          <p:nvPr/>
        </p:nvSpPr>
        <p:spPr>
          <a:xfrm>
            <a:off x="7399502" y="196168"/>
            <a:ext cx="3527" cy="4714"/>
          </a:xfrm>
          <a:custGeom>
            <a:rect b="b" l="l" r="r" t="t"/>
            <a:pathLst>
              <a:path extrusionOk="0" h="147" w="110">
                <a:moveTo>
                  <a:pt x="109" y="1"/>
                </a:moveTo>
                <a:lnTo>
                  <a:pt x="109" y="1"/>
                </a:lnTo>
                <a:cubicBezTo>
                  <a:pt x="73" y="49"/>
                  <a:pt x="36" y="98"/>
                  <a:pt x="0" y="146"/>
                </a:cubicBezTo>
                <a:cubicBezTo>
                  <a:pt x="61" y="74"/>
                  <a:pt x="97" y="25"/>
                  <a:pt x="10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53"/>
          <p:cNvSpPr/>
          <p:nvPr/>
        </p:nvSpPr>
        <p:spPr>
          <a:xfrm>
            <a:off x="7365353" y="201235"/>
            <a:ext cx="24081" cy="26389"/>
          </a:xfrm>
          <a:custGeom>
            <a:rect b="b" l="l" r="r" t="t"/>
            <a:pathLst>
              <a:path extrusionOk="0" h="823" w="751">
                <a:moveTo>
                  <a:pt x="751" y="0"/>
                </a:moveTo>
                <a:lnTo>
                  <a:pt x="412" y="242"/>
                </a:lnTo>
                <a:lnTo>
                  <a:pt x="1" y="823"/>
                </a:lnTo>
                <a:lnTo>
                  <a:pt x="267" y="496"/>
                </a:lnTo>
                <a:lnTo>
                  <a:pt x="267" y="496"/>
                </a:lnTo>
                <a:cubicBezTo>
                  <a:pt x="257" y="523"/>
                  <a:pt x="257" y="535"/>
                  <a:pt x="265" y="535"/>
                </a:cubicBezTo>
                <a:cubicBezTo>
                  <a:pt x="308" y="535"/>
                  <a:pt x="568" y="204"/>
                  <a:pt x="751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53"/>
          <p:cNvSpPr/>
          <p:nvPr/>
        </p:nvSpPr>
        <p:spPr>
          <a:xfrm>
            <a:off x="7419286" y="104655"/>
            <a:ext cx="26389" cy="29115"/>
          </a:xfrm>
          <a:custGeom>
            <a:rect b="b" l="l" r="r" t="t"/>
            <a:pathLst>
              <a:path extrusionOk="0" h="908" w="823">
                <a:moveTo>
                  <a:pt x="823" y="0"/>
                </a:moveTo>
                <a:lnTo>
                  <a:pt x="0" y="907"/>
                </a:lnTo>
                <a:lnTo>
                  <a:pt x="266" y="665"/>
                </a:lnTo>
                <a:lnTo>
                  <a:pt x="823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53"/>
          <p:cNvSpPr/>
          <p:nvPr/>
        </p:nvSpPr>
        <p:spPr>
          <a:xfrm>
            <a:off x="7421980" y="106964"/>
            <a:ext cx="15936" cy="18662"/>
          </a:xfrm>
          <a:custGeom>
            <a:rect b="b" l="l" r="r" t="t"/>
            <a:pathLst>
              <a:path extrusionOk="0" h="582" w="497">
                <a:moveTo>
                  <a:pt x="497" y="1"/>
                </a:moveTo>
                <a:lnTo>
                  <a:pt x="170" y="327"/>
                </a:lnTo>
                <a:lnTo>
                  <a:pt x="1" y="581"/>
                </a:lnTo>
                <a:lnTo>
                  <a:pt x="497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53"/>
          <p:cNvSpPr/>
          <p:nvPr/>
        </p:nvSpPr>
        <p:spPr>
          <a:xfrm>
            <a:off x="7354098" y="25871"/>
            <a:ext cx="6862" cy="8209"/>
          </a:xfrm>
          <a:custGeom>
            <a:rect b="b" l="l" r="r" t="t"/>
            <a:pathLst>
              <a:path extrusionOk="0" h="256" w="214">
                <a:moveTo>
                  <a:pt x="204" y="0"/>
                </a:moveTo>
                <a:cubicBezTo>
                  <a:pt x="197" y="0"/>
                  <a:pt x="137" y="68"/>
                  <a:pt x="1" y="231"/>
                </a:cubicBezTo>
                <a:lnTo>
                  <a:pt x="1" y="256"/>
                </a:lnTo>
                <a:lnTo>
                  <a:pt x="37" y="256"/>
                </a:lnTo>
                <a:cubicBezTo>
                  <a:pt x="144" y="102"/>
                  <a:pt x="214" y="0"/>
                  <a:pt x="20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53"/>
          <p:cNvSpPr/>
          <p:nvPr/>
        </p:nvSpPr>
        <p:spPr>
          <a:xfrm>
            <a:off x="7337040" y="34048"/>
            <a:ext cx="18277" cy="24850"/>
          </a:xfrm>
          <a:custGeom>
            <a:rect b="b" l="l" r="r" t="t"/>
            <a:pathLst>
              <a:path extrusionOk="0" h="775" w="570">
                <a:moveTo>
                  <a:pt x="533" y="1"/>
                </a:moveTo>
                <a:lnTo>
                  <a:pt x="25" y="630"/>
                </a:lnTo>
                <a:cubicBezTo>
                  <a:pt x="57" y="601"/>
                  <a:pt x="76" y="588"/>
                  <a:pt x="85" y="588"/>
                </a:cubicBezTo>
                <a:cubicBezTo>
                  <a:pt x="107" y="588"/>
                  <a:pt x="69" y="663"/>
                  <a:pt x="1" y="775"/>
                </a:cubicBezTo>
                <a:cubicBezTo>
                  <a:pt x="182" y="521"/>
                  <a:pt x="412" y="206"/>
                  <a:pt x="56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53"/>
          <p:cNvSpPr/>
          <p:nvPr/>
        </p:nvSpPr>
        <p:spPr>
          <a:xfrm>
            <a:off x="7173733" y="121714"/>
            <a:ext cx="17123" cy="19047"/>
          </a:xfrm>
          <a:custGeom>
            <a:rect b="b" l="l" r="r" t="t"/>
            <a:pathLst>
              <a:path extrusionOk="0" h="594" w="534">
                <a:moveTo>
                  <a:pt x="533" y="0"/>
                </a:moveTo>
                <a:lnTo>
                  <a:pt x="533" y="0"/>
                </a:lnTo>
                <a:cubicBezTo>
                  <a:pt x="412" y="121"/>
                  <a:pt x="291" y="254"/>
                  <a:pt x="158" y="387"/>
                </a:cubicBezTo>
                <a:cubicBezTo>
                  <a:pt x="110" y="460"/>
                  <a:pt x="49" y="533"/>
                  <a:pt x="1" y="593"/>
                </a:cubicBezTo>
                <a:cubicBezTo>
                  <a:pt x="194" y="387"/>
                  <a:pt x="364" y="182"/>
                  <a:pt x="533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53"/>
          <p:cNvSpPr/>
          <p:nvPr/>
        </p:nvSpPr>
        <p:spPr>
          <a:xfrm>
            <a:off x="7373979" y="89905"/>
            <a:ext cx="15071" cy="21387"/>
          </a:xfrm>
          <a:custGeom>
            <a:rect b="b" l="l" r="r" t="t"/>
            <a:pathLst>
              <a:path extrusionOk="0" h="667" w="470">
                <a:moveTo>
                  <a:pt x="470" y="0"/>
                </a:moveTo>
                <a:cubicBezTo>
                  <a:pt x="279" y="287"/>
                  <a:pt x="1" y="666"/>
                  <a:pt x="28" y="666"/>
                </a:cubicBezTo>
                <a:cubicBezTo>
                  <a:pt x="39" y="666"/>
                  <a:pt x="98" y="607"/>
                  <a:pt x="228" y="460"/>
                </a:cubicBezTo>
                <a:cubicBezTo>
                  <a:pt x="397" y="182"/>
                  <a:pt x="457" y="49"/>
                  <a:pt x="470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53"/>
          <p:cNvSpPr/>
          <p:nvPr/>
        </p:nvSpPr>
        <p:spPr>
          <a:xfrm>
            <a:off x="7382829" y="80093"/>
            <a:ext cx="12537" cy="12954"/>
          </a:xfrm>
          <a:custGeom>
            <a:rect b="b" l="l" r="r" t="t"/>
            <a:pathLst>
              <a:path extrusionOk="0" h="404" w="391">
                <a:moveTo>
                  <a:pt x="364" y="0"/>
                </a:moveTo>
                <a:lnTo>
                  <a:pt x="364" y="0"/>
                </a:lnTo>
                <a:cubicBezTo>
                  <a:pt x="345" y="0"/>
                  <a:pt x="270" y="70"/>
                  <a:pt x="109" y="246"/>
                </a:cubicBezTo>
                <a:cubicBezTo>
                  <a:pt x="60" y="306"/>
                  <a:pt x="36" y="343"/>
                  <a:pt x="0" y="403"/>
                </a:cubicBezTo>
                <a:cubicBezTo>
                  <a:pt x="81" y="340"/>
                  <a:pt x="148" y="284"/>
                  <a:pt x="178" y="284"/>
                </a:cubicBezTo>
                <a:cubicBezTo>
                  <a:pt x="188" y="284"/>
                  <a:pt x="194" y="291"/>
                  <a:pt x="194" y="306"/>
                </a:cubicBezTo>
                <a:cubicBezTo>
                  <a:pt x="307" y="137"/>
                  <a:pt x="391" y="0"/>
                  <a:pt x="36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53"/>
          <p:cNvSpPr/>
          <p:nvPr/>
        </p:nvSpPr>
        <p:spPr>
          <a:xfrm>
            <a:off x="7343645" y="189595"/>
            <a:ext cx="8561" cy="9716"/>
          </a:xfrm>
          <a:custGeom>
            <a:rect b="b" l="l" r="r" t="t"/>
            <a:pathLst>
              <a:path extrusionOk="0" h="303" w="267">
                <a:moveTo>
                  <a:pt x="266" y="0"/>
                </a:moveTo>
                <a:lnTo>
                  <a:pt x="266" y="0"/>
                </a:lnTo>
                <a:cubicBezTo>
                  <a:pt x="206" y="61"/>
                  <a:pt x="121" y="158"/>
                  <a:pt x="0" y="303"/>
                </a:cubicBezTo>
                <a:cubicBezTo>
                  <a:pt x="133" y="146"/>
                  <a:pt x="218" y="49"/>
                  <a:pt x="266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53"/>
          <p:cNvSpPr/>
          <p:nvPr/>
        </p:nvSpPr>
        <p:spPr>
          <a:xfrm>
            <a:off x="7271178" y="209764"/>
            <a:ext cx="2277" cy="2822"/>
          </a:xfrm>
          <a:custGeom>
            <a:rect b="b" l="l" r="r" t="t"/>
            <a:pathLst>
              <a:path extrusionOk="0" h="88" w="71">
                <a:moveTo>
                  <a:pt x="71" y="0"/>
                </a:moveTo>
                <a:cubicBezTo>
                  <a:pt x="25" y="52"/>
                  <a:pt x="1" y="87"/>
                  <a:pt x="3" y="87"/>
                </a:cubicBezTo>
                <a:cubicBezTo>
                  <a:pt x="5" y="87"/>
                  <a:pt x="26" y="62"/>
                  <a:pt x="71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53"/>
          <p:cNvSpPr/>
          <p:nvPr/>
        </p:nvSpPr>
        <p:spPr>
          <a:xfrm>
            <a:off x="7416176" y="104334"/>
            <a:ext cx="3303" cy="3816"/>
          </a:xfrm>
          <a:custGeom>
            <a:rect b="b" l="l" r="r" t="t"/>
            <a:pathLst>
              <a:path extrusionOk="0" h="119" w="103">
                <a:moveTo>
                  <a:pt x="91" y="1"/>
                </a:moveTo>
                <a:cubicBezTo>
                  <a:pt x="85" y="1"/>
                  <a:pt x="65" y="14"/>
                  <a:pt x="25" y="46"/>
                </a:cubicBezTo>
                <a:cubicBezTo>
                  <a:pt x="13" y="80"/>
                  <a:pt x="12" y="104"/>
                  <a:pt x="3" y="116"/>
                </a:cubicBezTo>
                <a:lnTo>
                  <a:pt x="3" y="116"/>
                </a:lnTo>
                <a:cubicBezTo>
                  <a:pt x="58" y="53"/>
                  <a:pt x="102" y="1"/>
                  <a:pt x="91" y="1"/>
                </a:cubicBezTo>
                <a:close/>
                <a:moveTo>
                  <a:pt x="3" y="116"/>
                </a:moveTo>
                <a:lnTo>
                  <a:pt x="3" y="116"/>
                </a:lnTo>
                <a:cubicBezTo>
                  <a:pt x="2" y="117"/>
                  <a:pt x="1" y="118"/>
                  <a:pt x="0" y="119"/>
                </a:cubicBezTo>
                <a:cubicBezTo>
                  <a:pt x="1" y="118"/>
                  <a:pt x="2" y="117"/>
                  <a:pt x="3" y="116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53"/>
          <p:cNvSpPr/>
          <p:nvPr/>
        </p:nvSpPr>
        <p:spPr>
          <a:xfrm>
            <a:off x="7413451" y="105425"/>
            <a:ext cx="2373" cy="3527"/>
          </a:xfrm>
          <a:custGeom>
            <a:rect b="b" l="l" r="r" t="t"/>
            <a:pathLst>
              <a:path extrusionOk="0" h="110" w="74">
                <a:moveTo>
                  <a:pt x="73" y="0"/>
                </a:moveTo>
                <a:lnTo>
                  <a:pt x="73" y="0"/>
                </a:lnTo>
                <a:cubicBezTo>
                  <a:pt x="61" y="0"/>
                  <a:pt x="37" y="12"/>
                  <a:pt x="13" y="12"/>
                </a:cubicBezTo>
                <a:cubicBezTo>
                  <a:pt x="37" y="12"/>
                  <a:pt x="25" y="49"/>
                  <a:pt x="1" y="109"/>
                </a:cubicBezTo>
                <a:cubicBezTo>
                  <a:pt x="25" y="61"/>
                  <a:pt x="61" y="25"/>
                  <a:pt x="73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53"/>
          <p:cNvSpPr/>
          <p:nvPr/>
        </p:nvSpPr>
        <p:spPr>
          <a:xfrm>
            <a:off x="7383887" y="119758"/>
            <a:ext cx="10966" cy="11447"/>
          </a:xfrm>
          <a:custGeom>
            <a:rect b="b" l="l" r="r" t="t"/>
            <a:pathLst>
              <a:path extrusionOk="0" h="357" w="342">
                <a:moveTo>
                  <a:pt x="342" y="1"/>
                </a:moveTo>
                <a:lnTo>
                  <a:pt x="342" y="1"/>
                </a:lnTo>
                <a:cubicBezTo>
                  <a:pt x="246" y="112"/>
                  <a:pt x="199" y="155"/>
                  <a:pt x="183" y="155"/>
                </a:cubicBezTo>
                <a:cubicBezTo>
                  <a:pt x="173" y="155"/>
                  <a:pt x="175" y="138"/>
                  <a:pt x="185" y="110"/>
                </a:cubicBezTo>
                <a:lnTo>
                  <a:pt x="185" y="110"/>
                </a:lnTo>
                <a:cubicBezTo>
                  <a:pt x="80" y="249"/>
                  <a:pt x="1" y="357"/>
                  <a:pt x="19" y="357"/>
                </a:cubicBezTo>
                <a:cubicBezTo>
                  <a:pt x="26" y="357"/>
                  <a:pt x="47" y="341"/>
                  <a:pt x="88" y="303"/>
                </a:cubicBezTo>
                <a:cubicBezTo>
                  <a:pt x="185" y="207"/>
                  <a:pt x="269" y="110"/>
                  <a:pt x="34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53"/>
          <p:cNvSpPr/>
          <p:nvPr/>
        </p:nvSpPr>
        <p:spPr>
          <a:xfrm>
            <a:off x="7271499" y="23723"/>
            <a:ext cx="13980" cy="10357"/>
          </a:xfrm>
          <a:custGeom>
            <a:rect b="b" l="l" r="r" t="t"/>
            <a:pathLst>
              <a:path extrusionOk="0" h="323" w="436">
                <a:moveTo>
                  <a:pt x="347" y="1"/>
                </a:moveTo>
                <a:cubicBezTo>
                  <a:pt x="320" y="1"/>
                  <a:pt x="229" y="78"/>
                  <a:pt x="0" y="323"/>
                </a:cubicBezTo>
                <a:lnTo>
                  <a:pt x="291" y="323"/>
                </a:lnTo>
                <a:cubicBezTo>
                  <a:pt x="339" y="274"/>
                  <a:pt x="387" y="226"/>
                  <a:pt x="436" y="165"/>
                </a:cubicBezTo>
                <a:lnTo>
                  <a:pt x="436" y="165"/>
                </a:lnTo>
                <a:cubicBezTo>
                  <a:pt x="375" y="213"/>
                  <a:pt x="339" y="232"/>
                  <a:pt x="321" y="232"/>
                </a:cubicBezTo>
                <a:cubicBezTo>
                  <a:pt x="255" y="232"/>
                  <a:pt x="395" y="1"/>
                  <a:pt x="347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53"/>
          <p:cNvSpPr/>
          <p:nvPr/>
        </p:nvSpPr>
        <p:spPr>
          <a:xfrm>
            <a:off x="7266048" y="-486"/>
            <a:ext cx="33412" cy="34566"/>
          </a:xfrm>
          <a:custGeom>
            <a:rect b="b" l="l" r="r" t="t"/>
            <a:pathLst>
              <a:path extrusionOk="0" h="1078" w="1042">
                <a:moveTo>
                  <a:pt x="1038" y="1"/>
                </a:moveTo>
                <a:cubicBezTo>
                  <a:pt x="946" y="1"/>
                  <a:pt x="526" y="457"/>
                  <a:pt x="1" y="1078"/>
                </a:cubicBezTo>
                <a:lnTo>
                  <a:pt x="146" y="1078"/>
                </a:lnTo>
                <a:cubicBezTo>
                  <a:pt x="400" y="775"/>
                  <a:pt x="557" y="630"/>
                  <a:pt x="715" y="412"/>
                </a:cubicBezTo>
                <a:lnTo>
                  <a:pt x="715" y="412"/>
                </a:lnTo>
                <a:cubicBezTo>
                  <a:pt x="657" y="470"/>
                  <a:pt x="525" y="602"/>
                  <a:pt x="510" y="602"/>
                </a:cubicBezTo>
                <a:cubicBezTo>
                  <a:pt x="503" y="602"/>
                  <a:pt x="520" y="573"/>
                  <a:pt x="582" y="497"/>
                </a:cubicBezTo>
                <a:cubicBezTo>
                  <a:pt x="775" y="243"/>
                  <a:pt x="884" y="158"/>
                  <a:pt x="1041" y="1"/>
                </a:cubicBezTo>
                <a:cubicBezTo>
                  <a:pt x="1040" y="1"/>
                  <a:pt x="1039" y="1"/>
                  <a:pt x="1038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53"/>
          <p:cNvSpPr/>
          <p:nvPr/>
        </p:nvSpPr>
        <p:spPr>
          <a:xfrm>
            <a:off x="6893292" y="33663"/>
            <a:ext cx="30686" cy="31456"/>
          </a:xfrm>
          <a:custGeom>
            <a:rect b="b" l="l" r="r" t="t"/>
            <a:pathLst>
              <a:path extrusionOk="0" h="981" w="957">
                <a:moveTo>
                  <a:pt x="376" y="13"/>
                </a:moveTo>
                <a:cubicBezTo>
                  <a:pt x="315" y="242"/>
                  <a:pt x="98" y="629"/>
                  <a:pt x="1" y="980"/>
                </a:cubicBezTo>
                <a:lnTo>
                  <a:pt x="569" y="279"/>
                </a:lnTo>
                <a:lnTo>
                  <a:pt x="569" y="279"/>
                </a:lnTo>
                <a:cubicBezTo>
                  <a:pt x="521" y="400"/>
                  <a:pt x="352" y="629"/>
                  <a:pt x="231" y="811"/>
                </a:cubicBezTo>
                <a:cubicBezTo>
                  <a:pt x="957" y="0"/>
                  <a:pt x="485" y="388"/>
                  <a:pt x="775" y="13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53"/>
          <p:cNvSpPr/>
          <p:nvPr/>
        </p:nvSpPr>
        <p:spPr>
          <a:xfrm>
            <a:off x="6891368" y="34048"/>
            <a:ext cx="802" cy="802"/>
          </a:xfrm>
          <a:custGeom>
            <a:rect b="b" l="l" r="r" t="t"/>
            <a:pathLst>
              <a:path extrusionOk="0" h="25" w="25">
                <a:moveTo>
                  <a:pt x="25" y="1"/>
                </a:moveTo>
                <a:lnTo>
                  <a:pt x="25" y="1"/>
                </a:lnTo>
                <a:lnTo>
                  <a:pt x="0" y="25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53"/>
          <p:cNvSpPr/>
          <p:nvPr/>
        </p:nvSpPr>
        <p:spPr>
          <a:xfrm>
            <a:off x="7044575" y="196585"/>
            <a:ext cx="802" cy="417"/>
          </a:xfrm>
          <a:custGeom>
            <a:rect b="b" l="l" r="r" t="t"/>
            <a:pathLst>
              <a:path extrusionOk="0" h="13" w="25">
                <a:moveTo>
                  <a:pt x="25" y="0"/>
                </a:moveTo>
                <a:lnTo>
                  <a:pt x="1" y="12"/>
                </a:lnTo>
                <a:lnTo>
                  <a:pt x="25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53"/>
          <p:cNvSpPr/>
          <p:nvPr/>
        </p:nvSpPr>
        <p:spPr>
          <a:xfrm>
            <a:off x="7276533" y="108118"/>
            <a:ext cx="32" cy="3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53"/>
          <p:cNvSpPr/>
          <p:nvPr/>
        </p:nvSpPr>
        <p:spPr>
          <a:xfrm>
            <a:off x="7197012" y="208994"/>
            <a:ext cx="1988" cy="2341"/>
          </a:xfrm>
          <a:custGeom>
            <a:rect b="b" l="l" r="r" t="t"/>
            <a:pathLst>
              <a:path extrusionOk="0" h="73" w="62">
                <a:moveTo>
                  <a:pt x="61" y="0"/>
                </a:moveTo>
                <a:lnTo>
                  <a:pt x="1" y="73"/>
                </a:lnTo>
                <a:cubicBezTo>
                  <a:pt x="25" y="49"/>
                  <a:pt x="49" y="24"/>
                  <a:pt x="61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53"/>
          <p:cNvSpPr/>
          <p:nvPr/>
        </p:nvSpPr>
        <p:spPr>
          <a:xfrm>
            <a:off x="7391743" y="144191"/>
            <a:ext cx="3527" cy="4714"/>
          </a:xfrm>
          <a:custGeom>
            <a:rect b="b" l="l" r="r" t="t"/>
            <a:pathLst>
              <a:path extrusionOk="0" h="147" w="110">
                <a:moveTo>
                  <a:pt x="109" y="1"/>
                </a:moveTo>
                <a:cubicBezTo>
                  <a:pt x="73" y="49"/>
                  <a:pt x="37" y="98"/>
                  <a:pt x="0" y="146"/>
                </a:cubicBezTo>
                <a:cubicBezTo>
                  <a:pt x="37" y="98"/>
                  <a:pt x="73" y="49"/>
                  <a:pt x="10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53"/>
          <p:cNvSpPr/>
          <p:nvPr/>
        </p:nvSpPr>
        <p:spPr>
          <a:xfrm>
            <a:off x="6899513" y="91444"/>
            <a:ext cx="417" cy="1218"/>
          </a:xfrm>
          <a:custGeom>
            <a:rect b="b" l="l" r="r" t="t"/>
            <a:pathLst>
              <a:path extrusionOk="0" h="38" w="13">
                <a:moveTo>
                  <a:pt x="13" y="1"/>
                </a:moveTo>
                <a:lnTo>
                  <a:pt x="0" y="37"/>
                </a:lnTo>
                <a:lnTo>
                  <a:pt x="13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53"/>
          <p:cNvSpPr/>
          <p:nvPr/>
        </p:nvSpPr>
        <p:spPr>
          <a:xfrm>
            <a:off x="6954985" y="168240"/>
            <a:ext cx="802" cy="32"/>
          </a:xfrm>
          <a:custGeom>
            <a:rect b="b" l="l" r="r" t="t"/>
            <a:pathLst>
              <a:path extrusionOk="0" h="1" w="25">
                <a:moveTo>
                  <a:pt x="24" y="1"/>
                </a:moveTo>
                <a:lnTo>
                  <a:pt x="0" y="1"/>
                </a:lnTo>
                <a:lnTo>
                  <a:pt x="24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53"/>
          <p:cNvSpPr/>
          <p:nvPr/>
        </p:nvSpPr>
        <p:spPr>
          <a:xfrm>
            <a:off x="7431311" y="101160"/>
            <a:ext cx="417" cy="417"/>
          </a:xfrm>
          <a:custGeom>
            <a:rect b="b" l="l" r="r" t="t"/>
            <a:pathLst>
              <a:path extrusionOk="0" h="13" w="13">
                <a:moveTo>
                  <a:pt x="0" y="12"/>
                </a:move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53"/>
          <p:cNvSpPr/>
          <p:nvPr/>
        </p:nvSpPr>
        <p:spPr>
          <a:xfrm>
            <a:off x="7420441" y="101545"/>
            <a:ext cx="10902" cy="12826"/>
          </a:xfrm>
          <a:custGeom>
            <a:rect b="b" l="l" r="r" t="t"/>
            <a:pathLst>
              <a:path extrusionOk="0" h="400" w="340">
                <a:moveTo>
                  <a:pt x="339" y="0"/>
                </a:moveTo>
                <a:lnTo>
                  <a:pt x="158" y="133"/>
                </a:lnTo>
                <a:cubicBezTo>
                  <a:pt x="159" y="133"/>
                  <a:pt x="161" y="133"/>
                  <a:pt x="162" y="133"/>
                </a:cubicBezTo>
                <a:cubicBezTo>
                  <a:pt x="197" y="133"/>
                  <a:pt x="82" y="283"/>
                  <a:pt x="0" y="400"/>
                </a:cubicBezTo>
                <a:cubicBezTo>
                  <a:pt x="121" y="266"/>
                  <a:pt x="279" y="61"/>
                  <a:pt x="339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53"/>
          <p:cNvSpPr/>
          <p:nvPr/>
        </p:nvSpPr>
        <p:spPr>
          <a:xfrm>
            <a:off x="7328510" y="240386"/>
            <a:ext cx="12056" cy="13243"/>
          </a:xfrm>
          <a:custGeom>
            <a:rect b="b" l="l" r="r" t="t"/>
            <a:pathLst>
              <a:path extrusionOk="0" h="413" w="376">
                <a:moveTo>
                  <a:pt x="375" y="1"/>
                </a:moveTo>
                <a:cubicBezTo>
                  <a:pt x="327" y="1"/>
                  <a:pt x="85" y="255"/>
                  <a:pt x="0" y="412"/>
                </a:cubicBezTo>
                <a:cubicBezTo>
                  <a:pt x="33" y="384"/>
                  <a:pt x="44" y="380"/>
                  <a:pt x="50" y="380"/>
                </a:cubicBezTo>
                <a:cubicBezTo>
                  <a:pt x="53" y="380"/>
                  <a:pt x="55" y="381"/>
                  <a:pt x="58" y="381"/>
                </a:cubicBezTo>
                <a:cubicBezTo>
                  <a:pt x="64" y="381"/>
                  <a:pt x="74" y="375"/>
                  <a:pt x="109" y="340"/>
                </a:cubicBezTo>
                <a:lnTo>
                  <a:pt x="375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53"/>
          <p:cNvSpPr/>
          <p:nvPr/>
        </p:nvSpPr>
        <p:spPr>
          <a:xfrm>
            <a:off x="7359838" y="170805"/>
            <a:ext cx="20169" cy="21387"/>
          </a:xfrm>
          <a:custGeom>
            <a:rect b="b" l="l" r="r" t="t"/>
            <a:pathLst>
              <a:path extrusionOk="0" h="667" w="629">
                <a:moveTo>
                  <a:pt x="606" y="0"/>
                </a:moveTo>
                <a:lnTo>
                  <a:pt x="606" y="0"/>
                </a:lnTo>
                <a:cubicBezTo>
                  <a:pt x="585" y="0"/>
                  <a:pt x="458" y="119"/>
                  <a:pt x="330" y="235"/>
                </a:cubicBezTo>
                <a:cubicBezTo>
                  <a:pt x="58" y="575"/>
                  <a:pt x="0" y="667"/>
                  <a:pt x="25" y="667"/>
                </a:cubicBezTo>
                <a:cubicBezTo>
                  <a:pt x="44" y="667"/>
                  <a:pt x="114" y="611"/>
                  <a:pt x="173" y="574"/>
                </a:cubicBezTo>
                <a:lnTo>
                  <a:pt x="161" y="574"/>
                </a:lnTo>
                <a:cubicBezTo>
                  <a:pt x="525" y="140"/>
                  <a:pt x="629" y="0"/>
                  <a:pt x="606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53"/>
          <p:cNvSpPr/>
          <p:nvPr/>
        </p:nvSpPr>
        <p:spPr>
          <a:xfrm>
            <a:off x="7366123" y="183695"/>
            <a:ext cx="5804" cy="5547"/>
          </a:xfrm>
          <a:custGeom>
            <a:rect b="b" l="l" r="r" t="t"/>
            <a:pathLst>
              <a:path extrusionOk="0" h="173" w="181">
                <a:moveTo>
                  <a:pt x="10" y="152"/>
                </a:moveTo>
                <a:lnTo>
                  <a:pt x="10" y="152"/>
                </a:lnTo>
                <a:cubicBezTo>
                  <a:pt x="7" y="154"/>
                  <a:pt x="4" y="157"/>
                  <a:pt x="1" y="160"/>
                </a:cubicBezTo>
                <a:cubicBezTo>
                  <a:pt x="4" y="158"/>
                  <a:pt x="7" y="155"/>
                  <a:pt x="10" y="152"/>
                </a:cubicBezTo>
                <a:close/>
                <a:moveTo>
                  <a:pt x="175" y="0"/>
                </a:moveTo>
                <a:cubicBezTo>
                  <a:pt x="167" y="0"/>
                  <a:pt x="66" y="103"/>
                  <a:pt x="10" y="152"/>
                </a:cubicBezTo>
                <a:lnTo>
                  <a:pt x="10" y="152"/>
                </a:lnTo>
                <a:cubicBezTo>
                  <a:pt x="18" y="146"/>
                  <a:pt x="25" y="143"/>
                  <a:pt x="30" y="143"/>
                </a:cubicBezTo>
                <a:cubicBezTo>
                  <a:pt x="39" y="143"/>
                  <a:pt x="44" y="152"/>
                  <a:pt x="37" y="172"/>
                </a:cubicBezTo>
                <a:cubicBezTo>
                  <a:pt x="147" y="43"/>
                  <a:pt x="181" y="0"/>
                  <a:pt x="175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53"/>
          <p:cNvSpPr/>
          <p:nvPr/>
        </p:nvSpPr>
        <p:spPr>
          <a:xfrm>
            <a:off x="7396488" y="96542"/>
            <a:ext cx="23953" cy="24017"/>
          </a:xfrm>
          <a:custGeom>
            <a:rect b="b" l="l" r="r" t="t"/>
            <a:pathLst>
              <a:path extrusionOk="0" h="749" w="747">
                <a:moveTo>
                  <a:pt x="738" y="1"/>
                </a:moveTo>
                <a:cubicBezTo>
                  <a:pt x="706" y="1"/>
                  <a:pt x="1" y="749"/>
                  <a:pt x="58" y="749"/>
                </a:cubicBezTo>
                <a:cubicBezTo>
                  <a:pt x="66" y="749"/>
                  <a:pt x="89" y="734"/>
                  <a:pt x="130" y="701"/>
                </a:cubicBezTo>
                <a:lnTo>
                  <a:pt x="130" y="701"/>
                </a:lnTo>
                <a:cubicBezTo>
                  <a:pt x="120" y="715"/>
                  <a:pt x="116" y="722"/>
                  <a:pt x="118" y="722"/>
                </a:cubicBezTo>
                <a:cubicBezTo>
                  <a:pt x="131" y="722"/>
                  <a:pt x="599" y="160"/>
                  <a:pt x="610" y="160"/>
                </a:cubicBezTo>
                <a:lnTo>
                  <a:pt x="610" y="160"/>
                </a:lnTo>
                <a:cubicBezTo>
                  <a:pt x="611" y="160"/>
                  <a:pt x="602" y="174"/>
                  <a:pt x="578" y="205"/>
                </a:cubicBezTo>
                <a:cubicBezTo>
                  <a:pt x="703" y="58"/>
                  <a:pt x="746" y="1"/>
                  <a:pt x="738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53"/>
          <p:cNvSpPr/>
          <p:nvPr/>
        </p:nvSpPr>
        <p:spPr>
          <a:xfrm>
            <a:off x="7319212" y="218293"/>
            <a:ext cx="19015" cy="24081"/>
          </a:xfrm>
          <a:custGeom>
            <a:rect b="b" l="l" r="r" t="t"/>
            <a:pathLst>
              <a:path extrusionOk="0" h="751" w="593">
                <a:moveTo>
                  <a:pt x="593" y="0"/>
                </a:moveTo>
                <a:lnTo>
                  <a:pt x="85" y="581"/>
                </a:lnTo>
                <a:lnTo>
                  <a:pt x="0" y="750"/>
                </a:lnTo>
                <a:lnTo>
                  <a:pt x="593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53"/>
          <p:cNvSpPr/>
          <p:nvPr/>
        </p:nvSpPr>
        <p:spPr>
          <a:xfrm>
            <a:off x="7321135" y="214253"/>
            <a:ext cx="8145" cy="11447"/>
          </a:xfrm>
          <a:custGeom>
            <a:rect b="b" l="l" r="r" t="t"/>
            <a:pathLst>
              <a:path extrusionOk="0" h="357" w="254">
                <a:moveTo>
                  <a:pt x="232" y="1"/>
                </a:moveTo>
                <a:lnTo>
                  <a:pt x="232" y="1"/>
                </a:lnTo>
                <a:cubicBezTo>
                  <a:pt x="219" y="1"/>
                  <a:pt x="189" y="29"/>
                  <a:pt x="122" y="114"/>
                </a:cubicBezTo>
                <a:lnTo>
                  <a:pt x="1" y="356"/>
                </a:lnTo>
                <a:cubicBezTo>
                  <a:pt x="109" y="235"/>
                  <a:pt x="170" y="175"/>
                  <a:pt x="230" y="114"/>
                </a:cubicBezTo>
                <a:cubicBezTo>
                  <a:pt x="223" y="84"/>
                  <a:pt x="254" y="1"/>
                  <a:pt x="23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53"/>
          <p:cNvSpPr/>
          <p:nvPr/>
        </p:nvSpPr>
        <p:spPr>
          <a:xfrm>
            <a:off x="7328510" y="215183"/>
            <a:ext cx="4681" cy="3431"/>
          </a:xfrm>
          <a:custGeom>
            <a:rect b="b" l="l" r="r" t="t"/>
            <a:pathLst>
              <a:path extrusionOk="0" h="107" w="146">
                <a:moveTo>
                  <a:pt x="146" y="1"/>
                </a:moveTo>
                <a:cubicBezTo>
                  <a:pt x="121" y="1"/>
                  <a:pt x="85" y="13"/>
                  <a:pt x="0" y="85"/>
                </a:cubicBezTo>
                <a:cubicBezTo>
                  <a:pt x="0" y="98"/>
                  <a:pt x="5" y="107"/>
                  <a:pt x="16" y="107"/>
                </a:cubicBezTo>
                <a:cubicBezTo>
                  <a:pt x="35" y="107"/>
                  <a:pt x="75" y="79"/>
                  <a:pt x="146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53"/>
          <p:cNvSpPr/>
          <p:nvPr/>
        </p:nvSpPr>
        <p:spPr>
          <a:xfrm>
            <a:off x="7310682" y="239232"/>
            <a:ext cx="3880" cy="8177"/>
          </a:xfrm>
          <a:custGeom>
            <a:rect b="b" l="l" r="r" t="t"/>
            <a:pathLst>
              <a:path extrusionOk="0" h="255" w="121">
                <a:moveTo>
                  <a:pt x="121" y="1"/>
                </a:moveTo>
                <a:lnTo>
                  <a:pt x="0" y="255"/>
                </a:lnTo>
                <a:lnTo>
                  <a:pt x="121" y="85"/>
                </a:lnTo>
                <a:lnTo>
                  <a:pt x="121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53"/>
          <p:cNvSpPr/>
          <p:nvPr/>
        </p:nvSpPr>
        <p:spPr>
          <a:xfrm>
            <a:off x="7293399" y="197740"/>
            <a:ext cx="16513" cy="16642"/>
          </a:xfrm>
          <a:custGeom>
            <a:rect b="b" l="l" r="r" t="t"/>
            <a:pathLst>
              <a:path extrusionOk="0" h="519" w="515">
                <a:moveTo>
                  <a:pt x="515" y="0"/>
                </a:moveTo>
                <a:lnTo>
                  <a:pt x="285" y="158"/>
                </a:lnTo>
                <a:cubicBezTo>
                  <a:pt x="106" y="367"/>
                  <a:pt x="0" y="518"/>
                  <a:pt x="23" y="518"/>
                </a:cubicBezTo>
                <a:cubicBezTo>
                  <a:pt x="27" y="518"/>
                  <a:pt x="38" y="511"/>
                  <a:pt x="55" y="496"/>
                </a:cubicBezTo>
                <a:cubicBezTo>
                  <a:pt x="224" y="327"/>
                  <a:pt x="321" y="254"/>
                  <a:pt x="515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53"/>
          <p:cNvSpPr/>
          <p:nvPr/>
        </p:nvSpPr>
        <p:spPr>
          <a:xfrm>
            <a:off x="7252869" y="160512"/>
            <a:ext cx="40370" cy="48514"/>
          </a:xfrm>
          <a:custGeom>
            <a:rect b="b" l="l" r="r" t="t"/>
            <a:pathLst>
              <a:path extrusionOk="0" h="1513" w="1259">
                <a:moveTo>
                  <a:pt x="1259" y="0"/>
                </a:moveTo>
                <a:lnTo>
                  <a:pt x="1" y="1500"/>
                </a:lnTo>
                <a:lnTo>
                  <a:pt x="25" y="1512"/>
                </a:lnTo>
                <a:lnTo>
                  <a:pt x="1259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53"/>
          <p:cNvSpPr/>
          <p:nvPr/>
        </p:nvSpPr>
        <p:spPr>
          <a:xfrm>
            <a:off x="7907604" y="40653"/>
            <a:ext cx="3142" cy="5451"/>
          </a:xfrm>
          <a:custGeom>
            <a:rect b="b" l="l" r="r" t="t"/>
            <a:pathLst>
              <a:path extrusionOk="0" h="170" w="98">
                <a:moveTo>
                  <a:pt x="98" y="0"/>
                </a:moveTo>
                <a:lnTo>
                  <a:pt x="98" y="0"/>
                </a:lnTo>
                <a:cubicBezTo>
                  <a:pt x="37" y="97"/>
                  <a:pt x="1" y="157"/>
                  <a:pt x="13" y="170"/>
                </a:cubicBezTo>
                <a:lnTo>
                  <a:pt x="98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53"/>
          <p:cNvSpPr/>
          <p:nvPr/>
        </p:nvSpPr>
        <p:spPr>
          <a:xfrm>
            <a:off x="7831578" y="25519"/>
            <a:ext cx="6253" cy="8561"/>
          </a:xfrm>
          <a:custGeom>
            <a:rect b="b" l="l" r="r" t="t"/>
            <a:pathLst>
              <a:path extrusionOk="0" h="267" w="195">
                <a:moveTo>
                  <a:pt x="195" y="0"/>
                </a:moveTo>
                <a:lnTo>
                  <a:pt x="1" y="267"/>
                </a:lnTo>
                <a:lnTo>
                  <a:pt x="61" y="267"/>
                </a:lnTo>
                <a:cubicBezTo>
                  <a:pt x="98" y="194"/>
                  <a:pt x="146" y="97"/>
                  <a:pt x="195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53"/>
          <p:cNvSpPr/>
          <p:nvPr/>
        </p:nvSpPr>
        <p:spPr>
          <a:xfrm>
            <a:off x="7829654" y="34048"/>
            <a:ext cx="3912" cy="2597"/>
          </a:xfrm>
          <a:custGeom>
            <a:rect b="b" l="l" r="r" t="t"/>
            <a:pathLst>
              <a:path extrusionOk="0" h="81" w="122">
                <a:moveTo>
                  <a:pt x="61" y="1"/>
                </a:moveTo>
                <a:lnTo>
                  <a:pt x="0" y="73"/>
                </a:lnTo>
                <a:cubicBezTo>
                  <a:pt x="11" y="78"/>
                  <a:pt x="20" y="81"/>
                  <a:pt x="29" y="81"/>
                </a:cubicBezTo>
                <a:cubicBezTo>
                  <a:pt x="60" y="81"/>
                  <a:pt x="83" y="48"/>
                  <a:pt x="121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53"/>
          <p:cNvSpPr/>
          <p:nvPr/>
        </p:nvSpPr>
        <p:spPr>
          <a:xfrm>
            <a:off x="7950283" y="125209"/>
            <a:ext cx="8946" cy="20586"/>
          </a:xfrm>
          <a:custGeom>
            <a:rect b="b" l="l" r="r" t="t"/>
            <a:pathLst>
              <a:path extrusionOk="0" h="642" w="279">
                <a:moveTo>
                  <a:pt x="1" y="0"/>
                </a:moveTo>
                <a:lnTo>
                  <a:pt x="206" y="641"/>
                </a:lnTo>
                <a:lnTo>
                  <a:pt x="279" y="424"/>
                </a:lnTo>
                <a:lnTo>
                  <a:pt x="1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53"/>
          <p:cNvSpPr/>
          <p:nvPr/>
        </p:nvSpPr>
        <p:spPr>
          <a:xfrm>
            <a:off x="7853318" y="34048"/>
            <a:ext cx="41139" cy="35336"/>
          </a:xfrm>
          <a:custGeom>
            <a:rect b="b" l="l" r="r" t="t"/>
            <a:pathLst>
              <a:path extrusionOk="0" h="1102" w="1283">
                <a:moveTo>
                  <a:pt x="605" y="1"/>
                </a:moveTo>
                <a:lnTo>
                  <a:pt x="545" y="327"/>
                </a:lnTo>
                <a:cubicBezTo>
                  <a:pt x="146" y="811"/>
                  <a:pt x="146" y="581"/>
                  <a:pt x="0" y="1101"/>
                </a:cubicBezTo>
                <a:cubicBezTo>
                  <a:pt x="246" y="630"/>
                  <a:pt x="370" y="555"/>
                  <a:pt x="470" y="555"/>
                </a:cubicBezTo>
                <a:cubicBezTo>
                  <a:pt x="517" y="555"/>
                  <a:pt x="558" y="571"/>
                  <a:pt x="604" y="571"/>
                </a:cubicBezTo>
                <a:cubicBezTo>
                  <a:pt x="703" y="571"/>
                  <a:pt x="824" y="496"/>
                  <a:pt x="1065" y="25"/>
                </a:cubicBezTo>
                <a:lnTo>
                  <a:pt x="1065" y="25"/>
                </a:lnTo>
                <a:lnTo>
                  <a:pt x="1004" y="303"/>
                </a:lnTo>
                <a:cubicBezTo>
                  <a:pt x="1003" y="299"/>
                  <a:pt x="1000" y="298"/>
                  <a:pt x="998" y="298"/>
                </a:cubicBezTo>
                <a:cubicBezTo>
                  <a:pt x="985" y="298"/>
                  <a:pt x="963" y="332"/>
                  <a:pt x="951" y="332"/>
                </a:cubicBezTo>
                <a:cubicBezTo>
                  <a:pt x="948" y="332"/>
                  <a:pt x="946" y="331"/>
                  <a:pt x="944" y="327"/>
                </a:cubicBezTo>
                <a:cubicBezTo>
                  <a:pt x="916" y="443"/>
                  <a:pt x="915" y="490"/>
                  <a:pt x="934" y="490"/>
                </a:cubicBezTo>
                <a:cubicBezTo>
                  <a:pt x="979" y="490"/>
                  <a:pt x="1137" y="215"/>
                  <a:pt x="1283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53"/>
          <p:cNvSpPr/>
          <p:nvPr/>
        </p:nvSpPr>
        <p:spPr>
          <a:xfrm>
            <a:off x="7860308" y="34048"/>
            <a:ext cx="5451" cy="6253"/>
          </a:xfrm>
          <a:custGeom>
            <a:rect b="b" l="l" r="r" t="t"/>
            <a:pathLst>
              <a:path extrusionOk="0" h="195" w="170">
                <a:moveTo>
                  <a:pt x="85" y="1"/>
                </a:moveTo>
                <a:cubicBezTo>
                  <a:pt x="36" y="73"/>
                  <a:pt x="12" y="158"/>
                  <a:pt x="0" y="194"/>
                </a:cubicBezTo>
                <a:cubicBezTo>
                  <a:pt x="49" y="146"/>
                  <a:pt x="109" y="73"/>
                  <a:pt x="16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53"/>
          <p:cNvSpPr/>
          <p:nvPr/>
        </p:nvSpPr>
        <p:spPr>
          <a:xfrm>
            <a:off x="7849054" y="34048"/>
            <a:ext cx="7792" cy="12826"/>
          </a:xfrm>
          <a:custGeom>
            <a:rect b="b" l="l" r="r" t="t"/>
            <a:pathLst>
              <a:path extrusionOk="0" h="400" w="243">
                <a:moveTo>
                  <a:pt x="145" y="1"/>
                </a:moveTo>
                <a:lnTo>
                  <a:pt x="0" y="400"/>
                </a:lnTo>
                <a:cubicBezTo>
                  <a:pt x="97" y="376"/>
                  <a:pt x="158" y="194"/>
                  <a:pt x="24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53"/>
          <p:cNvSpPr/>
          <p:nvPr/>
        </p:nvSpPr>
        <p:spPr>
          <a:xfrm>
            <a:off x="7898305" y="34048"/>
            <a:ext cx="7792" cy="6637"/>
          </a:xfrm>
          <a:custGeom>
            <a:rect b="b" l="l" r="r" t="t"/>
            <a:pathLst>
              <a:path extrusionOk="0" h="207" w="243">
                <a:moveTo>
                  <a:pt x="109" y="1"/>
                </a:moveTo>
                <a:cubicBezTo>
                  <a:pt x="85" y="73"/>
                  <a:pt x="49" y="146"/>
                  <a:pt x="1" y="206"/>
                </a:cubicBezTo>
                <a:lnTo>
                  <a:pt x="243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53"/>
          <p:cNvSpPr/>
          <p:nvPr/>
        </p:nvSpPr>
        <p:spPr>
          <a:xfrm>
            <a:off x="7905680" y="34048"/>
            <a:ext cx="50855" cy="58615"/>
          </a:xfrm>
          <a:custGeom>
            <a:rect b="b" l="l" r="r" t="t"/>
            <a:pathLst>
              <a:path extrusionOk="0" h="1828" w="1586">
                <a:moveTo>
                  <a:pt x="633" y="194"/>
                </a:moveTo>
                <a:lnTo>
                  <a:pt x="633" y="194"/>
                </a:lnTo>
                <a:cubicBezTo>
                  <a:pt x="655" y="194"/>
                  <a:pt x="624" y="310"/>
                  <a:pt x="617" y="400"/>
                </a:cubicBezTo>
                <a:cubicBezTo>
                  <a:pt x="577" y="456"/>
                  <a:pt x="484" y="582"/>
                  <a:pt x="450" y="582"/>
                </a:cubicBezTo>
                <a:cubicBezTo>
                  <a:pt x="433" y="582"/>
                  <a:pt x="432" y="550"/>
                  <a:pt x="460" y="460"/>
                </a:cubicBezTo>
                <a:cubicBezTo>
                  <a:pt x="570" y="261"/>
                  <a:pt x="616" y="194"/>
                  <a:pt x="633" y="194"/>
                </a:cubicBezTo>
                <a:close/>
                <a:moveTo>
                  <a:pt x="533" y="1"/>
                </a:moveTo>
                <a:cubicBezTo>
                  <a:pt x="454" y="128"/>
                  <a:pt x="360" y="223"/>
                  <a:pt x="308" y="223"/>
                </a:cubicBezTo>
                <a:cubicBezTo>
                  <a:pt x="296" y="223"/>
                  <a:pt x="286" y="218"/>
                  <a:pt x="279" y="206"/>
                </a:cubicBezTo>
                <a:cubicBezTo>
                  <a:pt x="138" y="604"/>
                  <a:pt x="112" y="719"/>
                  <a:pt x="138" y="719"/>
                </a:cubicBezTo>
                <a:cubicBezTo>
                  <a:pt x="174" y="719"/>
                  <a:pt x="308" y="501"/>
                  <a:pt x="378" y="501"/>
                </a:cubicBezTo>
                <a:cubicBezTo>
                  <a:pt x="415" y="501"/>
                  <a:pt x="435" y="563"/>
                  <a:pt x="412" y="751"/>
                </a:cubicBezTo>
                <a:lnTo>
                  <a:pt x="242" y="847"/>
                </a:lnTo>
                <a:cubicBezTo>
                  <a:pt x="0" y="1549"/>
                  <a:pt x="194" y="1343"/>
                  <a:pt x="134" y="1827"/>
                </a:cubicBezTo>
                <a:cubicBezTo>
                  <a:pt x="206" y="1585"/>
                  <a:pt x="363" y="654"/>
                  <a:pt x="617" y="412"/>
                </a:cubicBezTo>
                <a:cubicBezTo>
                  <a:pt x="617" y="468"/>
                  <a:pt x="624" y="512"/>
                  <a:pt x="654" y="512"/>
                </a:cubicBezTo>
                <a:cubicBezTo>
                  <a:pt x="682" y="512"/>
                  <a:pt x="729" y="474"/>
                  <a:pt x="811" y="376"/>
                </a:cubicBezTo>
                <a:lnTo>
                  <a:pt x="811" y="376"/>
                </a:lnTo>
                <a:cubicBezTo>
                  <a:pt x="726" y="569"/>
                  <a:pt x="702" y="666"/>
                  <a:pt x="714" y="702"/>
                </a:cubicBezTo>
                <a:lnTo>
                  <a:pt x="787" y="944"/>
                </a:lnTo>
                <a:lnTo>
                  <a:pt x="1585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53"/>
          <p:cNvSpPr/>
          <p:nvPr/>
        </p:nvSpPr>
        <p:spPr>
          <a:xfrm>
            <a:off x="7904141" y="34048"/>
            <a:ext cx="11640" cy="6637"/>
          </a:xfrm>
          <a:custGeom>
            <a:rect b="b" l="l" r="r" t="t"/>
            <a:pathLst>
              <a:path extrusionOk="0" h="207" w="363">
                <a:moveTo>
                  <a:pt x="85" y="1"/>
                </a:moveTo>
                <a:cubicBezTo>
                  <a:pt x="97" y="49"/>
                  <a:pt x="36" y="158"/>
                  <a:pt x="0" y="182"/>
                </a:cubicBezTo>
                <a:lnTo>
                  <a:pt x="218" y="182"/>
                </a:lnTo>
                <a:lnTo>
                  <a:pt x="206" y="206"/>
                </a:lnTo>
                <a:cubicBezTo>
                  <a:pt x="254" y="146"/>
                  <a:pt x="302" y="73"/>
                  <a:pt x="363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53"/>
          <p:cNvSpPr/>
          <p:nvPr/>
        </p:nvSpPr>
        <p:spPr>
          <a:xfrm>
            <a:off x="7903340" y="39852"/>
            <a:ext cx="834" cy="32"/>
          </a:xfrm>
          <a:custGeom>
            <a:rect b="b" l="l" r="r" t="t"/>
            <a:pathLst>
              <a:path extrusionOk="0" h="1" w="26">
                <a:moveTo>
                  <a:pt x="25" y="1"/>
                </a:moveTo>
                <a:lnTo>
                  <a:pt x="1" y="1"/>
                </a:lnTo>
                <a:lnTo>
                  <a:pt x="25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53"/>
          <p:cNvSpPr/>
          <p:nvPr/>
        </p:nvSpPr>
        <p:spPr>
          <a:xfrm>
            <a:off x="7837799" y="23178"/>
            <a:ext cx="1571" cy="2373"/>
          </a:xfrm>
          <a:custGeom>
            <a:rect b="b" l="l" r="r" t="t"/>
            <a:pathLst>
              <a:path extrusionOk="0" h="74" w="49">
                <a:moveTo>
                  <a:pt x="49" y="1"/>
                </a:moveTo>
                <a:lnTo>
                  <a:pt x="1" y="73"/>
                </a:lnTo>
                <a:lnTo>
                  <a:pt x="49" y="13"/>
                </a:lnTo>
                <a:lnTo>
                  <a:pt x="49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53"/>
          <p:cNvSpPr/>
          <p:nvPr/>
        </p:nvSpPr>
        <p:spPr>
          <a:xfrm>
            <a:off x="7920046" y="64317"/>
            <a:ext cx="30269" cy="60924"/>
          </a:xfrm>
          <a:custGeom>
            <a:rect b="b" l="l" r="r" t="t"/>
            <a:pathLst>
              <a:path extrusionOk="0" h="1900" w="944">
                <a:moveTo>
                  <a:pt x="339" y="0"/>
                </a:moveTo>
                <a:lnTo>
                  <a:pt x="0" y="411"/>
                </a:lnTo>
                <a:lnTo>
                  <a:pt x="944" y="1899"/>
                </a:lnTo>
                <a:lnTo>
                  <a:pt x="339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53"/>
          <p:cNvSpPr/>
          <p:nvPr/>
        </p:nvSpPr>
        <p:spPr>
          <a:xfrm>
            <a:off x="7918090" y="75925"/>
            <a:ext cx="1988" cy="3912"/>
          </a:xfrm>
          <a:custGeom>
            <a:rect b="b" l="l" r="r" t="t"/>
            <a:pathLst>
              <a:path extrusionOk="0" h="122" w="62">
                <a:moveTo>
                  <a:pt x="37" y="1"/>
                </a:moveTo>
                <a:lnTo>
                  <a:pt x="1" y="122"/>
                </a:lnTo>
                <a:lnTo>
                  <a:pt x="61" y="49"/>
                </a:lnTo>
                <a:lnTo>
                  <a:pt x="49" y="25"/>
                </a:lnTo>
                <a:lnTo>
                  <a:pt x="37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53"/>
          <p:cNvSpPr/>
          <p:nvPr/>
        </p:nvSpPr>
        <p:spPr>
          <a:xfrm>
            <a:off x="7959197" y="34048"/>
            <a:ext cx="64803" cy="167604"/>
          </a:xfrm>
          <a:custGeom>
            <a:rect b="b" l="l" r="r" t="t"/>
            <a:pathLst>
              <a:path extrusionOk="0" h="5227" w="2021">
                <a:moveTo>
                  <a:pt x="1041" y="1"/>
                </a:moveTo>
                <a:lnTo>
                  <a:pt x="1" y="3267"/>
                </a:lnTo>
                <a:lnTo>
                  <a:pt x="1247" y="5226"/>
                </a:lnTo>
                <a:lnTo>
                  <a:pt x="2021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53"/>
          <p:cNvSpPr/>
          <p:nvPr/>
        </p:nvSpPr>
        <p:spPr>
          <a:xfrm>
            <a:off x="7886666" y="40653"/>
            <a:ext cx="7022" cy="16706"/>
          </a:xfrm>
          <a:custGeom>
            <a:rect b="b" l="l" r="r" t="t"/>
            <a:pathLst>
              <a:path extrusionOk="0" h="521" w="219">
                <a:moveTo>
                  <a:pt x="218" y="0"/>
                </a:moveTo>
                <a:lnTo>
                  <a:pt x="1" y="496"/>
                </a:lnTo>
                <a:lnTo>
                  <a:pt x="13" y="520"/>
                </a:lnTo>
                <a:lnTo>
                  <a:pt x="218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53"/>
          <p:cNvSpPr/>
          <p:nvPr/>
        </p:nvSpPr>
        <p:spPr>
          <a:xfrm>
            <a:off x="7850208" y="61592"/>
            <a:ext cx="802" cy="417"/>
          </a:xfrm>
          <a:custGeom>
            <a:rect b="b" l="l" r="r" t="t"/>
            <a:pathLst>
              <a:path extrusionOk="0" h="13" w="25">
                <a:moveTo>
                  <a:pt x="25" y="12"/>
                </a:moveTo>
                <a:lnTo>
                  <a:pt x="1" y="0"/>
                </a:lnTo>
                <a:lnTo>
                  <a:pt x="25" y="12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53"/>
          <p:cNvSpPr/>
          <p:nvPr/>
        </p:nvSpPr>
        <p:spPr>
          <a:xfrm>
            <a:off x="7845943" y="53287"/>
            <a:ext cx="5451" cy="9139"/>
          </a:xfrm>
          <a:custGeom>
            <a:rect b="b" l="l" r="r" t="t"/>
            <a:pathLst>
              <a:path extrusionOk="0" h="285" w="170">
                <a:moveTo>
                  <a:pt x="151" y="1"/>
                </a:moveTo>
                <a:lnTo>
                  <a:pt x="151" y="1"/>
                </a:lnTo>
                <a:cubicBezTo>
                  <a:pt x="141" y="1"/>
                  <a:pt x="102" y="68"/>
                  <a:pt x="1" y="271"/>
                </a:cubicBezTo>
                <a:cubicBezTo>
                  <a:pt x="7" y="281"/>
                  <a:pt x="16" y="285"/>
                  <a:pt x="27" y="285"/>
                </a:cubicBezTo>
                <a:cubicBezTo>
                  <a:pt x="57" y="285"/>
                  <a:pt x="98" y="259"/>
                  <a:pt x="134" y="259"/>
                </a:cubicBezTo>
                <a:cubicBezTo>
                  <a:pt x="103" y="206"/>
                  <a:pt x="170" y="1"/>
                  <a:pt x="151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53"/>
          <p:cNvSpPr/>
          <p:nvPr/>
        </p:nvSpPr>
        <p:spPr>
          <a:xfrm>
            <a:off x="8374278" y="708567"/>
            <a:ext cx="9684" cy="11223"/>
          </a:xfrm>
          <a:custGeom>
            <a:rect b="b" l="l" r="r" t="t"/>
            <a:pathLst>
              <a:path extrusionOk="0" h="350" w="302">
                <a:moveTo>
                  <a:pt x="302" y="1"/>
                </a:moveTo>
                <a:lnTo>
                  <a:pt x="302" y="1"/>
                </a:lnTo>
                <a:cubicBezTo>
                  <a:pt x="236" y="56"/>
                  <a:pt x="1" y="349"/>
                  <a:pt x="3" y="349"/>
                </a:cubicBezTo>
                <a:cubicBezTo>
                  <a:pt x="3" y="349"/>
                  <a:pt x="6" y="346"/>
                  <a:pt x="11" y="339"/>
                </a:cubicBezTo>
                <a:lnTo>
                  <a:pt x="11" y="339"/>
                </a:lnTo>
                <a:cubicBezTo>
                  <a:pt x="11" y="341"/>
                  <a:pt x="11" y="342"/>
                  <a:pt x="12" y="342"/>
                </a:cubicBezTo>
                <a:cubicBezTo>
                  <a:pt x="26" y="342"/>
                  <a:pt x="256" y="58"/>
                  <a:pt x="30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53"/>
          <p:cNvSpPr/>
          <p:nvPr/>
        </p:nvSpPr>
        <p:spPr>
          <a:xfrm>
            <a:off x="8345163" y="733385"/>
            <a:ext cx="8946" cy="9363"/>
          </a:xfrm>
          <a:custGeom>
            <a:rect b="b" l="l" r="r" t="t"/>
            <a:pathLst>
              <a:path extrusionOk="0" h="292" w="279">
                <a:moveTo>
                  <a:pt x="278" y="1"/>
                </a:moveTo>
                <a:lnTo>
                  <a:pt x="0" y="291"/>
                </a:lnTo>
                <a:lnTo>
                  <a:pt x="169" y="122"/>
                </a:lnTo>
                <a:lnTo>
                  <a:pt x="278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53"/>
          <p:cNvSpPr/>
          <p:nvPr/>
        </p:nvSpPr>
        <p:spPr>
          <a:xfrm>
            <a:off x="8340097" y="729121"/>
            <a:ext cx="14397" cy="13243"/>
          </a:xfrm>
          <a:custGeom>
            <a:rect b="b" l="l" r="r" t="t"/>
            <a:pathLst>
              <a:path extrusionOk="0" h="413" w="449">
                <a:moveTo>
                  <a:pt x="448" y="1"/>
                </a:moveTo>
                <a:lnTo>
                  <a:pt x="448" y="1"/>
                </a:lnTo>
                <a:cubicBezTo>
                  <a:pt x="375" y="28"/>
                  <a:pt x="199" y="179"/>
                  <a:pt x="159" y="179"/>
                </a:cubicBezTo>
                <a:cubicBezTo>
                  <a:pt x="145" y="179"/>
                  <a:pt x="146" y="163"/>
                  <a:pt x="170" y="122"/>
                </a:cubicBezTo>
                <a:lnTo>
                  <a:pt x="170" y="122"/>
                </a:lnTo>
                <a:cubicBezTo>
                  <a:pt x="30" y="303"/>
                  <a:pt x="1" y="357"/>
                  <a:pt x="18" y="357"/>
                </a:cubicBezTo>
                <a:cubicBezTo>
                  <a:pt x="44" y="357"/>
                  <a:pt x="168" y="244"/>
                  <a:pt x="195" y="244"/>
                </a:cubicBezTo>
                <a:lnTo>
                  <a:pt x="195" y="244"/>
                </a:lnTo>
                <a:cubicBezTo>
                  <a:pt x="204" y="244"/>
                  <a:pt x="202" y="257"/>
                  <a:pt x="182" y="291"/>
                </a:cubicBezTo>
                <a:lnTo>
                  <a:pt x="86" y="412"/>
                </a:lnTo>
                <a:lnTo>
                  <a:pt x="448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53"/>
          <p:cNvSpPr/>
          <p:nvPr/>
        </p:nvSpPr>
        <p:spPr>
          <a:xfrm>
            <a:off x="8369180" y="694234"/>
            <a:ext cx="4329" cy="4681"/>
          </a:xfrm>
          <a:custGeom>
            <a:rect b="b" l="l" r="r" t="t"/>
            <a:pathLst>
              <a:path extrusionOk="0" h="146" w="135">
                <a:moveTo>
                  <a:pt x="122" y="0"/>
                </a:moveTo>
                <a:cubicBezTo>
                  <a:pt x="40" y="107"/>
                  <a:pt x="1" y="145"/>
                  <a:pt x="1" y="145"/>
                </a:cubicBezTo>
                <a:cubicBezTo>
                  <a:pt x="1" y="145"/>
                  <a:pt x="34" y="113"/>
                  <a:pt x="98" y="73"/>
                </a:cubicBezTo>
                <a:cubicBezTo>
                  <a:pt x="110" y="49"/>
                  <a:pt x="122" y="36"/>
                  <a:pt x="134" y="24"/>
                </a:cubicBezTo>
                <a:cubicBezTo>
                  <a:pt x="122" y="24"/>
                  <a:pt x="122" y="12"/>
                  <a:pt x="122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53"/>
          <p:cNvSpPr/>
          <p:nvPr/>
        </p:nvSpPr>
        <p:spPr>
          <a:xfrm>
            <a:off x="8373477" y="692406"/>
            <a:ext cx="2277" cy="2629"/>
          </a:xfrm>
          <a:custGeom>
            <a:rect b="b" l="l" r="r" t="t"/>
            <a:pathLst>
              <a:path extrusionOk="0" h="82" w="71">
                <a:moveTo>
                  <a:pt x="65" y="1"/>
                </a:moveTo>
                <a:cubicBezTo>
                  <a:pt x="62" y="1"/>
                  <a:pt x="45" y="21"/>
                  <a:pt x="0" y="81"/>
                </a:cubicBezTo>
                <a:cubicBezTo>
                  <a:pt x="16" y="81"/>
                  <a:pt x="70" y="1"/>
                  <a:pt x="65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53"/>
          <p:cNvSpPr/>
          <p:nvPr/>
        </p:nvSpPr>
        <p:spPr>
          <a:xfrm>
            <a:off x="8367641" y="683364"/>
            <a:ext cx="11287" cy="13211"/>
          </a:xfrm>
          <a:custGeom>
            <a:rect b="b" l="l" r="r" t="t"/>
            <a:pathLst>
              <a:path extrusionOk="0" h="412" w="352">
                <a:moveTo>
                  <a:pt x="352" y="0"/>
                </a:moveTo>
                <a:cubicBezTo>
                  <a:pt x="255" y="85"/>
                  <a:pt x="158" y="206"/>
                  <a:pt x="1" y="412"/>
                </a:cubicBezTo>
                <a:lnTo>
                  <a:pt x="182" y="254"/>
                </a:lnTo>
                <a:cubicBezTo>
                  <a:pt x="279" y="121"/>
                  <a:pt x="279" y="85"/>
                  <a:pt x="352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53"/>
          <p:cNvSpPr/>
          <p:nvPr/>
        </p:nvSpPr>
        <p:spPr>
          <a:xfrm>
            <a:off x="8356803" y="705040"/>
            <a:ext cx="3591" cy="3559"/>
          </a:xfrm>
          <a:custGeom>
            <a:rect b="b" l="l" r="r" t="t"/>
            <a:pathLst>
              <a:path extrusionOk="0" h="111" w="112">
                <a:moveTo>
                  <a:pt x="108" y="1"/>
                </a:moveTo>
                <a:cubicBezTo>
                  <a:pt x="104" y="1"/>
                  <a:pt x="75" y="29"/>
                  <a:pt x="0" y="111"/>
                </a:cubicBezTo>
                <a:lnTo>
                  <a:pt x="85" y="38"/>
                </a:lnTo>
                <a:cubicBezTo>
                  <a:pt x="100" y="17"/>
                  <a:pt x="112" y="1"/>
                  <a:pt x="108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53"/>
          <p:cNvSpPr/>
          <p:nvPr/>
        </p:nvSpPr>
        <p:spPr>
          <a:xfrm>
            <a:off x="8356097" y="701577"/>
            <a:ext cx="8465" cy="8690"/>
          </a:xfrm>
          <a:custGeom>
            <a:rect b="b" l="l" r="r" t="t"/>
            <a:pathLst>
              <a:path extrusionOk="0" h="271" w="264">
                <a:moveTo>
                  <a:pt x="264" y="1"/>
                </a:moveTo>
                <a:lnTo>
                  <a:pt x="264" y="1"/>
                </a:lnTo>
                <a:cubicBezTo>
                  <a:pt x="255" y="9"/>
                  <a:pt x="246" y="17"/>
                  <a:pt x="237" y="26"/>
                </a:cubicBezTo>
                <a:lnTo>
                  <a:pt x="237" y="26"/>
                </a:lnTo>
                <a:lnTo>
                  <a:pt x="264" y="1"/>
                </a:lnTo>
                <a:close/>
                <a:moveTo>
                  <a:pt x="237" y="26"/>
                </a:moveTo>
                <a:lnTo>
                  <a:pt x="107" y="146"/>
                </a:lnTo>
                <a:cubicBezTo>
                  <a:pt x="65" y="194"/>
                  <a:pt x="0" y="270"/>
                  <a:pt x="4" y="270"/>
                </a:cubicBezTo>
                <a:cubicBezTo>
                  <a:pt x="6" y="270"/>
                  <a:pt x="41" y="234"/>
                  <a:pt x="140" y="128"/>
                </a:cubicBezTo>
                <a:lnTo>
                  <a:pt x="140" y="128"/>
                </a:lnTo>
                <a:cubicBezTo>
                  <a:pt x="120" y="150"/>
                  <a:pt x="108" y="165"/>
                  <a:pt x="109" y="165"/>
                </a:cubicBezTo>
                <a:cubicBezTo>
                  <a:pt x="110" y="165"/>
                  <a:pt x="126" y="146"/>
                  <a:pt x="167" y="98"/>
                </a:cubicBezTo>
                <a:lnTo>
                  <a:pt x="167" y="98"/>
                </a:lnTo>
                <a:cubicBezTo>
                  <a:pt x="158" y="108"/>
                  <a:pt x="148" y="118"/>
                  <a:pt x="140" y="128"/>
                </a:cubicBezTo>
                <a:lnTo>
                  <a:pt x="140" y="128"/>
                </a:lnTo>
                <a:cubicBezTo>
                  <a:pt x="164" y="100"/>
                  <a:pt x="200" y="61"/>
                  <a:pt x="237" y="26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53"/>
          <p:cNvSpPr/>
          <p:nvPr/>
        </p:nvSpPr>
        <p:spPr>
          <a:xfrm>
            <a:off x="8353308" y="704559"/>
            <a:ext cx="11672" cy="12185"/>
          </a:xfrm>
          <a:custGeom>
            <a:rect b="b" l="l" r="r" t="t"/>
            <a:pathLst>
              <a:path extrusionOk="0" h="380" w="364">
                <a:moveTo>
                  <a:pt x="306" y="0"/>
                </a:moveTo>
                <a:cubicBezTo>
                  <a:pt x="302" y="0"/>
                  <a:pt x="297" y="2"/>
                  <a:pt x="290" y="5"/>
                </a:cubicBezTo>
                <a:cubicBezTo>
                  <a:pt x="218" y="126"/>
                  <a:pt x="169" y="210"/>
                  <a:pt x="0" y="380"/>
                </a:cubicBezTo>
                <a:cubicBezTo>
                  <a:pt x="91" y="334"/>
                  <a:pt x="364" y="0"/>
                  <a:pt x="306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53"/>
          <p:cNvSpPr/>
          <p:nvPr/>
        </p:nvSpPr>
        <p:spPr>
          <a:xfrm>
            <a:off x="8327303" y="748167"/>
            <a:ext cx="5836" cy="7375"/>
          </a:xfrm>
          <a:custGeom>
            <a:rect b="b" l="l" r="r" t="t"/>
            <a:pathLst>
              <a:path extrusionOk="0" h="230" w="182">
                <a:moveTo>
                  <a:pt x="174" y="0"/>
                </a:moveTo>
                <a:cubicBezTo>
                  <a:pt x="171" y="0"/>
                  <a:pt x="156" y="16"/>
                  <a:pt x="122" y="60"/>
                </a:cubicBezTo>
                <a:lnTo>
                  <a:pt x="1" y="229"/>
                </a:lnTo>
                <a:lnTo>
                  <a:pt x="170" y="60"/>
                </a:lnTo>
                <a:lnTo>
                  <a:pt x="170" y="60"/>
                </a:lnTo>
                <a:cubicBezTo>
                  <a:pt x="157" y="73"/>
                  <a:pt x="150" y="78"/>
                  <a:pt x="147" y="78"/>
                </a:cubicBezTo>
                <a:cubicBezTo>
                  <a:pt x="135" y="78"/>
                  <a:pt x="182" y="0"/>
                  <a:pt x="17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53"/>
          <p:cNvSpPr/>
          <p:nvPr/>
        </p:nvSpPr>
        <p:spPr>
          <a:xfrm>
            <a:off x="8359112" y="684134"/>
            <a:ext cx="11672" cy="14397"/>
          </a:xfrm>
          <a:custGeom>
            <a:rect b="b" l="l" r="r" t="t"/>
            <a:pathLst>
              <a:path extrusionOk="0" h="449" w="364">
                <a:moveTo>
                  <a:pt x="363" y="1"/>
                </a:moveTo>
                <a:cubicBezTo>
                  <a:pt x="267" y="109"/>
                  <a:pt x="122" y="303"/>
                  <a:pt x="1" y="448"/>
                </a:cubicBezTo>
                <a:lnTo>
                  <a:pt x="122" y="339"/>
                </a:lnTo>
                <a:cubicBezTo>
                  <a:pt x="182" y="255"/>
                  <a:pt x="218" y="170"/>
                  <a:pt x="363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53"/>
          <p:cNvSpPr/>
          <p:nvPr/>
        </p:nvSpPr>
        <p:spPr>
          <a:xfrm>
            <a:off x="8353308" y="698499"/>
            <a:ext cx="5836" cy="6124"/>
          </a:xfrm>
          <a:custGeom>
            <a:rect b="b" l="l" r="r" t="t"/>
            <a:pathLst>
              <a:path extrusionOk="0" h="191" w="182">
                <a:moveTo>
                  <a:pt x="182" y="0"/>
                </a:moveTo>
                <a:lnTo>
                  <a:pt x="0" y="182"/>
                </a:lnTo>
                <a:cubicBezTo>
                  <a:pt x="0" y="187"/>
                  <a:pt x="2" y="190"/>
                  <a:pt x="6" y="190"/>
                </a:cubicBezTo>
                <a:cubicBezTo>
                  <a:pt x="27" y="190"/>
                  <a:pt x="100" y="112"/>
                  <a:pt x="182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53"/>
          <p:cNvSpPr/>
          <p:nvPr/>
        </p:nvSpPr>
        <p:spPr>
          <a:xfrm>
            <a:off x="8340899" y="715173"/>
            <a:ext cx="12441" cy="12056"/>
          </a:xfrm>
          <a:custGeom>
            <a:rect b="b" l="l" r="r" t="t"/>
            <a:pathLst>
              <a:path extrusionOk="0" h="376" w="388">
                <a:moveTo>
                  <a:pt x="387" y="0"/>
                </a:moveTo>
                <a:lnTo>
                  <a:pt x="0" y="375"/>
                </a:lnTo>
                <a:lnTo>
                  <a:pt x="12" y="375"/>
                </a:lnTo>
                <a:lnTo>
                  <a:pt x="387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53"/>
          <p:cNvSpPr/>
          <p:nvPr/>
        </p:nvSpPr>
        <p:spPr>
          <a:xfrm>
            <a:off x="8364146" y="673264"/>
            <a:ext cx="11287" cy="12056"/>
          </a:xfrm>
          <a:custGeom>
            <a:rect b="b" l="l" r="r" t="t"/>
            <a:pathLst>
              <a:path extrusionOk="0" h="376" w="352">
                <a:moveTo>
                  <a:pt x="352" y="1"/>
                </a:moveTo>
                <a:lnTo>
                  <a:pt x="1" y="376"/>
                </a:lnTo>
                <a:lnTo>
                  <a:pt x="122" y="255"/>
                </a:lnTo>
                <a:lnTo>
                  <a:pt x="352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53"/>
          <p:cNvSpPr/>
          <p:nvPr/>
        </p:nvSpPr>
        <p:spPr>
          <a:xfrm>
            <a:off x="8364947" y="665119"/>
            <a:ext cx="12826" cy="15936"/>
          </a:xfrm>
          <a:custGeom>
            <a:rect b="b" l="l" r="r" t="t"/>
            <a:pathLst>
              <a:path extrusionOk="0" h="497" w="400">
                <a:moveTo>
                  <a:pt x="399" y="1"/>
                </a:moveTo>
                <a:cubicBezTo>
                  <a:pt x="351" y="25"/>
                  <a:pt x="181" y="194"/>
                  <a:pt x="36" y="352"/>
                </a:cubicBezTo>
                <a:cubicBezTo>
                  <a:pt x="65" y="323"/>
                  <a:pt x="83" y="309"/>
                  <a:pt x="91" y="309"/>
                </a:cubicBezTo>
                <a:lnTo>
                  <a:pt x="91" y="309"/>
                </a:lnTo>
                <a:cubicBezTo>
                  <a:pt x="108" y="309"/>
                  <a:pt x="81" y="368"/>
                  <a:pt x="0" y="497"/>
                </a:cubicBezTo>
                <a:cubicBezTo>
                  <a:pt x="181" y="291"/>
                  <a:pt x="278" y="122"/>
                  <a:pt x="39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53"/>
          <p:cNvSpPr/>
          <p:nvPr/>
        </p:nvSpPr>
        <p:spPr>
          <a:xfrm>
            <a:off x="8359112" y="676374"/>
            <a:ext cx="7022" cy="7407"/>
          </a:xfrm>
          <a:custGeom>
            <a:rect b="b" l="l" r="r" t="t"/>
            <a:pathLst>
              <a:path extrusionOk="0" h="231" w="219">
                <a:moveTo>
                  <a:pt x="218" y="1"/>
                </a:moveTo>
                <a:cubicBezTo>
                  <a:pt x="170" y="49"/>
                  <a:pt x="97" y="110"/>
                  <a:pt x="1" y="231"/>
                </a:cubicBezTo>
                <a:cubicBezTo>
                  <a:pt x="49" y="182"/>
                  <a:pt x="134" y="97"/>
                  <a:pt x="218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53"/>
          <p:cNvSpPr/>
          <p:nvPr/>
        </p:nvSpPr>
        <p:spPr>
          <a:xfrm>
            <a:off x="8353308" y="690354"/>
            <a:ext cx="8177" cy="10870"/>
          </a:xfrm>
          <a:custGeom>
            <a:rect b="b" l="l" r="r" t="t"/>
            <a:pathLst>
              <a:path extrusionOk="0" h="339" w="255">
                <a:moveTo>
                  <a:pt x="254" y="0"/>
                </a:moveTo>
                <a:lnTo>
                  <a:pt x="0" y="327"/>
                </a:lnTo>
                <a:lnTo>
                  <a:pt x="0" y="339"/>
                </a:lnTo>
                <a:cubicBezTo>
                  <a:pt x="61" y="266"/>
                  <a:pt x="206" y="97"/>
                  <a:pt x="25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53"/>
          <p:cNvSpPr/>
          <p:nvPr/>
        </p:nvSpPr>
        <p:spPr>
          <a:xfrm>
            <a:off x="8352923" y="699653"/>
            <a:ext cx="417" cy="1571"/>
          </a:xfrm>
          <a:custGeom>
            <a:rect b="b" l="l" r="r" t="t"/>
            <a:pathLst>
              <a:path extrusionOk="0" h="49" w="13">
                <a:moveTo>
                  <a:pt x="0" y="0"/>
                </a:moveTo>
                <a:cubicBezTo>
                  <a:pt x="0" y="13"/>
                  <a:pt x="0" y="25"/>
                  <a:pt x="0" y="49"/>
                </a:cubicBezTo>
                <a:lnTo>
                  <a:pt x="12" y="37"/>
                </a:lnTo>
                <a:lnTo>
                  <a:pt x="0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53"/>
          <p:cNvSpPr/>
          <p:nvPr/>
        </p:nvSpPr>
        <p:spPr>
          <a:xfrm>
            <a:off x="8352699" y="701192"/>
            <a:ext cx="641" cy="1058"/>
          </a:xfrm>
          <a:custGeom>
            <a:rect b="b" l="l" r="r" t="t"/>
            <a:pathLst>
              <a:path extrusionOk="0" h="33" w="20">
                <a:moveTo>
                  <a:pt x="19" y="1"/>
                </a:moveTo>
                <a:lnTo>
                  <a:pt x="19" y="1"/>
                </a:lnTo>
                <a:cubicBezTo>
                  <a:pt x="6" y="20"/>
                  <a:pt x="0" y="33"/>
                  <a:pt x="1" y="33"/>
                </a:cubicBezTo>
                <a:cubicBezTo>
                  <a:pt x="2" y="33"/>
                  <a:pt x="8" y="23"/>
                  <a:pt x="1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53"/>
          <p:cNvSpPr/>
          <p:nvPr/>
        </p:nvSpPr>
        <p:spPr>
          <a:xfrm>
            <a:off x="8329644" y="716327"/>
            <a:ext cx="17091" cy="19816"/>
          </a:xfrm>
          <a:custGeom>
            <a:rect b="b" l="l" r="r" t="t"/>
            <a:pathLst>
              <a:path extrusionOk="0" h="618" w="533">
                <a:moveTo>
                  <a:pt x="532" y="1"/>
                </a:moveTo>
                <a:cubicBezTo>
                  <a:pt x="375" y="158"/>
                  <a:pt x="194" y="327"/>
                  <a:pt x="0" y="618"/>
                </a:cubicBezTo>
                <a:cubicBezTo>
                  <a:pt x="182" y="412"/>
                  <a:pt x="290" y="243"/>
                  <a:pt x="53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53"/>
          <p:cNvSpPr/>
          <p:nvPr/>
        </p:nvSpPr>
        <p:spPr>
          <a:xfrm>
            <a:off x="8342438" y="708182"/>
            <a:ext cx="7792" cy="9331"/>
          </a:xfrm>
          <a:custGeom>
            <a:rect b="b" l="l" r="r" t="t"/>
            <a:pathLst>
              <a:path extrusionOk="0" h="291" w="243">
                <a:moveTo>
                  <a:pt x="242" y="1"/>
                </a:moveTo>
                <a:cubicBezTo>
                  <a:pt x="238" y="5"/>
                  <a:pt x="233" y="9"/>
                  <a:pt x="228" y="13"/>
                </a:cubicBezTo>
                <a:lnTo>
                  <a:pt x="228" y="13"/>
                </a:lnTo>
                <a:lnTo>
                  <a:pt x="242" y="1"/>
                </a:lnTo>
                <a:close/>
                <a:moveTo>
                  <a:pt x="228" y="13"/>
                </a:moveTo>
                <a:lnTo>
                  <a:pt x="25" y="194"/>
                </a:lnTo>
                <a:lnTo>
                  <a:pt x="0" y="291"/>
                </a:lnTo>
                <a:cubicBezTo>
                  <a:pt x="58" y="211"/>
                  <a:pt x="147" y="88"/>
                  <a:pt x="228" y="13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53"/>
          <p:cNvSpPr/>
          <p:nvPr/>
        </p:nvSpPr>
        <p:spPr>
          <a:xfrm>
            <a:off x="8340482" y="713217"/>
            <a:ext cx="3142" cy="3912"/>
          </a:xfrm>
          <a:custGeom>
            <a:rect b="b" l="l" r="r" t="t"/>
            <a:pathLst>
              <a:path extrusionOk="0" h="122" w="98">
                <a:moveTo>
                  <a:pt x="98" y="1"/>
                </a:moveTo>
                <a:lnTo>
                  <a:pt x="1" y="122"/>
                </a:lnTo>
                <a:lnTo>
                  <a:pt x="86" y="37"/>
                </a:lnTo>
                <a:lnTo>
                  <a:pt x="98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53"/>
          <p:cNvSpPr/>
          <p:nvPr/>
        </p:nvSpPr>
        <p:spPr>
          <a:xfrm>
            <a:off x="8345163" y="694234"/>
            <a:ext cx="8177" cy="8561"/>
          </a:xfrm>
          <a:custGeom>
            <a:rect b="b" l="l" r="r" t="t"/>
            <a:pathLst>
              <a:path extrusionOk="0" h="267" w="255">
                <a:moveTo>
                  <a:pt x="230" y="0"/>
                </a:moveTo>
                <a:lnTo>
                  <a:pt x="230" y="0"/>
                </a:lnTo>
                <a:cubicBezTo>
                  <a:pt x="109" y="133"/>
                  <a:pt x="85" y="133"/>
                  <a:pt x="48" y="145"/>
                </a:cubicBezTo>
                <a:cubicBezTo>
                  <a:pt x="12" y="218"/>
                  <a:pt x="0" y="266"/>
                  <a:pt x="24" y="266"/>
                </a:cubicBezTo>
                <a:cubicBezTo>
                  <a:pt x="109" y="169"/>
                  <a:pt x="254" y="0"/>
                  <a:pt x="230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53"/>
          <p:cNvSpPr/>
          <p:nvPr/>
        </p:nvSpPr>
        <p:spPr>
          <a:xfrm>
            <a:off x="8350999" y="698499"/>
            <a:ext cx="1154" cy="1251"/>
          </a:xfrm>
          <a:custGeom>
            <a:rect b="b" l="l" r="r" t="t"/>
            <a:pathLst>
              <a:path extrusionOk="0" h="39" w="36">
                <a:moveTo>
                  <a:pt x="36" y="0"/>
                </a:moveTo>
                <a:lnTo>
                  <a:pt x="12" y="12"/>
                </a:lnTo>
                <a:cubicBezTo>
                  <a:pt x="6" y="29"/>
                  <a:pt x="0" y="38"/>
                  <a:pt x="1" y="38"/>
                </a:cubicBezTo>
                <a:cubicBezTo>
                  <a:pt x="1" y="38"/>
                  <a:pt x="10" y="26"/>
                  <a:pt x="36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53"/>
          <p:cNvSpPr/>
          <p:nvPr/>
        </p:nvSpPr>
        <p:spPr>
          <a:xfrm>
            <a:off x="8340899" y="695004"/>
            <a:ext cx="1571" cy="1956"/>
          </a:xfrm>
          <a:custGeom>
            <a:rect b="b" l="l" r="r" t="t"/>
            <a:pathLst>
              <a:path extrusionOk="0" h="61" w="49">
                <a:moveTo>
                  <a:pt x="0" y="61"/>
                </a:moveTo>
                <a:cubicBezTo>
                  <a:pt x="24" y="37"/>
                  <a:pt x="36" y="25"/>
                  <a:pt x="48" y="0"/>
                </a:cubicBezTo>
                <a:lnTo>
                  <a:pt x="48" y="0"/>
                </a:lnTo>
                <a:cubicBezTo>
                  <a:pt x="36" y="25"/>
                  <a:pt x="24" y="37"/>
                  <a:pt x="0" y="6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53"/>
          <p:cNvSpPr/>
          <p:nvPr/>
        </p:nvSpPr>
        <p:spPr>
          <a:xfrm>
            <a:off x="8343977" y="701994"/>
            <a:ext cx="4297" cy="3687"/>
          </a:xfrm>
          <a:custGeom>
            <a:rect b="b" l="l" r="r" t="t"/>
            <a:pathLst>
              <a:path extrusionOk="0" h="115" w="134">
                <a:moveTo>
                  <a:pt x="134" y="0"/>
                </a:moveTo>
                <a:lnTo>
                  <a:pt x="134" y="0"/>
                </a:lnTo>
                <a:cubicBezTo>
                  <a:pt x="107" y="18"/>
                  <a:pt x="87" y="29"/>
                  <a:pt x="74" y="29"/>
                </a:cubicBezTo>
                <a:cubicBezTo>
                  <a:pt x="69" y="29"/>
                  <a:pt x="65" y="28"/>
                  <a:pt x="61" y="24"/>
                </a:cubicBezTo>
                <a:cubicBezTo>
                  <a:pt x="24" y="62"/>
                  <a:pt x="0" y="92"/>
                  <a:pt x="4" y="92"/>
                </a:cubicBezTo>
                <a:cubicBezTo>
                  <a:pt x="5" y="92"/>
                  <a:pt x="8" y="90"/>
                  <a:pt x="13" y="85"/>
                </a:cubicBezTo>
                <a:lnTo>
                  <a:pt x="13" y="85"/>
                </a:lnTo>
                <a:cubicBezTo>
                  <a:pt x="2" y="106"/>
                  <a:pt x="0" y="115"/>
                  <a:pt x="4" y="115"/>
                </a:cubicBezTo>
                <a:cubicBezTo>
                  <a:pt x="14" y="115"/>
                  <a:pt x="65" y="60"/>
                  <a:pt x="13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53"/>
          <p:cNvSpPr/>
          <p:nvPr/>
        </p:nvSpPr>
        <p:spPr>
          <a:xfrm>
            <a:off x="8349813" y="686506"/>
            <a:ext cx="4938" cy="6958"/>
          </a:xfrm>
          <a:custGeom>
            <a:rect b="b" l="l" r="r" t="t"/>
            <a:pathLst>
              <a:path extrusionOk="0" h="217" w="154">
                <a:moveTo>
                  <a:pt x="144" y="0"/>
                </a:moveTo>
                <a:cubicBezTo>
                  <a:pt x="142" y="0"/>
                  <a:pt x="135" y="7"/>
                  <a:pt x="121" y="23"/>
                </a:cubicBezTo>
                <a:cubicBezTo>
                  <a:pt x="73" y="96"/>
                  <a:pt x="37" y="156"/>
                  <a:pt x="0" y="217"/>
                </a:cubicBezTo>
                <a:cubicBezTo>
                  <a:pt x="69" y="129"/>
                  <a:pt x="154" y="0"/>
                  <a:pt x="14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53"/>
          <p:cNvSpPr/>
          <p:nvPr/>
        </p:nvSpPr>
        <p:spPr>
          <a:xfrm>
            <a:off x="8353693" y="694459"/>
            <a:ext cx="1283" cy="1732"/>
          </a:xfrm>
          <a:custGeom>
            <a:rect b="b" l="l" r="r" t="t"/>
            <a:pathLst>
              <a:path extrusionOk="0" h="54" w="40">
                <a:moveTo>
                  <a:pt x="39" y="0"/>
                </a:moveTo>
                <a:cubicBezTo>
                  <a:pt x="39" y="0"/>
                  <a:pt x="22" y="25"/>
                  <a:pt x="0" y="54"/>
                </a:cubicBezTo>
                <a:lnTo>
                  <a:pt x="12" y="42"/>
                </a:lnTo>
                <a:cubicBezTo>
                  <a:pt x="32" y="12"/>
                  <a:pt x="40" y="0"/>
                  <a:pt x="39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53"/>
          <p:cNvSpPr/>
          <p:nvPr/>
        </p:nvSpPr>
        <p:spPr>
          <a:xfrm>
            <a:off x="8348242" y="696158"/>
            <a:ext cx="5483" cy="5868"/>
          </a:xfrm>
          <a:custGeom>
            <a:rect b="b" l="l" r="r" t="t"/>
            <a:pathLst>
              <a:path extrusionOk="0" h="183" w="171">
                <a:moveTo>
                  <a:pt x="170" y="1"/>
                </a:moveTo>
                <a:cubicBezTo>
                  <a:pt x="122" y="37"/>
                  <a:pt x="61" y="109"/>
                  <a:pt x="1" y="182"/>
                </a:cubicBezTo>
                <a:cubicBezTo>
                  <a:pt x="25" y="158"/>
                  <a:pt x="61" y="134"/>
                  <a:pt x="98" y="85"/>
                </a:cubicBezTo>
                <a:cubicBezTo>
                  <a:pt x="122" y="61"/>
                  <a:pt x="146" y="37"/>
                  <a:pt x="170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53"/>
          <p:cNvSpPr/>
          <p:nvPr/>
        </p:nvSpPr>
        <p:spPr>
          <a:xfrm>
            <a:off x="8287350" y="696928"/>
            <a:ext cx="53581" cy="62110"/>
          </a:xfrm>
          <a:custGeom>
            <a:rect b="b" l="l" r="r" t="t"/>
            <a:pathLst>
              <a:path extrusionOk="0" h="1937" w="1671">
                <a:moveTo>
                  <a:pt x="1670" y="1"/>
                </a:moveTo>
                <a:cubicBezTo>
                  <a:pt x="1573" y="122"/>
                  <a:pt x="1476" y="243"/>
                  <a:pt x="1307" y="400"/>
                </a:cubicBezTo>
                <a:cubicBezTo>
                  <a:pt x="1186" y="569"/>
                  <a:pt x="1053" y="811"/>
                  <a:pt x="811" y="1065"/>
                </a:cubicBezTo>
                <a:cubicBezTo>
                  <a:pt x="783" y="1087"/>
                  <a:pt x="766" y="1097"/>
                  <a:pt x="760" y="1097"/>
                </a:cubicBezTo>
                <a:cubicBezTo>
                  <a:pt x="729" y="1097"/>
                  <a:pt x="891" y="902"/>
                  <a:pt x="981" y="763"/>
                </a:cubicBezTo>
                <a:lnTo>
                  <a:pt x="981" y="763"/>
                </a:lnTo>
                <a:cubicBezTo>
                  <a:pt x="690" y="1150"/>
                  <a:pt x="497" y="1259"/>
                  <a:pt x="61" y="1803"/>
                </a:cubicBezTo>
                <a:lnTo>
                  <a:pt x="255" y="1646"/>
                </a:lnTo>
                <a:lnTo>
                  <a:pt x="255" y="1646"/>
                </a:lnTo>
                <a:cubicBezTo>
                  <a:pt x="182" y="1731"/>
                  <a:pt x="61" y="1852"/>
                  <a:pt x="1" y="1936"/>
                </a:cubicBezTo>
                <a:cubicBezTo>
                  <a:pt x="168" y="1745"/>
                  <a:pt x="331" y="1569"/>
                  <a:pt x="356" y="1569"/>
                </a:cubicBezTo>
                <a:lnTo>
                  <a:pt x="356" y="1569"/>
                </a:lnTo>
                <a:cubicBezTo>
                  <a:pt x="369" y="1569"/>
                  <a:pt x="345" y="1615"/>
                  <a:pt x="267" y="1731"/>
                </a:cubicBezTo>
                <a:cubicBezTo>
                  <a:pt x="472" y="1525"/>
                  <a:pt x="1259" y="557"/>
                  <a:pt x="1670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53"/>
          <p:cNvSpPr/>
          <p:nvPr/>
        </p:nvSpPr>
        <p:spPr>
          <a:xfrm>
            <a:off x="8341668" y="684518"/>
            <a:ext cx="10870" cy="14782"/>
          </a:xfrm>
          <a:custGeom>
            <a:rect b="b" l="l" r="r" t="t"/>
            <a:pathLst>
              <a:path extrusionOk="0" h="461" w="339">
                <a:moveTo>
                  <a:pt x="339" y="1"/>
                </a:moveTo>
                <a:lnTo>
                  <a:pt x="339" y="1"/>
                </a:lnTo>
                <a:cubicBezTo>
                  <a:pt x="206" y="134"/>
                  <a:pt x="109" y="231"/>
                  <a:pt x="24" y="327"/>
                </a:cubicBezTo>
                <a:lnTo>
                  <a:pt x="49" y="412"/>
                </a:lnTo>
                <a:lnTo>
                  <a:pt x="0" y="460"/>
                </a:lnTo>
                <a:lnTo>
                  <a:pt x="49" y="424"/>
                </a:lnTo>
                <a:cubicBezTo>
                  <a:pt x="73" y="364"/>
                  <a:pt x="170" y="243"/>
                  <a:pt x="33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53"/>
          <p:cNvSpPr/>
          <p:nvPr/>
        </p:nvSpPr>
        <p:spPr>
          <a:xfrm>
            <a:off x="8323038" y="693432"/>
            <a:ext cx="26806" cy="31103"/>
          </a:xfrm>
          <a:custGeom>
            <a:rect b="b" l="l" r="r" t="t"/>
            <a:pathLst>
              <a:path extrusionOk="0" h="970" w="836">
                <a:moveTo>
                  <a:pt x="835" y="1"/>
                </a:moveTo>
                <a:cubicBezTo>
                  <a:pt x="830" y="10"/>
                  <a:pt x="825" y="19"/>
                  <a:pt x="819" y="28"/>
                </a:cubicBezTo>
                <a:lnTo>
                  <a:pt x="819" y="28"/>
                </a:lnTo>
                <a:lnTo>
                  <a:pt x="823" y="25"/>
                </a:lnTo>
                <a:lnTo>
                  <a:pt x="835" y="1"/>
                </a:lnTo>
                <a:close/>
                <a:moveTo>
                  <a:pt x="775" y="74"/>
                </a:moveTo>
                <a:cubicBezTo>
                  <a:pt x="738" y="110"/>
                  <a:pt x="714" y="146"/>
                  <a:pt x="678" y="182"/>
                </a:cubicBezTo>
                <a:cubicBezTo>
                  <a:pt x="714" y="110"/>
                  <a:pt x="738" y="98"/>
                  <a:pt x="775" y="74"/>
                </a:cubicBezTo>
                <a:close/>
                <a:moveTo>
                  <a:pt x="823" y="25"/>
                </a:moveTo>
                <a:lnTo>
                  <a:pt x="817" y="31"/>
                </a:lnTo>
                <a:lnTo>
                  <a:pt x="817" y="31"/>
                </a:lnTo>
                <a:cubicBezTo>
                  <a:pt x="818" y="30"/>
                  <a:pt x="819" y="29"/>
                  <a:pt x="819" y="28"/>
                </a:cubicBezTo>
                <a:lnTo>
                  <a:pt x="819" y="28"/>
                </a:lnTo>
                <a:lnTo>
                  <a:pt x="630" y="146"/>
                </a:lnTo>
                <a:cubicBezTo>
                  <a:pt x="613" y="188"/>
                  <a:pt x="614" y="201"/>
                  <a:pt x="635" y="201"/>
                </a:cubicBezTo>
                <a:cubicBezTo>
                  <a:pt x="645" y="201"/>
                  <a:pt x="659" y="198"/>
                  <a:pt x="678" y="194"/>
                </a:cubicBezTo>
                <a:lnTo>
                  <a:pt x="678" y="194"/>
                </a:lnTo>
                <a:cubicBezTo>
                  <a:pt x="669" y="204"/>
                  <a:pt x="661" y="213"/>
                  <a:pt x="652" y="222"/>
                </a:cubicBezTo>
                <a:lnTo>
                  <a:pt x="652" y="222"/>
                </a:lnTo>
                <a:cubicBezTo>
                  <a:pt x="705" y="181"/>
                  <a:pt x="727" y="170"/>
                  <a:pt x="738" y="170"/>
                </a:cubicBezTo>
                <a:cubicBezTo>
                  <a:pt x="759" y="130"/>
                  <a:pt x="787" y="81"/>
                  <a:pt x="817" y="31"/>
                </a:cubicBezTo>
                <a:lnTo>
                  <a:pt x="817" y="31"/>
                </a:lnTo>
                <a:cubicBezTo>
                  <a:pt x="795" y="54"/>
                  <a:pt x="783" y="71"/>
                  <a:pt x="782" y="71"/>
                </a:cubicBezTo>
                <a:cubicBezTo>
                  <a:pt x="782" y="71"/>
                  <a:pt x="784" y="68"/>
                  <a:pt x="787" y="61"/>
                </a:cubicBezTo>
                <a:lnTo>
                  <a:pt x="787" y="61"/>
                </a:lnTo>
                <a:lnTo>
                  <a:pt x="817" y="31"/>
                </a:lnTo>
                <a:lnTo>
                  <a:pt x="817" y="31"/>
                </a:lnTo>
                <a:cubicBezTo>
                  <a:pt x="817" y="31"/>
                  <a:pt x="817" y="31"/>
                  <a:pt x="817" y="31"/>
                </a:cubicBezTo>
                <a:lnTo>
                  <a:pt x="817" y="31"/>
                </a:lnTo>
                <a:cubicBezTo>
                  <a:pt x="819" y="29"/>
                  <a:pt x="821" y="27"/>
                  <a:pt x="823" y="25"/>
                </a:cubicBezTo>
                <a:close/>
                <a:moveTo>
                  <a:pt x="652" y="222"/>
                </a:moveTo>
                <a:cubicBezTo>
                  <a:pt x="649" y="225"/>
                  <a:pt x="645" y="228"/>
                  <a:pt x="642" y="231"/>
                </a:cubicBezTo>
                <a:cubicBezTo>
                  <a:pt x="640" y="233"/>
                  <a:pt x="639" y="236"/>
                  <a:pt x="638" y="238"/>
                </a:cubicBezTo>
                <a:lnTo>
                  <a:pt x="638" y="238"/>
                </a:lnTo>
                <a:cubicBezTo>
                  <a:pt x="643" y="233"/>
                  <a:pt x="647" y="228"/>
                  <a:pt x="652" y="222"/>
                </a:cubicBezTo>
                <a:close/>
                <a:moveTo>
                  <a:pt x="638" y="238"/>
                </a:moveTo>
                <a:lnTo>
                  <a:pt x="638" y="238"/>
                </a:lnTo>
                <a:cubicBezTo>
                  <a:pt x="386" y="509"/>
                  <a:pt x="254" y="635"/>
                  <a:pt x="1" y="969"/>
                </a:cubicBezTo>
                <a:cubicBezTo>
                  <a:pt x="2" y="969"/>
                  <a:pt x="3" y="969"/>
                  <a:pt x="4" y="969"/>
                </a:cubicBezTo>
                <a:cubicBezTo>
                  <a:pt x="58" y="969"/>
                  <a:pt x="246" y="724"/>
                  <a:pt x="376" y="606"/>
                </a:cubicBezTo>
                <a:lnTo>
                  <a:pt x="376" y="606"/>
                </a:lnTo>
                <a:cubicBezTo>
                  <a:pt x="366" y="609"/>
                  <a:pt x="359" y="610"/>
                  <a:pt x="354" y="610"/>
                </a:cubicBezTo>
                <a:cubicBezTo>
                  <a:pt x="298" y="610"/>
                  <a:pt x="535" y="425"/>
                  <a:pt x="638" y="238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53"/>
          <p:cNvSpPr/>
          <p:nvPr/>
        </p:nvSpPr>
        <p:spPr>
          <a:xfrm>
            <a:off x="8312553" y="727582"/>
            <a:ext cx="20201" cy="27576"/>
          </a:xfrm>
          <a:custGeom>
            <a:rect b="b" l="l" r="r" t="t"/>
            <a:pathLst>
              <a:path extrusionOk="0" h="860" w="630">
                <a:moveTo>
                  <a:pt x="630" y="0"/>
                </a:moveTo>
                <a:cubicBezTo>
                  <a:pt x="436" y="254"/>
                  <a:pt x="279" y="448"/>
                  <a:pt x="74" y="714"/>
                </a:cubicBezTo>
                <a:cubicBezTo>
                  <a:pt x="105" y="683"/>
                  <a:pt x="192" y="586"/>
                  <a:pt x="206" y="586"/>
                </a:cubicBezTo>
                <a:cubicBezTo>
                  <a:pt x="208" y="586"/>
                  <a:pt x="208" y="589"/>
                  <a:pt x="207" y="593"/>
                </a:cubicBezTo>
                <a:cubicBezTo>
                  <a:pt x="134" y="702"/>
                  <a:pt x="86" y="750"/>
                  <a:pt x="1" y="859"/>
                </a:cubicBezTo>
                <a:cubicBezTo>
                  <a:pt x="74" y="775"/>
                  <a:pt x="207" y="642"/>
                  <a:pt x="315" y="472"/>
                </a:cubicBezTo>
                <a:lnTo>
                  <a:pt x="315" y="472"/>
                </a:lnTo>
                <a:lnTo>
                  <a:pt x="279" y="509"/>
                </a:lnTo>
                <a:cubicBezTo>
                  <a:pt x="328" y="412"/>
                  <a:pt x="533" y="134"/>
                  <a:pt x="630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53"/>
          <p:cNvSpPr/>
          <p:nvPr/>
        </p:nvSpPr>
        <p:spPr>
          <a:xfrm>
            <a:off x="8332754" y="725241"/>
            <a:ext cx="1956" cy="2373"/>
          </a:xfrm>
          <a:custGeom>
            <a:rect b="b" l="l" r="r" t="t"/>
            <a:pathLst>
              <a:path extrusionOk="0" h="74" w="61">
                <a:moveTo>
                  <a:pt x="60" y="1"/>
                </a:moveTo>
                <a:cubicBezTo>
                  <a:pt x="48" y="13"/>
                  <a:pt x="24" y="37"/>
                  <a:pt x="0" y="73"/>
                </a:cubicBezTo>
                <a:cubicBezTo>
                  <a:pt x="24" y="49"/>
                  <a:pt x="36" y="25"/>
                  <a:pt x="60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53"/>
          <p:cNvSpPr/>
          <p:nvPr/>
        </p:nvSpPr>
        <p:spPr>
          <a:xfrm>
            <a:off x="8315663" y="727582"/>
            <a:ext cx="12056" cy="13211"/>
          </a:xfrm>
          <a:custGeom>
            <a:rect b="b" l="l" r="r" t="t"/>
            <a:pathLst>
              <a:path extrusionOk="0" h="412" w="376">
                <a:moveTo>
                  <a:pt x="376" y="0"/>
                </a:moveTo>
                <a:lnTo>
                  <a:pt x="206" y="121"/>
                </a:lnTo>
                <a:lnTo>
                  <a:pt x="1" y="412"/>
                </a:lnTo>
                <a:lnTo>
                  <a:pt x="134" y="254"/>
                </a:lnTo>
                <a:lnTo>
                  <a:pt x="134" y="254"/>
                </a:lnTo>
                <a:cubicBezTo>
                  <a:pt x="128" y="268"/>
                  <a:pt x="128" y="274"/>
                  <a:pt x="131" y="274"/>
                </a:cubicBezTo>
                <a:cubicBezTo>
                  <a:pt x="149" y="274"/>
                  <a:pt x="284" y="103"/>
                  <a:pt x="376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53"/>
          <p:cNvSpPr/>
          <p:nvPr/>
        </p:nvSpPr>
        <p:spPr>
          <a:xfrm>
            <a:off x="8342438" y="679099"/>
            <a:ext cx="13211" cy="14782"/>
          </a:xfrm>
          <a:custGeom>
            <a:rect b="b" l="l" r="r" t="t"/>
            <a:pathLst>
              <a:path extrusionOk="0" h="461" w="412">
                <a:moveTo>
                  <a:pt x="412" y="0"/>
                </a:moveTo>
                <a:lnTo>
                  <a:pt x="0" y="460"/>
                </a:lnTo>
                <a:lnTo>
                  <a:pt x="133" y="339"/>
                </a:lnTo>
                <a:lnTo>
                  <a:pt x="412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53"/>
          <p:cNvSpPr/>
          <p:nvPr/>
        </p:nvSpPr>
        <p:spPr>
          <a:xfrm>
            <a:off x="8343592" y="680254"/>
            <a:ext cx="8177" cy="9331"/>
          </a:xfrm>
          <a:custGeom>
            <a:rect b="b" l="l" r="r" t="t"/>
            <a:pathLst>
              <a:path extrusionOk="0" h="291" w="255">
                <a:moveTo>
                  <a:pt x="255" y="1"/>
                </a:moveTo>
                <a:lnTo>
                  <a:pt x="85" y="170"/>
                </a:lnTo>
                <a:lnTo>
                  <a:pt x="1" y="291"/>
                </a:lnTo>
                <a:lnTo>
                  <a:pt x="255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53"/>
          <p:cNvSpPr/>
          <p:nvPr/>
        </p:nvSpPr>
        <p:spPr>
          <a:xfrm>
            <a:off x="8151587" y="722932"/>
            <a:ext cx="3912" cy="4681"/>
          </a:xfrm>
          <a:custGeom>
            <a:rect b="b" l="l" r="r" t="t"/>
            <a:pathLst>
              <a:path extrusionOk="0" h="146" w="122">
                <a:moveTo>
                  <a:pt x="122" y="0"/>
                </a:moveTo>
                <a:cubicBezTo>
                  <a:pt x="49" y="85"/>
                  <a:pt x="1" y="133"/>
                  <a:pt x="1" y="145"/>
                </a:cubicBezTo>
                <a:lnTo>
                  <a:pt x="122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53"/>
          <p:cNvSpPr/>
          <p:nvPr/>
        </p:nvSpPr>
        <p:spPr>
          <a:xfrm>
            <a:off x="8300144" y="638922"/>
            <a:ext cx="12089" cy="16546"/>
          </a:xfrm>
          <a:custGeom>
            <a:rect b="b" l="l" r="r" t="t"/>
            <a:pathLst>
              <a:path extrusionOk="0" h="516" w="377">
                <a:moveTo>
                  <a:pt x="367" y="0"/>
                </a:moveTo>
                <a:lnTo>
                  <a:pt x="367" y="0"/>
                </a:lnTo>
                <a:cubicBezTo>
                  <a:pt x="364" y="0"/>
                  <a:pt x="334" y="34"/>
                  <a:pt x="267" y="116"/>
                </a:cubicBezTo>
                <a:lnTo>
                  <a:pt x="13" y="443"/>
                </a:lnTo>
                <a:cubicBezTo>
                  <a:pt x="30" y="429"/>
                  <a:pt x="40" y="423"/>
                  <a:pt x="45" y="423"/>
                </a:cubicBezTo>
                <a:lnTo>
                  <a:pt x="45" y="423"/>
                </a:lnTo>
                <a:cubicBezTo>
                  <a:pt x="58" y="423"/>
                  <a:pt x="36" y="463"/>
                  <a:pt x="1" y="515"/>
                </a:cubicBezTo>
                <a:cubicBezTo>
                  <a:pt x="155" y="298"/>
                  <a:pt x="376" y="0"/>
                  <a:pt x="36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53"/>
          <p:cNvSpPr/>
          <p:nvPr/>
        </p:nvSpPr>
        <p:spPr>
          <a:xfrm>
            <a:off x="8217545" y="686090"/>
            <a:ext cx="8561" cy="9716"/>
          </a:xfrm>
          <a:custGeom>
            <a:rect b="b" l="l" r="r" t="t"/>
            <a:pathLst>
              <a:path extrusionOk="0" h="303" w="267">
                <a:moveTo>
                  <a:pt x="266" y="0"/>
                </a:moveTo>
                <a:cubicBezTo>
                  <a:pt x="206" y="61"/>
                  <a:pt x="145" y="133"/>
                  <a:pt x="85" y="194"/>
                </a:cubicBezTo>
                <a:cubicBezTo>
                  <a:pt x="61" y="230"/>
                  <a:pt x="24" y="266"/>
                  <a:pt x="0" y="303"/>
                </a:cubicBezTo>
                <a:cubicBezTo>
                  <a:pt x="97" y="194"/>
                  <a:pt x="194" y="97"/>
                  <a:pt x="266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53"/>
          <p:cNvSpPr/>
          <p:nvPr/>
        </p:nvSpPr>
        <p:spPr>
          <a:xfrm>
            <a:off x="8115514" y="722547"/>
            <a:ext cx="9363" cy="10165"/>
          </a:xfrm>
          <a:custGeom>
            <a:rect b="b" l="l" r="r" t="t"/>
            <a:pathLst>
              <a:path extrusionOk="0" h="317" w="292">
                <a:moveTo>
                  <a:pt x="291" y="0"/>
                </a:moveTo>
                <a:lnTo>
                  <a:pt x="1" y="315"/>
                </a:lnTo>
                <a:cubicBezTo>
                  <a:pt x="2" y="316"/>
                  <a:pt x="4" y="317"/>
                  <a:pt x="6" y="317"/>
                </a:cubicBezTo>
                <a:cubicBezTo>
                  <a:pt x="41" y="317"/>
                  <a:pt x="166" y="148"/>
                  <a:pt x="291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53"/>
          <p:cNvSpPr/>
          <p:nvPr/>
        </p:nvSpPr>
        <p:spPr>
          <a:xfrm>
            <a:off x="8319255" y="671340"/>
            <a:ext cx="7311" cy="10838"/>
          </a:xfrm>
          <a:custGeom>
            <a:rect b="b" l="l" r="r" t="t"/>
            <a:pathLst>
              <a:path extrusionOk="0" h="338" w="228">
                <a:moveTo>
                  <a:pt x="227" y="0"/>
                </a:moveTo>
                <a:lnTo>
                  <a:pt x="227" y="0"/>
                </a:lnTo>
                <a:cubicBezTo>
                  <a:pt x="133" y="147"/>
                  <a:pt x="1" y="337"/>
                  <a:pt x="12" y="337"/>
                </a:cubicBezTo>
                <a:cubicBezTo>
                  <a:pt x="17" y="337"/>
                  <a:pt x="44" y="306"/>
                  <a:pt x="106" y="230"/>
                </a:cubicBezTo>
                <a:cubicBezTo>
                  <a:pt x="203" y="97"/>
                  <a:pt x="227" y="25"/>
                  <a:pt x="22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53"/>
          <p:cNvSpPr/>
          <p:nvPr/>
        </p:nvSpPr>
        <p:spPr>
          <a:xfrm>
            <a:off x="8323423" y="666402"/>
            <a:ext cx="6573" cy="6509"/>
          </a:xfrm>
          <a:custGeom>
            <a:rect b="b" l="l" r="r" t="t"/>
            <a:pathLst>
              <a:path extrusionOk="0" h="203" w="205">
                <a:moveTo>
                  <a:pt x="190" y="0"/>
                </a:moveTo>
                <a:cubicBezTo>
                  <a:pt x="179" y="0"/>
                  <a:pt x="141" y="34"/>
                  <a:pt x="61" y="118"/>
                </a:cubicBezTo>
                <a:cubicBezTo>
                  <a:pt x="37" y="154"/>
                  <a:pt x="25" y="179"/>
                  <a:pt x="1" y="203"/>
                </a:cubicBezTo>
                <a:cubicBezTo>
                  <a:pt x="48" y="175"/>
                  <a:pt x="87" y="147"/>
                  <a:pt x="97" y="147"/>
                </a:cubicBezTo>
                <a:cubicBezTo>
                  <a:pt x="100" y="147"/>
                  <a:pt x="100" y="149"/>
                  <a:pt x="97" y="154"/>
                </a:cubicBezTo>
                <a:cubicBezTo>
                  <a:pt x="162" y="69"/>
                  <a:pt x="205" y="0"/>
                  <a:pt x="190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53"/>
          <p:cNvSpPr/>
          <p:nvPr/>
        </p:nvSpPr>
        <p:spPr>
          <a:xfrm>
            <a:off x="8075176" y="666305"/>
            <a:ext cx="1218" cy="1186"/>
          </a:xfrm>
          <a:custGeom>
            <a:rect b="b" l="l" r="r" t="t"/>
            <a:pathLst>
              <a:path extrusionOk="0" h="37" w="38">
                <a:moveTo>
                  <a:pt x="1" y="36"/>
                </a:moveTo>
                <a:lnTo>
                  <a:pt x="37" y="0"/>
                </a:lnTo>
                <a:cubicBezTo>
                  <a:pt x="1" y="36"/>
                  <a:pt x="1" y="36"/>
                  <a:pt x="1" y="36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53"/>
          <p:cNvSpPr/>
          <p:nvPr/>
        </p:nvSpPr>
        <p:spPr>
          <a:xfrm>
            <a:off x="8144629" y="549396"/>
            <a:ext cx="1443" cy="962"/>
          </a:xfrm>
          <a:custGeom>
            <a:rect b="b" l="l" r="r" t="t"/>
            <a:pathLst>
              <a:path extrusionOk="0" h="30" w="45">
                <a:moveTo>
                  <a:pt x="42" y="0"/>
                </a:moveTo>
                <a:cubicBezTo>
                  <a:pt x="40" y="0"/>
                  <a:pt x="33" y="5"/>
                  <a:pt x="20" y="15"/>
                </a:cubicBezTo>
                <a:lnTo>
                  <a:pt x="20" y="15"/>
                </a:lnTo>
                <a:cubicBezTo>
                  <a:pt x="21" y="14"/>
                  <a:pt x="22" y="14"/>
                  <a:pt x="23" y="14"/>
                </a:cubicBezTo>
                <a:cubicBezTo>
                  <a:pt x="27" y="14"/>
                  <a:pt x="30" y="17"/>
                  <a:pt x="36" y="17"/>
                </a:cubicBezTo>
                <a:cubicBezTo>
                  <a:pt x="42" y="6"/>
                  <a:pt x="45" y="0"/>
                  <a:pt x="42" y="0"/>
                </a:cubicBezTo>
                <a:close/>
                <a:moveTo>
                  <a:pt x="20" y="15"/>
                </a:moveTo>
                <a:cubicBezTo>
                  <a:pt x="15" y="16"/>
                  <a:pt x="10" y="20"/>
                  <a:pt x="0" y="29"/>
                </a:cubicBezTo>
                <a:cubicBezTo>
                  <a:pt x="8" y="23"/>
                  <a:pt x="14" y="19"/>
                  <a:pt x="20" y="15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53"/>
          <p:cNvSpPr/>
          <p:nvPr/>
        </p:nvSpPr>
        <p:spPr>
          <a:xfrm>
            <a:off x="8267694" y="731077"/>
            <a:ext cx="1090" cy="1635"/>
          </a:xfrm>
          <a:custGeom>
            <a:rect b="b" l="l" r="r" t="t"/>
            <a:pathLst>
              <a:path extrusionOk="0" h="51" w="34">
                <a:moveTo>
                  <a:pt x="33" y="0"/>
                </a:moveTo>
                <a:lnTo>
                  <a:pt x="33" y="0"/>
                </a:lnTo>
                <a:cubicBezTo>
                  <a:pt x="10" y="35"/>
                  <a:pt x="1" y="50"/>
                  <a:pt x="1" y="50"/>
                </a:cubicBezTo>
                <a:cubicBezTo>
                  <a:pt x="2" y="50"/>
                  <a:pt x="14" y="32"/>
                  <a:pt x="33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53"/>
          <p:cNvSpPr/>
          <p:nvPr/>
        </p:nvSpPr>
        <p:spPr>
          <a:xfrm>
            <a:off x="8340482" y="678779"/>
            <a:ext cx="1796" cy="2277"/>
          </a:xfrm>
          <a:custGeom>
            <a:rect b="b" l="l" r="r" t="t"/>
            <a:pathLst>
              <a:path extrusionOk="0" h="71" w="56">
                <a:moveTo>
                  <a:pt x="47" y="0"/>
                </a:moveTo>
                <a:lnTo>
                  <a:pt x="47" y="0"/>
                </a:lnTo>
                <a:cubicBezTo>
                  <a:pt x="43" y="0"/>
                  <a:pt x="33" y="7"/>
                  <a:pt x="13" y="22"/>
                </a:cubicBezTo>
                <a:lnTo>
                  <a:pt x="1" y="71"/>
                </a:lnTo>
                <a:cubicBezTo>
                  <a:pt x="34" y="30"/>
                  <a:pt x="55" y="0"/>
                  <a:pt x="4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53"/>
          <p:cNvSpPr/>
          <p:nvPr/>
        </p:nvSpPr>
        <p:spPr>
          <a:xfrm>
            <a:off x="8339327" y="679484"/>
            <a:ext cx="1186" cy="1571"/>
          </a:xfrm>
          <a:custGeom>
            <a:rect b="b" l="l" r="r" t="t"/>
            <a:pathLst>
              <a:path extrusionOk="0" h="49" w="37">
                <a:moveTo>
                  <a:pt x="1" y="0"/>
                </a:moveTo>
                <a:cubicBezTo>
                  <a:pt x="13" y="0"/>
                  <a:pt x="13" y="25"/>
                  <a:pt x="1" y="49"/>
                </a:cubicBezTo>
                <a:cubicBezTo>
                  <a:pt x="13" y="25"/>
                  <a:pt x="25" y="13"/>
                  <a:pt x="3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53"/>
          <p:cNvSpPr/>
          <p:nvPr/>
        </p:nvSpPr>
        <p:spPr>
          <a:xfrm>
            <a:off x="8126288" y="663965"/>
            <a:ext cx="2854" cy="2950"/>
          </a:xfrm>
          <a:custGeom>
            <a:rect b="b" l="l" r="r" t="t"/>
            <a:pathLst>
              <a:path extrusionOk="0" h="92" w="89">
                <a:moveTo>
                  <a:pt x="88" y="1"/>
                </a:moveTo>
                <a:cubicBezTo>
                  <a:pt x="24" y="65"/>
                  <a:pt x="1" y="92"/>
                  <a:pt x="4" y="92"/>
                </a:cubicBezTo>
                <a:cubicBezTo>
                  <a:pt x="7" y="92"/>
                  <a:pt x="30" y="71"/>
                  <a:pt x="64" y="37"/>
                </a:cubicBezTo>
                <a:lnTo>
                  <a:pt x="88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53"/>
          <p:cNvSpPr/>
          <p:nvPr/>
        </p:nvSpPr>
        <p:spPr>
          <a:xfrm>
            <a:off x="8202410" y="753170"/>
            <a:ext cx="802" cy="834"/>
          </a:xfrm>
          <a:custGeom>
            <a:rect b="b" l="l" r="r" t="t"/>
            <a:pathLst>
              <a:path extrusionOk="0" h="26" w="25">
                <a:moveTo>
                  <a:pt x="13" y="13"/>
                </a:moveTo>
                <a:lnTo>
                  <a:pt x="25" y="1"/>
                </a:lnTo>
                <a:lnTo>
                  <a:pt x="0" y="25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53"/>
          <p:cNvSpPr/>
          <p:nvPr/>
        </p:nvSpPr>
        <p:spPr>
          <a:xfrm>
            <a:off x="8194650" y="723317"/>
            <a:ext cx="32610" cy="37260"/>
          </a:xfrm>
          <a:custGeom>
            <a:rect b="b" l="l" r="r" t="t"/>
            <a:pathLst>
              <a:path extrusionOk="0" h="1162" w="1017">
                <a:moveTo>
                  <a:pt x="1017" y="0"/>
                </a:moveTo>
                <a:lnTo>
                  <a:pt x="1" y="1162"/>
                </a:lnTo>
                <a:cubicBezTo>
                  <a:pt x="209" y="931"/>
                  <a:pt x="281" y="859"/>
                  <a:pt x="295" y="859"/>
                </a:cubicBezTo>
                <a:lnTo>
                  <a:pt x="295" y="859"/>
                </a:lnTo>
                <a:cubicBezTo>
                  <a:pt x="304" y="859"/>
                  <a:pt x="286" y="893"/>
                  <a:pt x="267" y="932"/>
                </a:cubicBezTo>
                <a:lnTo>
                  <a:pt x="1017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53"/>
          <p:cNvSpPr/>
          <p:nvPr/>
        </p:nvSpPr>
        <p:spPr>
          <a:xfrm>
            <a:off x="8152389" y="722932"/>
            <a:ext cx="417" cy="417"/>
          </a:xfrm>
          <a:custGeom>
            <a:rect b="b" l="l" r="r" t="t"/>
            <a:pathLst>
              <a:path extrusionOk="0" h="13" w="13">
                <a:moveTo>
                  <a:pt x="12" y="0"/>
                </a:move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53"/>
          <p:cNvSpPr/>
          <p:nvPr/>
        </p:nvSpPr>
        <p:spPr>
          <a:xfrm>
            <a:off x="8077902" y="668999"/>
            <a:ext cx="417" cy="417"/>
          </a:xfrm>
          <a:custGeom>
            <a:rect b="b" l="l" r="r" t="t"/>
            <a:pathLst>
              <a:path extrusionOk="0" h="13" w="13">
                <a:moveTo>
                  <a:pt x="13" y="1"/>
                </a:moveTo>
                <a:lnTo>
                  <a:pt x="0" y="13"/>
                </a:lnTo>
                <a:lnTo>
                  <a:pt x="13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53"/>
          <p:cNvSpPr/>
          <p:nvPr/>
        </p:nvSpPr>
        <p:spPr>
          <a:xfrm>
            <a:off x="8269522" y="679869"/>
            <a:ext cx="417" cy="32"/>
          </a:xfrm>
          <a:custGeom>
            <a:rect b="b" l="l" r="r" t="t"/>
            <a:pathLst>
              <a:path extrusionOk="0" h="1" w="13">
                <a:moveTo>
                  <a:pt x="0" y="1"/>
                </a:moveTo>
                <a:lnTo>
                  <a:pt x="12" y="1"/>
                </a:lnTo>
                <a:lnTo>
                  <a:pt x="0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53"/>
          <p:cNvSpPr/>
          <p:nvPr/>
        </p:nvSpPr>
        <p:spPr>
          <a:xfrm>
            <a:off x="8324353" y="686474"/>
            <a:ext cx="5708" cy="5836"/>
          </a:xfrm>
          <a:custGeom>
            <a:rect b="b" l="l" r="r" t="t"/>
            <a:pathLst>
              <a:path extrusionOk="0" h="182" w="178">
                <a:moveTo>
                  <a:pt x="177" y="0"/>
                </a:moveTo>
                <a:cubicBezTo>
                  <a:pt x="125" y="60"/>
                  <a:pt x="100" y="83"/>
                  <a:pt x="92" y="83"/>
                </a:cubicBezTo>
                <a:cubicBezTo>
                  <a:pt x="87" y="83"/>
                  <a:pt x="88" y="74"/>
                  <a:pt x="93" y="61"/>
                </a:cubicBezTo>
                <a:lnTo>
                  <a:pt x="93" y="61"/>
                </a:lnTo>
                <a:cubicBezTo>
                  <a:pt x="40" y="131"/>
                  <a:pt x="0" y="182"/>
                  <a:pt x="10" y="182"/>
                </a:cubicBezTo>
                <a:cubicBezTo>
                  <a:pt x="13" y="182"/>
                  <a:pt x="24" y="174"/>
                  <a:pt x="44" y="157"/>
                </a:cubicBezTo>
                <a:cubicBezTo>
                  <a:pt x="93" y="109"/>
                  <a:pt x="129" y="61"/>
                  <a:pt x="17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53"/>
          <p:cNvSpPr/>
          <p:nvPr/>
        </p:nvSpPr>
        <p:spPr>
          <a:xfrm>
            <a:off x="8124845" y="720592"/>
            <a:ext cx="1571" cy="1988"/>
          </a:xfrm>
          <a:custGeom>
            <a:rect b="b" l="l" r="r" t="t"/>
            <a:pathLst>
              <a:path extrusionOk="0" h="62" w="49">
                <a:moveTo>
                  <a:pt x="49" y="1"/>
                </a:moveTo>
                <a:lnTo>
                  <a:pt x="0" y="61"/>
                </a:lnTo>
                <a:cubicBezTo>
                  <a:pt x="12" y="49"/>
                  <a:pt x="36" y="25"/>
                  <a:pt x="4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53"/>
          <p:cNvSpPr/>
          <p:nvPr/>
        </p:nvSpPr>
        <p:spPr>
          <a:xfrm>
            <a:off x="8226459" y="765996"/>
            <a:ext cx="4297" cy="6221"/>
          </a:xfrm>
          <a:custGeom>
            <a:rect b="b" l="l" r="r" t="t"/>
            <a:pathLst>
              <a:path extrusionOk="0" h="194" w="134">
                <a:moveTo>
                  <a:pt x="134" y="0"/>
                </a:moveTo>
                <a:cubicBezTo>
                  <a:pt x="61" y="85"/>
                  <a:pt x="13" y="157"/>
                  <a:pt x="0" y="194"/>
                </a:cubicBezTo>
                <a:cubicBezTo>
                  <a:pt x="37" y="133"/>
                  <a:pt x="85" y="61"/>
                  <a:pt x="13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53"/>
          <p:cNvSpPr/>
          <p:nvPr/>
        </p:nvSpPr>
        <p:spPr>
          <a:xfrm>
            <a:off x="8342823" y="677528"/>
            <a:ext cx="5451" cy="6637"/>
          </a:xfrm>
          <a:custGeom>
            <a:rect b="b" l="l" r="r" t="t"/>
            <a:pathLst>
              <a:path extrusionOk="0" h="207" w="170">
                <a:moveTo>
                  <a:pt x="170" y="1"/>
                </a:moveTo>
                <a:cubicBezTo>
                  <a:pt x="168" y="2"/>
                  <a:pt x="166" y="4"/>
                  <a:pt x="164" y="6"/>
                </a:cubicBezTo>
                <a:lnTo>
                  <a:pt x="164" y="6"/>
                </a:lnTo>
                <a:lnTo>
                  <a:pt x="170" y="1"/>
                </a:lnTo>
                <a:close/>
                <a:moveTo>
                  <a:pt x="164" y="6"/>
                </a:moveTo>
                <a:lnTo>
                  <a:pt x="73" y="74"/>
                </a:lnTo>
                <a:cubicBezTo>
                  <a:pt x="75" y="73"/>
                  <a:pt x="77" y="72"/>
                  <a:pt x="79" y="72"/>
                </a:cubicBezTo>
                <a:lnTo>
                  <a:pt x="79" y="72"/>
                </a:lnTo>
                <a:cubicBezTo>
                  <a:pt x="102" y="72"/>
                  <a:pt x="46" y="150"/>
                  <a:pt x="1" y="207"/>
                </a:cubicBezTo>
                <a:cubicBezTo>
                  <a:pt x="58" y="138"/>
                  <a:pt x="126" y="37"/>
                  <a:pt x="164" y="6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53"/>
          <p:cNvSpPr/>
          <p:nvPr/>
        </p:nvSpPr>
        <p:spPr>
          <a:xfrm>
            <a:off x="8348242" y="677528"/>
            <a:ext cx="417" cy="32"/>
          </a:xfrm>
          <a:custGeom>
            <a:rect b="b" l="l" r="r" t="t"/>
            <a:pathLst>
              <a:path extrusionOk="0" h="1" w="13">
                <a:moveTo>
                  <a:pt x="1" y="1"/>
                </a:moveTo>
                <a:lnTo>
                  <a:pt x="13" y="1"/>
                </a:lnTo>
                <a:lnTo>
                  <a:pt x="1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53"/>
          <p:cNvSpPr/>
          <p:nvPr/>
        </p:nvSpPr>
        <p:spPr>
          <a:xfrm>
            <a:off x="8297066" y="747334"/>
            <a:ext cx="6221" cy="6670"/>
          </a:xfrm>
          <a:custGeom>
            <a:rect b="b" l="l" r="r" t="t"/>
            <a:pathLst>
              <a:path extrusionOk="0" h="208" w="194">
                <a:moveTo>
                  <a:pt x="190" y="1"/>
                </a:moveTo>
                <a:cubicBezTo>
                  <a:pt x="158" y="1"/>
                  <a:pt x="35" y="126"/>
                  <a:pt x="0" y="207"/>
                </a:cubicBezTo>
                <a:cubicBezTo>
                  <a:pt x="18" y="183"/>
                  <a:pt x="21" y="183"/>
                  <a:pt x="24" y="183"/>
                </a:cubicBezTo>
                <a:cubicBezTo>
                  <a:pt x="27" y="183"/>
                  <a:pt x="30" y="183"/>
                  <a:pt x="48" y="159"/>
                </a:cubicBezTo>
                <a:lnTo>
                  <a:pt x="194" y="1"/>
                </a:lnTo>
                <a:cubicBezTo>
                  <a:pt x="193" y="1"/>
                  <a:pt x="191" y="1"/>
                  <a:pt x="190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53"/>
          <p:cNvSpPr/>
          <p:nvPr/>
        </p:nvSpPr>
        <p:spPr>
          <a:xfrm>
            <a:off x="8312521" y="712255"/>
            <a:ext cx="10325" cy="10710"/>
          </a:xfrm>
          <a:custGeom>
            <a:rect b="b" l="l" r="r" t="t"/>
            <a:pathLst>
              <a:path extrusionOk="0" h="334" w="322">
                <a:moveTo>
                  <a:pt x="309" y="0"/>
                </a:moveTo>
                <a:cubicBezTo>
                  <a:pt x="298" y="0"/>
                  <a:pt x="235" y="58"/>
                  <a:pt x="171" y="116"/>
                </a:cubicBezTo>
                <a:cubicBezTo>
                  <a:pt x="28" y="287"/>
                  <a:pt x="0" y="334"/>
                  <a:pt x="14" y="334"/>
                </a:cubicBezTo>
                <a:cubicBezTo>
                  <a:pt x="25" y="334"/>
                  <a:pt x="60" y="306"/>
                  <a:pt x="87" y="285"/>
                </a:cubicBezTo>
                <a:cubicBezTo>
                  <a:pt x="270" y="70"/>
                  <a:pt x="321" y="0"/>
                  <a:pt x="309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53"/>
          <p:cNvSpPr/>
          <p:nvPr/>
        </p:nvSpPr>
        <p:spPr>
          <a:xfrm>
            <a:off x="8315663" y="718668"/>
            <a:ext cx="2918" cy="2726"/>
          </a:xfrm>
          <a:custGeom>
            <a:rect b="b" l="l" r="r" t="t"/>
            <a:pathLst>
              <a:path extrusionOk="0" h="85" w="91">
                <a:moveTo>
                  <a:pt x="8" y="79"/>
                </a:moveTo>
                <a:cubicBezTo>
                  <a:pt x="6" y="80"/>
                  <a:pt x="3" y="82"/>
                  <a:pt x="1" y="85"/>
                </a:cubicBezTo>
                <a:cubicBezTo>
                  <a:pt x="3" y="83"/>
                  <a:pt x="6" y="81"/>
                  <a:pt x="8" y="79"/>
                </a:cubicBezTo>
                <a:close/>
                <a:moveTo>
                  <a:pt x="89" y="1"/>
                </a:moveTo>
                <a:lnTo>
                  <a:pt x="89" y="1"/>
                </a:lnTo>
                <a:cubicBezTo>
                  <a:pt x="86" y="1"/>
                  <a:pt x="40" y="53"/>
                  <a:pt x="8" y="79"/>
                </a:cubicBezTo>
                <a:lnTo>
                  <a:pt x="8" y="79"/>
                </a:lnTo>
                <a:cubicBezTo>
                  <a:pt x="12" y="77"/>
                  <a:pt x="15" y="76"/>
                  <a:pt x="17" y="76"/>
                </a:cubicBezTo>
                <a:cubicBezTo>
                  <a:pt x="22" y="76"/>
                  <a:pt x="25" y="79"/>
                  <a:pt x="25" y="85"/>
                </a:cubicBezTo>
                <a:cubicBezTo>
                  <a:pt x="74" y="22"/>
                  <a:pt x="90" y="1"/>
                  <a:pt x="8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53"/>
          <p:cNvSpPr/>
          <p:nvPr/>
        </p:nvSpPr>
        <p:spPr>
          <a:xfrm>
            <a:off x="8330542" y="675027"/>
            <a:ext cx="12217" cy="11864"/>
          </a:xfrm>
          <a:custGeom>
            <a:rect b="b" l="l" r="r" t="t"/>
            <a:pathLst>
              <a:path extrusionOk="0" h="370" w="381">
                <a:moveTo>
                  <a:pt x="375" y="1"/>
                </a:moveTo>
                <a:cubicBezTo>
                  <a:pt x="354" y="1"/>
                  <a:pt x="1" y="369"/>
                  <a:pt x="31" y="369"/>
                </a:cubicBezTo>
                <a:cubicBezTo>
                  <a:pt x="35" y="369"/>
                  <a:pt x="47" y="362"/>
                  <a:pt x="69" y="345"/>
                </a:cubicBezTo>
                <a:lnTo>
                  <a:pt x="69" y="345"/>
                </a:lnTo>
                <a:cubicBezTo>
                  <a:pt x="64" y="352"/>
                  <a:pt x="62" y="356"/>
                  <a:pt x="63" y="356"/>
                </a:cubicBezTo>
                <a:cubicBezTo>
                  <a:pt x="70" y="356"/>
                  <a:pt x="305" y="79"/>
                  <a:pt x="314" y="79"/>
                </a:cubicBezTo>
                <a:lnTo>
                  <a:pt x="314" y="79"/>
                </a:lnTo>
                <a:cubicBezTo>
                  <a:pt x="316" y="79"/>
                  <a:pt x="311" y="86"/>
                  <a:pt x="299" y="103"/>
                </a:cubicBezTo>
                <a:cubicBezTo>
                  <a:pt x="361" y="29"/>
                  <a:pt x="381" y="1"/>
                  <a:pt x="375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53"/>
          <p:cNvSpPr/>
          <p:nvPr/>
        </p:nvSpPr>
        <p:spPr>
          <a:xfrm>
            <a:off x="8292000" y="736111"/>
            <a:ext cx="9748" cy="12056"/>
          </a:xfrm>
          <a:custGeom>
            <a:rect b="b" l="l" r="r" t="t"/>
            <a:pathLst>
              <a:path extrusionOk="0" h="376" w="304">
                <a:moveTo>
                  <a:pt x="303" y="1"/>
                </a:moveTo>
                <a:lnTo>
                  <a:pt x="49" y="291"/>
                </a:lnTo>
                <a:lnTo>
                  <a:pt x="1" y="376"/>
                </a:lnTo>
                <a:lnTo>
                  <a:pt x="303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53"/>
          <p:cNvSpPr/>
          <p:nvPr/>
        </p:nvSpPr>
        <p:spPr>
          <a:xfrm>
            <a:off x="8293186" y="733995"/>
            <a:ext cx="3976" cy="5643"/>
          </a:xfrm>
          <a:custGeom>
            <a:rect b="b" l="l" r="r" t="t"/>
            <a:pathLst>
              <a:path extrusionOk="0" h="176" w="124">
                <a:moveTo>
                  <a:pt x="113" y="0"/>
                </a:moveTo>
                <a:lnTo>
                  <a:pt x="113" y="0"/>
                </a:lnTo>
                <a:cubicBezTo>
                  <a:pt x="107" y="0"/>
                  <a:pt x="92" y="14"/>
                  <a:pt x="61" y="54"/>
                </a:cubicBezTo>
                <a:lnTo>
                  <a:pt x="0" y="175"/>
                </a:lnTo>
                <a:cubicBezTo>
                  <a:pt x="49" y="115"/>
                  <a:pt x="85" y="79"/>
                  <a:pt x="109" y="54"/>
                </a:cubicBezTo>
                <a:cubicBezTo>
                  <a:pt x="109" y="39"/>
                  <a:pt x="123" y="0"/>
                  <a:pt x="113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53"/>
          <p:cNvSpPr/>
          <p:nvPr/>
        </p:nvSpPr>
        <p:spPr>
          <a:xfrm>
            <a:off x="8296681" y="734572"/>
            <a:ext cx="2341" cy="1411"/>
          </a:xfrm>
          <a:custGeom>
            <a:rect b="b" l="l" r="r" t="t"/>
            <a:pathLst>
              <a:path extrusionOk="0" h="44" w="73">
                <a:moveTo>
                  <a:pt x="73" y="0"/>
                </a:moveTo>
                <a:cubicBezTo>
                  <a:pt x="73" y="0"/>
                  <a:pt x="48" y="0"/>
                  <a:pt x="0" y="36"/>
                </a:cubicBezTo>
                <a:cubicBezTo>
                  <a:pt x="0" y="41"/>
                  <a:pt x="3" y="43"/>
                  <a:pt x="8" y="43"/>
                </a:cubicBezTo>
                <a:cubicBezTo>
                  <a:pt x="19" y="43"/>
                  <a:pt x="40" y="32"/>
                  <a:pt x="73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53"/>
          <p:cNvSpPr/>
          <p:nvPr/>
        </p:nvSpPr>
        <p:spPr>
          <a:xfrm>
            <a:off x="8288120" y="746596"/>
            <a:ext cx="1988" cy="3912"/>
          </a:xfrm>
          <a:custGeom>
            <a:rect b="b" l="l" r="r" t="t"/>
            <a:pathLst>
              <a:path extrusionOk="0" h="122" w="62">
                <a:moveTo>
                  <a:pt x="61" y="0"/>
                </a:moveTo>
                <a:lnTo>
                  <a:pt x="1" y="121"/>
                </a:lnTo>
                <a:lnTo>
                  <a:pt x="49" y="36"/>
                </a:lnTo>
                <a:lnTo>
                  <a:pt x="61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53"/>
          <p:cNvSpPr/>
          <p:nvPr/>
        </p:nvSpPr>
        <p:spPr>
          <a:xfrm>
            <a:off x="8278693" y="725241"/>
            <a:ext cx="8690" cy="8465"/>
          </a:xfrm>
          <a:custGeom>
            <a:rect b="b" l="l" r="r" t="t"/>
            <a:pathLst>
              <a:path extrusionOk="0" h="264" w="271">
                <a:moveTo>
                  <a:pt x="271" y="1"/>
                </a:moveTo>
                <a:lnTo>
                  <a:pt x="150" y="86"/>
                </a:lnTo>
                <a:cubicBezTo>
                  <a:pt x="58" y="187"/>
                  <a:pt x="1" y="263"/>
                  <a:pt x="21" y="263"/>
                </a:cubicBezTo>
                <a:cubicBezTo>
                  <a:pt x="25" y="263"/>
                  <a:pt x="31" y="261"/>
                  <a:pt x="41" y="255"/>
                </a:cubicBezTo>
                <a:cubicBezTo>
                  <a:pt x="113" y="170"/>
                  <a:pt x="174" y="134"/>
                  <a:pt x="271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53"/>
          <p:cNvSpPr/>
          <p:nvPr/>
        </p:nvSpPr>
        <p:spPr>
          <a:xfrm>
            <a:off x="8258267" y="750861"/>
            <a:ext cx="12056" cy="14750"/>
          </a:xfrm>
          <a:custGeom>
            <a:rect b="b" l="l" r="r" t="t"/>
            <a:pathLst>
              <a:path extrusionOk="0" h="460" w="376">
                <a:moveTo>
                  <a:pt x="375" y="0"/>
                </a:moveTo>
                <a:lnTo>
                  <a:pt x="0" y="460"/>
                </a:lnTo>
                <a:lnTo>
                  <a:pt x="158" y="291"/>
                </a:lnTo>
                <a:cubicBezTo>
                  <a:pt x="218" y="206"/>
                  <a:pt x="279" y="133"/>
                  <a:pt x="375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53"/>
          <p:cNvSpPr/>
          <p:nvPr/>
        </p:nvSpPr>
        <p:spPr>
          <a:xfrm>
            <a:off x="8246628" y="761314"/>
            <a:ext cx="10902" cy="10517"/>
          </a:xfrm>
          <a:custGeom>
            <a:rect b="b" l="l" r="r" t="t"/>
            <a:pathLst>
              <a:path extrusionOk="0" h="328" w="340">
                <a:moveTo>
                  <a:pt x="339" y="1"/>
                </a:moveTo>
                <a:cubicBezTo>
                  <a:pt x="230" y="122"/>
                  <a:pt x="1" y="327"/>
                  <a:pt x="61" y="327"/>
                </a:cubicBezTo>
                <a:cubicBezTo>
                  <a:pt x="170" y="207"/>
                  <a:pt x="291" y="134"/>
                  <a:pt x="339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53"/>
          <p:cNvSpPr/>
          <p:nvPr/>
        </p:nvSpPr>
        <p:spPr>
          <a:xfrm>
            <a:off x="8258267" y="706643"/>
            <a:ext cx="20201" cy="24081"/>
          </a:xfrm>
          <a:custGeom>
            <a:rect b="b" l="l" r="r" t="t"/>
            <a:pathLst>
              <a:path extrusionOk="0" h="751" w="630">
                <a:moveTo>
                  <a:pt x="629" y="0"/>
                </a:moveTo>
                <a:lnTo>
                  <a:pt x="0" y="750"/>
                </a:lnTo>
                <a:lnTo>
                  <a:pt x="13" y="750"/>
                </a:lnTo>
                <a:lnTo>
                  <a:pt x="629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53"/>
          <p:cNvSpPr/>
          <p:nvPr/>
        </p:nvSpPr>
        <p:spPr>
          <a:xfrm>
            <a:off x="8197055" y="759775"/>
            <a:ext cx="16642" cy="19175"/>
          </a:xfrm>
          <a:custGeom>
            <a:rect b="b" l="l" r="r" t="t"/>
            <a:pathLst>
              <a:path extrusionOk="0" h="598" w="519">
                <a:moveTo>
                  <a:pt x="518" y="0"/>
                </a:moveTo>
                <a:cubicBezTo>
                  <a:pt x="337" y="170"/>
                  <a:pt x="422" y="49"/>
                  <a:pt x="22" y="557"/>
                </a:cubicBezTo>
                <a:cubicBezTo>
                  <a:pt x="6" y="585"/>
                  <a:pt x="1" y="597"/>
                  <a:pt x="5" y="597"/>
                </a:cubicBezTo>
                <a:cubicBezTo>
                  <a:pt x="24" y="597"/>
                  <a:pt x="263" y="293"/>
                  <a:pt x="282" y="293"/>
                </a:cubicBezTo>
                <a:lnTo>
                  <a:pt x="282" y="293"/>
                </a:lnTo>
                <a:cubicBezTo>
                  <a:pt x="286" y="293"/>
                  <a:pt x="278" y="309"/>
                  <a:pt x="252" y="351"/>
                </a:cubicBezTo>
                <a:cubicBezTo>
                  <a:pt x="409" y="182"/>
                  <a:pt x="385" y="146"/>
                  <a:pt x="518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53"/>
          <p:cNvSpPr/>
          <p:nvPr/>
        </p:nvSpPr>
        <p:spPr>
          <a:xfrm>
            <a:off x="8149663" y="529388"/>
            <a:ext cx="6221" cy="8561"/>
          </a:xfrm>
          <a:custGeom>
            <a:rect b="b" l="l" r="r" t="t"/>
            <a:pathLst>
              <a:path extrusionOk="0" h="267" w="194">
                <a:moveTo>
                  <a:pt x="194" y="0"/>
                </a:moveTo>
                <a:lnTo>
                  <a:pt x="0" y="266"/>
                </a:lnTo>
                <a:lnTo>
                  <a:pt x="85" y="181"/>
                </a:lnTo>
                <a:lnTo>
                  <a:pt x="194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53"/>
          <p:cNvSpPr/>
          <p:nvPr/>
        </p:nvSpPr>
        <p:spPr>
          <a:xfrm>
            <a:off x="8136484" y="536346"/>
            <a:ext cx="12441" cy="15552"/>
          </a:xfrm>
          <a:custGeom>
            <a:rect b="b" l="l" r="r" t="t"/>
            <a:pathLst>
              <a:path extrusionOk="0" h="485" w="388">
                <a:moveTo>
                  <a:pt x="387" y="1"/>
                </a:moveTo>
                <a:lnTo>
                  <a:pt x="12" y="412"/>
                </a:lnTo>
                <a:cubicBezTo>
                  <a:pt x="22" y="407"/>
                  <a:pt x="37" y="397"/>
                  <a:pt x="44" y="397"/>
                </a:cubicBezTo>
                <a:lnTo>
                  <a:pt x="44" y="397"/>
                </a:lnTo>
                <a:cubicBezTo>
                  <a:pt x="53" y="397"/>
                  <a:pt x="49" y="415"/>
                  <a:pt x="0" y="485"/>
                </a:cubicBezTo>
                <a:lnTo>
                  <a:pt x="387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53"/>
          <p:cNvSpPr/>
          <p:nvPr/>
        </p:nvSpPr>
        <p:spPr>
          <a:xfrm>
            <a:off x="8136484" y="749674"/>
            <a:ext cx="6605" cy="8978"/>
          </a:xfrm>
          <a:custGeom>
            <a:rect b="b" l="l" r="r" t="t"/>
            <a:pathLst>
              <a:path extrusionOk="0" h="280" w="206">
                <a:moveTo>
                  <a:pt x="206" y="1"/>
                </a:moveTo>
                <a:lnTo>
                  <a:pt x="0" y="279"/>
                </a:lnTo>
                <a:lnTo>
                  <a:pt x="97" y="170"/>
                </a:lnTo>
                <a:cubicBezTo>
                  <a:pt x="206" y="37"/>
                  <a:pt x="206" y="25"/>
                  <a:pt x="206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53"/>
          <p:cNvSpPr/>
          <p:nvPr/>
        </p:nvSpPr>
        <p:spPr>
          <a:xfrm>
            <a:off x="8136067" y="725241"/>
            <a:ext cx="10902" cy="14012"/>
          </a:xfrm>
          <a:custGeom>
            <a:rect b="b" l="l" r="r" t="t"/>
            <a:pathLst>
              <a:path extrusionOk="0" h="437" w="340">
                <a:moveTo>
                  <a:pt x="340" y="1"/>
                </a:moveTo>
                <a:lnTo>
                  <a:pt x="1" y="424"/>
                </a:lnTo>
                <a:lnTo>
                  <a:pt x="1" y="436"/>
                </a:lnTo>
                <a:lnTo>
                  <a:pt x="340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53"/>
          <p:cNvSpPr/>
          <p:nvPr/>
        </p:nvSpPr>
        <p:spPr>
          <a:xfrm>
            <a:off x="8115129" y="748520"/>
            <a:ext cx="417" cy="32"/>
          </a:xfrm>
          <a:custGeom>
            <a:rect b="b" l="l" r="r" t="t"/>
            <a:pathLst>
              <a:path extrusionOk="0" h="1" w="13">
                <a:moveTo>
                  <a:pt x="13" y="1"/>
                </a:moveTo>
                <a:lnTo>
                  <a:pt x="1" y="1"/>
                </a:lnTo>
                <a:lnTo>
                  <a:pt x="13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53"/>
          <p:cNvSpPr/>
          <p:nvPr/>
        </p:nvSpPr>
        <p:spPr>
          <a:xfrm>
            <a:off x="8112820" y="741979"/>
            <a:ext cx="6637" cy="7824"/>
          </a:xfrm>
          <a:custGeom>
            <a:rect b="b" l="l" r="r" t="t"/>
            <a:pathLst>
              <a:path extrusionOk="0" h="244" w="207">
                <a:moveTo>
                  <a:pt x="202" y="1"/>
                </a:moveTo>
                <a:lnTo>
                  <a:pt x="202" y="1"/>
                </a:lnTo>
                <a:cubicBezTo>
                  <a:pt x="199" y="1"/>
                  <a:pt x="149" y="60"/>
                  <a:pt x="0" y="241"/>
                </a:cubicBezTo>
                <a:cubicBezTo>
                  <a:pt x="0" y="243"/>
                  <a:pt x="1" y="243"/>
                  <a:pt x="3" y="243"/>
                </a:cubicBezTo>
                <a:cubicBezTo>
                  <a:pt x="13" y="243"/>
                  <a:pt x="52" y="215"/>
                  <a:pt x="73" y="205"/>
                </a:cubicBezTo>
                <a:cubicBezTo>
                  <a:pt x="80" y="167"/>
                  <a:pt x="206" y="1"/>
                  <a:pt x="20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53"/>
          <p:cNvSpPr/>
          <p:nvPr/>
        </p:nvSpPr>
        <p:spPr>
          <a:xfrm>
            <a:off x="8787340" y="591049"/>
            <a:ext cx="3912" cy="4681"/>
          </a:xfrm>
          <a:custGeom>
            <a:rect b="b" l="l" r="r" t="t"/>
            <a:pathLst>
              <a:path extrusionOk="0" h="146" w="122">
                <a:moveTo>
                  <a:pt x="121" y="0"/>
                </a:moveTo>
                <a:cubicBezTo>
                  <a:pt x="49" y="73"/>
                  <a:pt x="0" y="133"/>
                  <a:pt x="0" y="146"/>
                </a:cubicBezTo>
                <a:lnTo>
                  <a:pt x="121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53"/>
          <p:cNvSpPr/>
          <p:nvPr/>
        </p:nvSpPr>
        <p:spPr>
          <a:xfrm>
            <a:off x="8750497" y="589895"/>
            <a:ext cx="8946" cy="10133"/>
          </a:xfrm>
          <a:custGeom>
            <a:rect b="b" l="l" r="r" t="t"/>
            <a:pathLst>
              <a:path extrusionOk="0" h="316" w="279">
                <a:moveTo>
                  <a:pt x="278" y="0"/>
                </a:moveTo>
                <a:lnTo>
                  <a:pt x="0" y="315"/>
                </a:lnTo>
                <a:cubicBezTo>
                  <a:pt x="1" y="315"/>
                  <a:pt x="2" y="315"/>
                  <a:pt x="3" y="315"/>
                </a:cubicBezTo>
                <a:cubicBezTo>
                  <a:pt x="33" y="315"/>
                  <a:pt x="150" y="152"/>
                  <a:pt x="278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53"/>
          <p:cNvSpPr/>
          <p:nvPr/>
        </p:nvSpPr>
        <p:spPr>
          <a:xfrm>
            <a:off x="8706728" y="530927"/>
            <a:ext cx="1122" cy="1347"/>
          </a:xfrm>
          <a:custGeom>
            <a:rect b="b" l="l" r="r" t="t"/>
            <a:pathLst>
              <a:path extrusionOk="0" h="42" w="35">
                <a:moveTo>
                  <a:pt x="35" y="0"/>
                </a:moveTo>
                <a:lnTo>
                  <a:pt x="35" y="0"/>
                </a:lnTo>
                <a:cubicBezTo>
                  <a:pt x="7" y="28"/>
                  <a:pt x="1" y="41"/>
                  <a:pt x="4" y="41"/>
                </a:cubicBezTo>
                <a:cubicBezTo>
                  <a:pt x="5" y="41"/>
                  <a:pt x="7" y="40"/>
                  <a:pt x="10" y="37"/>
                </a:cubicBezTo>
                <a:lnTo>
                  <a:pt x="35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53"/>
          <p:cNvSpPr/>
          <p:nvPr/>
        </p:nvSpPr>
        <p:spPr>
          <a:xfrm>
            <a:off x="8775315" y="413441"/>
            <a:ext cx="1796" cy="770"/>
          </a:xfrm>
          <a:custGeom>
            <a:rect b="b" l="l" r="r" t="t"/>
            <a:pathLst>
              <a:path extrusionOk="0" h="24" w="56">
                <a:moveTo>
                  <a:pt x="45" y="0"/>
                </a:moveTo>
                <a:cubicBezTo>
                  <a:pt x="37" y="0"/>
                  <a:pt x="22" y="7"/>
                  <a:pt x="0" y="23"/>
                </a:cubicBezTo>
                <a:cubicBezTo>
                  <a:pt x="13" y="17"/>
                  <a:pt x="22" y="14"/>
                  <a:pt x="29" y="14"/>
                </a:cubicBezTo>
                <a:cubicBezTo>
                  <a:pt x="37" y="14"/>
                  <a:pt x="43" y="17"/>
                  <a:pt x="49" y="23"/>
                </a:cubicBezTo>
                <a:cubicBezTo>
                  <a:pt x="55" y="10"/>
                  <a:pt x="55" y="0"/>
                  <a:pt x="45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53"/>
          <p:cNvSpPr/>
          <p:nvPr/>
        </p:nvSpPr>
        <p:spPr>
          <a:xfrm>
            <a:off x="8759507" y="530157"/>
            <a:ext cx="3046" cy="2726"/>
          </a:xfrm>
          <a:custGeom>
            <a:rect b="b" l="l" r="r" t="t"/>
            <a:pathLst>
              <a:path extrusionOk="0" h="85" w="95">
                <a:moveTo>
                  <a:pt x="94" y="0"/>
                </a:moveTo>
                <a:cubicBezTo>
                  <a:pt x="28" y="61"/>
                  <a:pt x="0" y="85"/>
                  <a:pt x="0" y="85"/>
                </a:cubicBezTo>
                <a:cubicBezTo>
                  <a:pt x="0" y="85"/>
                  <a:pt x="28" y="61"/>
                  <a:pt x="70" y="24"/>
                </a:cubicBezTo>
                <a:lnTo>
                  <a:pt x="94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53"/>
          <p:cNvSpPr/>
          <p:nvPr/>
        </p:nvSpPr>
        <p:spPr>
          <a:xfrm>
            <a:off x="8832327" y="592973"/>
            <a:ext cx="32610" cy="37292"/>
          </a:xfrm>
          <a:custGeom>
            <a:rect b="b" l="l" r="r" t="t"/>
            <a:pathLst>
              <a:path extrusionOk="0" h="1163" w="1017">
                <a:moveTo>
                  <a:pt x="1017" y="1"/>
                </a:moveTo>
                <a:lnTo>
                  <a:pt x="1" y="1162"/>
                </a:lnTo>
                <a:cubicBezTo>
                  <a:pt x="208" y="941"/>
                  <a:pt x="284" y="871"/>
                  <a:pt x="300" y="871"/>
                </a:cubicBezTo>
                <a:lnTo>
                  <a:pt x="300" y="871"/>
                </a:lnTo>
                <a:cubicBezTo>
                  <a:pt x="310" y="871"/>
                  <a:pt x="292" y="905"/>
                  <a:pt x="267" y="944"/>
                </a:cubicBezTo>
                <a:lnTo>
                  <a:pt x="1017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53"/>
          <p:cNvSpPr/>
          <p:nvPr/>
        </p:nvSpPr>
        <p:spPr>
          <a:xfrm>
            <a:off x="8788109" y="591049"/>
            <a:ext cx="32" cy="32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53"/>
          <p:cNvSpPr/>
          <p:nvPr/>
        </p:nvSpPr>
        <p:spPr>
          <a:xfrm>
            <a:off x="8709774" y="534037"/>
            <a:ext cx="417" cy="417"/>
          </a:xfrm>
          <a:custGeom>
            <a:rect b="b" l="l" r="r" t="t"/>
            <a:pathLst>
              <a:path extrusionOk="0" h="13" w="13">
                <a:moveTo>
                  <a:pt x="12" y="0"/>
                </a:move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53"/>
          <p:cNvSpPr/>
          <p:nvPr/>
        </p:nvSpPr>
        <p:spPr>
          <a:xfrm>
            <a:off x="8907583" y="549942"/>
            <a:ext cx="417" cy="32"/>
          </a:xfrm>
          <a:custGeom>
            <a:rect b="b" l="l" r="r" t="t"/>
            <a:pathLst>
              <a:path extrusionOk="0" h="1" w="13">
                <a:moveTo>
                  <a:pt x="13" y="0"/>
                </a:move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53"/>
          <p:cNvSpPr/>
          <p:nvPr/>
        </p:nvSpPr>
        <p:spPr>
          <a:xfrm>
            <a:off x="8759411" y="587939"/>
            <a:ext cx="1956" cy="1988"/>
          </a:xfrm>
          <a:custGeom>
            <a:rect b="b" l="l" r="r" t="t"/>
            <a:pathLst>
              <a:path extrusionOk="0" h="62" w="61">
                <a:moveTo>
                  <a:pt x="49" y="1"/>
                </a:moveTo>
                <a:lnTo>
                  <a:pt x="0" y="61"/>
                </a:lnTo>
                <a:cubicBezTo>
                  <a:pt x="25" y="37"/>
                  <a:pt x="37" y="13"/>
                  <a:pt x="61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53"/>
          <p:cNvSpPr/>
          <p:nvPr/>
        </p:nvSpPr>
        <p:spPr>
          <a:xfrm>
            <a:off x="8835245" y="629848"/>
            <a:ext cx="16898" cy="19271"/>
          </a:xfrm>
          <a:custGeom>
            <a:rect b="b" l="l" r="r" t="t"/>
            <a:pathLst>
              <a:path extrusionOk="0" h="601" w="527">
                <a:moveTo>
                  <a:pt x="527" y="0"/>
                </a:moveTo>
                <a:lnTo>
                  <a:pt x="527" y="0"/>
                </a:lnTo>
                <a:cubicBezTo>
                  <a:pt x="345" y="169"/>
                  <a:pt x="418" y="61"/>
                  <a:pt x="19" y="557"/>
                </a:cubicBezTo>
                <a:cubicBezTo>
                  <a:pt x="3" y="588"/>
                  <a:pt x="0" y="600"/>
                  <a:pt x="6" y="600"/>
                </a:cubicBezTo>
                <a:cubicBezTo>
                  <a:pt x="34" y="600"/>
                  <a:pt x="273" y="293"/>
                  <a:pt x="290" y="293"/>
                </a:cubicBezTo>
                <a:lnTo>
                  <a:pt x="290" y="293"/>
                </a:lnTo>
                <a:cubicBezTo>
                  <a:pt x="294" y="293"/>
                  <a:pt x="286" y="310"/>
                  <a:pt x="260" y="351"/>
                </a:cubicBezTo>
                <a:cubicBezTo>
                  <a:pt x="418" y="182"/>
                  <a:pt x="394" y="145"/>
                  <a:pt x="527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53"/>
          <p:cNvSpPr/>
          <p:nvPr/>
        </p:nvSpPr>
        <p:spPr>
          <a:xfrm>
            <a:off x="8780349" y="393240"/>
            <a:ext cx="6253" cy="8561"/>
          </a:xfrm>
          <a:custGeom>
            <a:rect b="b" l="l" r="r" t="t"/>
            <a:pathLst>
              <a:path extrusionOk="0" h="267" w="195">
                <a:moveTo>
                  <a:pt x="194" y="0"/>
                </a:moveTo>
                <a:lnTo>
                  <a:pt x="1" y="266"/>
                </a:lnTo>
                <a:lnTo>
                  <a:pt x="85" y="182"/>
                </a:lnTo>
                <a:lnTo>
                  <a:pt x="194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53"/>
          <p:cNvSpPr/>
          <p:nvPr/>
        </p:nvSpPr>
        <p:spPr>
          <a:xfrm>
            <a:off x="8766786" y="400198"/>
            <a:ext cx="12826" cy="15552"/>
          </a:xfrm>
          <a:custGeom>
            <a:rect b="b" l="l" r="r" t="t"/>
            <a:pathLst>
              <a:path extrusionOk="0" h="485" w="400">
                <a:moveTo>
                  <a:pt x="399" y="1"/>
                </a:moveTo>
                <a:lnTo>
                  <a:pt x="24" y="412"/>
                </a:lnTo>
                <a:cubicBezTo>
                  <a:pt x="35" y="407"/>
                  <a:pt x="47" y="398"/>
                  <a:pt x="52" y="398"/>
                </a:cubicBezTo>
                <a:lnTo>
                  <a:pt x="52" y="398"/>
                </a:lnTo>
                <a:cubicBezTo>
                  <a:pt x="58" y="398"/>
                  <a:pt x="49" y="415"/>
                  <a:pt x="0" y="485"/>
                </a:cubicBezTo>
                <a:lnTo>
                  <a:pt x="399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53"/>
          <p:cNvSpPr/>
          <p:nvPr/>
        </p:nvSpPr>
        <p:spPr>
          <a:xfrm>
            <a:off x="8772590" y="617823"/>
            <a:ext cx="6637" cy="9331"/>
          </a:xfrm>
          <a:custGeom>
            <a:rect b="b" l="l" r="r" t="t"/>
            <a:pathLst>
              <a:path extrusionOk="0" h="291" w="207">
                <a:moveTo>
                  <a:pt x="206" y="0"/>
                </a:moveTo>
                <a:lnTo>
                  <a:pt x="1" y="290"/>
                </a:lnTo>
                <a:lnTo>
                  <a:pt x="98" y="169"/>
                </a:lnTo>
                <a:cubicBezTo>
                  <a:pt x="194" y="48"/>
                  <a:pt x="194" y="36"/>
                  <a:pt x="206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53"/>
          <p:cNvSpPr/>
          <p:nvPr/>
        </p:nvSpPr>
        <p:spPr>
          <a:xfrm>
            <a:off x="8771435" y="592973"/>
            <a:ext cx="11287" cy="14397"/>
          </a:xfrm>
          <a:custGeom>
            <a:rect b="b" l="l" r="r" t="t"/>
            <a:pathLst>
              <a:path extrusionOk="0" h="449" w="352">
                <a:moveTo>
                  <a:pt x="351" y="1"/>
                </a:moveTo>
                <a:lnTo>
                  <a:pt x="0" y="424"/>
                </a:lnTo>
                <a:lnTo>
                  <a:pt x="0" y="448"/>
                </a:lnTo>
                <a:lnTo>
                  <a:pt x="351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53"/>
          <p:cNvSpPr/>
          <p:nvPr/>
        </p:nvSpPr>
        <p:spPr>
          <a:xfrm>
            <a:off x="8750112" y="615867"/>
            <a:ext cx="417" cy="417"/>
          </a:xfrm>
          <a:custGeom>
            <a:rect b="b" l="l" r="r" t="t"/>
            <a:pathLst>
              <a:path extrusionOk="0" h="13" w="13">
                <a:moveTo>
                  <a:pt x="12" y="13"/>
                </a:moveTo>
                <a:lnTo>
                  <a:pt x="0" y="1"/>
                </a:lnTo>
                <a:lnTo>
                  <a:pt x="12" y="13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53"/>
          <p:cNvSpPr/>
          <p:nvPr/>
        </p:nvSpPr>
        <p:spPr>
          <a:xfrm>
            <a:off x="8747771" y="609422"/>
            <a:ext cx="6702" cy="7856"/>
          </a:xfrm>
          <a:custGeom>
            <a:rect b="b" l="l" r="r" t="t"/>
            <a:pathLst>
              <a:path extrusionOk="0" h="245" w="209">
                <a:moveTo>
                  <a:pt x="202" y="1"/>
                </a:moveTo>
                <a:cubicBezTo>
                  <a:pt x="198" y="1"/>
                  <a:pt x="148" y="59"/>
                  <a:pt x="1" y="238"/>
                </a:cubicBezTo>
                <a:cubicBezTo>
                  <a:pt x="1" y="243"/>
                  <a:pt x="2" y="245"/>
                  <a:pt x="6" y="245"/>
                </a:cubicBezTo>
                <a:cubicBezTo>
                  <a:pt x="19" y="245"/>
                  <a:pt x="54" y="211"/>
                  <a:pt x="73" y="202"/>
                </a:cubicBezTo>
                <a:cubicBezTo>
                  <a:pt x="81" y="171"/>
                  <a:pt x="209" y="1"/>
                  <a:pt x="202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53"/>
          <p:cNvSpPr/>
          <p:nvPr/>
        </p:nvSpPr>
        <p:spPr>
          <a:xfrm>
            <a:off x="8821457" y="1118967"/>
            <a:ext cx="449" cy="1699"/>
          </a:xfrm>
          <a:custGeom>
            <a:rect b="b" l="l" r="r" t="t"/>
            <a:pathLst>
              <a:path extrusionOk="0" h="53" w="14">
                <a:moveTo>
                  <a:pt x="13" y="0"/>
                </a:moveTo>
                <a:cubicBezTo>
                  <a:pt x="8" y="22"/>
                  <a:pt x="5" y="36"/>
                  <a:pt x="3" y="44"/>
                </a:cubicBezTo>
                <a:lnTo>
                  <a:pt x="3" y="44"/>
                </a:lnTo>
                <a:cubicBezTo>
                  <a:pt x="13" y="24"/>
                  <a:pt x="13" y="23"/>
                  <a:pt x="13" y="0"/>
                </a:cubicBezTo>
                <a:close/>
                <a:moveTo>
                  <a:pt x="3" y="44"/>
                </a:moveTo>
                <a:cubicBezTo>
                  <a:pt x="2" y="46"/>
                  <a:pt x="2" y="47"/>
                  <a:pt x="1" y="48"/>
                </a:cubicBezTo>
                <a:cubicBezTo>
                  <a:pt x="1" y="51"/>
                  <a:pt x="1" y="53"/>
                  <a:pt x="1" y="53"/>
                </a:cubicBezTo>
                <a:cubicBezTo>
                  <a:pt x="1" y="53"/>
                  <a:pt x="2" y="50"/>
                  <a:pt x="3" y="44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53"/>
          <p:cNvSpPr/>
          <p:nvPr/>
        </p:nvSpPr>
        <p:spPr>
          <a:xfrm>
            <a:off x="8824182" y="983172"/>
            <a:ext cx="802" cy="1603"/>
          </a:xfrm>
          <a:custGeom>
            <a:rect b="b" l="l" r="r" t="t"/>
            <a:pathLst>
              <a:path extrusionOk="0" h="50" w="25">
                <a:moveTo>
                  <a:pt x="23" y="1"/>
                </a:moveTo>
                <a:cubicBezTo>
                  <a:pt x="20" y="1"/>
                  <a:pt x="14" y="16"/>
                  <a:pt x="1" y="50"/>
                </a:cubicBezTo>
                <a:cubicBezTo>
                  <a:pt x="13" y="25"/>
                  <a:pt x="13" y="25"/>
                  <a:pt x="25" y="25"/>
                </a:cubicBezTo>
                <a:cubicBezTo>
                  <a:pt x="25" y="10"/>
                  <a:pt x="25" y="1"/>
                  <a:pt x="23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53"/>
          <p:cNvSpPr/>
          <p:nvPr/>
        </p:nvSpPr>
        <p:spPr>
          <a:xfrm>
            <a:off x="8824567" y="1120506"/>
            <a:ext cx="32" cy="417"/>
          </a:xfrm>
          <a:custGeom>
            <a:rect b="b" l="l" r="r" t="t"/>
            <a:pathLst>
              <a:path extrusionOk="0" h="13" w="1">
                <a:moveTo>
                  <a:pt x="1" y="0"/>
                </a:moveTo>
                <a:lnTo>
                  <a:pt x="1" y="13"/>
                </a:lnTo>
                <a:lnTo>
                  <a:pt x="1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53"/>
          <p:cNvSpPr/>
          <p:nvPr/>
        </p:nvSpPr>
        <p:spPr>
          <a:xfrm>
            <a:off x="8906429" y="1127496"/>
            <a:ext cx="417" cy="417"/>
          </a:xfrm>
          <a:custGeom>
            <a:rect b="b" l="l" r="r" t="t"/>
            <a:pathLst>
              <a:path extrusionOk="0" h="13" w="13">
                <a:moveTo>
                  <a:pt x="12" y="0"/>
                </a:move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53"/>
          <p:cNvSpPr/>
          <p:nvPr/>
        </p:nvSpPr>
        <p:spPr>
          <a:xfrm>
            <a:off x="8806354" y="970987"/>
            <a:ext cx="234299" cy="203452"/>
          </a:xfrm>
          <a:custGeom>
            <a:rect b="b" l="l" r="r" t="t"/>
            <a:pathLst>
              <a:path extrusionOk="0" h="6345" w="7307">
                <a:moveTo>
                  <a:pt x="1597" y="345"/>
                </a:moveTo>
                <a:lnTo>
                  <a:pt x="1597" y="345"/>
                </a:lnTo>
                <a:cubicBezTo>
                  <a:pt x="1594" y="370"/>
                  <a:pt x="1591" y="393"/>
                  <a:pt x="1588" y="416"/>
                </a:cubicBezTo>
                <a:lnTo>
                  <a:pt x="1588" y="416"/>
                </a:lnTo>
                <a:cubicBezTo>
                  <a:pt x="1591" y="394"/>
                  <a:pt x="1594" y="370"/>
                  <a:pt x="1597" y="345"/>
                </a:cubicBezTo>
                <a:close/>
                <a:moveTo>
                  <a:pt x="1113" y="575"/>
                </a:moveTo>
                <a:cubicBezTo>
                  <a:pt x="1111" y="599"/>
                  <a:pt x="1108" y="621"/>
                  <a:pt x="1107" y="640"/>
                </a:cubicBezTo>
                <a:lnTo>
                  <a:pt x="1107" y="640"/>
                </a:lnTo>
                <a:cubicBezTo>
                  <a:pt x="1109" y="617"/>
                  <a:pt x="1111" y="596"/>
                  <a:pt x="1113" y="575"/>
                </a:cubicBezTo>
                <a:close/>
                <a:moveTo>
                  <a:pt x="2081" y="763"/>
                </a:moveTo>
                <a:lnTo>
                  <a:pt x="2081" y="763"/>
                </a:lnTo>
                <a:cubicBezTo>
                  <a:pt x="2081" y="766"/>
                  <a:pt x="2080" y="768"/>
                  <a:pt x="2080" y="770"/>
                </a:cubicBezTo>
                <a:lnTo>
                  <a:pt x="2080" y="770"/>
                </a:lnTo>
                <a:cubicBezTo>
                  <a:pt x="2080" y="769"/>
                  <a:pt x="2081" y="769"/>
                  <a:pt x="2081" y="768"/>
                </a:cubicBezTo>
                <a:lnTo>
                  <a:pt x="2081" y="763"/>
                </a:lnTo>
                <a:close/>
                <a:moveTo>
                  <a:pt x="7088" y="903"/>
                </a:moveTo>
                <a:lnTo>
                  <a:pt x="7088" y="903"/>
                </a:lnTo>
                <a:cubicBezTo>
                  <a:pt x="7083" y="913"/>
                  <a:pt x="7083" y="918"/>
                  <a:pt x="7084" y="918"/>
                </a:cubicBezTo>
                <a:cubicBezTo>
                  <a:pt x="7085" y="918"/>
                  <a:pt x="7087" y="913"/>
                  <a:pt x="7088" y="903"/>
                </a:cubicBezTo>
                <a:close/>
                <a:moveTo>
                  <a:pt x="5782" y="696"/>
                </a:moveTo>
                <a:cubicBezTo>
                  <a:pt x="5782" y="805"/>
                  <a:pt x="5770" y="889"/>
                  <a:pt x="5770" y="926"/>
                </a:cubicBezTo>
                <a:cubicBezTo>
                  <a:pt x="5782" y="853"/>
                  <a:pt x="5782" y="769"/>
                  <a:pt x="5782" y="696"/>
                </a:cubicBezTo>
                <a:close/>
                <a:moveTo>
                  <a:pt x="5383" y="1845"/>
                </a:moveTo>
                <a:lnTo>
                  <a:pt x="5383" y="1845"/>
                </a:lnTo>
                <a:cubicBezTo>
                  <a:pt x="5379" y="1863"/>
                  <a:pt x="5374" y="1882"/>
                  <a:pt x="5370" y="1901"/>
                </a:cubicBezTo>
                <a:lnTo>
                  <a:pt x="5370" y="1901"/>
                </a:lnTo>
                <a:cubicBezTo>
                  <a:pt x="5374" y="1869"/>
                  <a:pt x="5377" y="1852"/>
                  <a:pt x="5383" y="1845"/>
                </a:cubicBezTo>
                <a:close/>
                <a:moveTo>
                  <a:pt x="4279" y="3750"/>
                </a:moveTo>
                <a:cubicBezTo>
                  <a:pt x="4282" y="3750"/>
                  <a:pt x="4282" y="3782"/>
                  <a:pt x="4282" y="3865"/>
                </a:cubicBezTo>
                <a:cubicBezTo>
                  <a:pt x="4269" y="3923"/>
                  <a:pt x="4261" y="3948"/>
                  <a:pt x="4256" y="3948"/>
                </a:cubicBezTo>
                <a:cubicBezTo>
                  <a:pt x="4249" y="3948"/>
                  <a:pt x="4255" y="3875"/>
                  <a:pt x="4270" y="3768"/>
                </a:cubicBezTo>
                <a:cubicBezTo>
                  <a:pt x="4274" y="3757"/>
                  <a:pt x="4277" y="3750"/>
                  <a:pt x="4279" y="3750"/>
                </a:cubicBezTo>
                <a:close/>
                <a:moveTo>
                  <a:pt x="4270" y="4518"/>
                </a:moveTo>
                <a:cubicBezTo>
                  <a:pt x="4271" y="4521"/>
                  <a:pt x="4271" y="4523"/>
                  <a:pt x="4271" y="4524"/>
                </a:cubicBezTo>
                <a:lnTo>
                  <a:pt x="4271" y="4524"/>
                </a:lnTo>
                <a:cubicBezTo>
                  <a:pt x="4271" y="4522"/>
                  <a:pt x="4271" y="4520"/>
                  <a:pt x="4270" y="4518"/>
                </a:cubicBezTo>
                <a:close/>
                <a:moveTo>
                  <a:pt x="3242" y="4797"/>
                </a:moveTo>
                <a:cubicBezTo>
                  <a:pt x="3242" y="4797"/>
                  <a:pt x="3242" y="4797"/>
                  <a:pt x="3242" y="4797"/>
                </a:cubicBezTo>
                <a:cubicBezTo>
                  <a:pt x="3242" y="4797"/>
                  <a:pt x="3242" y="4797"/>
                  <a:pt x="3242" y="4797"/>
                </a:cubicBezTo>
                <a:close/>
                <a:moveTo>
                  <a:pt x="4703" y="4739"/>
                </a:moveTo>
                <a:lnTo>
                  <a:pt x="4682" y="4845"/>
                </a:lnTo>
                <a:cubicBezTo>
                  <a:pt x="4687" y="4822"/>
                  <a:pt x="4694" y="4786"/>
                  <a:pt x="4703" y="4739"/>
                </a:cubicBezTo>
                <a:close/>
                <a:moveTo>
                  <a:pt x="4888" y="4869"/>
                </a:moveTo>
                <a:lnTo>
                  <a:pt x="4888" y="4869"/>
                </a:lnTo>
                <a:cubicBezTo>
                  <a:pt x="4888" y="4874"/>
                  <a:pt x="4888" y="4878"/>
                  <a:pt x="4887" y="4881"/>
                </a:cubicBezTo>
                <a:cubicBezTo>
                  <a:pt x="4888" y="4877"/>
                  <a:pt x="4888" y="4873"/>
                  <a:pt x="4888" y="4869"/>
                </a:cubicBezTo>
                <a:close/>
                <a:moveTo>
                  <a:pt x="3066" y="4961"/>
                </a:moveTo>
                <a:lnTo>
                  <a:pt x="3061" y="4978"/>
                </a:lnTo>
                <a:cubicBezTo>
                  <a:pt x="3063" y="4972"/>
                  <a:pt x="3064" y="4967"/>
                  <a:pt x="3066" y="4961"/>
                </a:cubicBezTo>
                <a:close/>
                <a:moveTo>
                  <a:pt x="3356" y="4649"/>
                </a:moveTo>
                <a:cubicBezTo>
                  <a:pt x="3362" y="4649"/>
                  <a:pt x="3351" y="4760"/>
                  <a:pt x="3351" y="4845"/>
                </a:cubicBezTo>
                <a:cubicBezTo>
                  <a:pt x="3334" y="4913"/>
                  <a:pt x="3293" y="5075"/>
                  <a:pt x="3283" y="5075"/>
                </a:cubicBezTo>
                <a:cubicBezTo>
                  <a:pt x="3279" y="5075"/>
                  <a:pt x="3280" y="5046"/>
                  <a:pt x="3290" y="4966"/>
                </a:cubicBezTo>
                <a:cubicBezTo>
                  <a:pt x="3335" y="4728"/>
                  <a:pt x="3351" y="4649"/>
                  <a:pt x="3356" y="4649"/>
                </a:cubicBezTo>
                <a:close/>
                <a:moveTo>
                  <a:pt x="2200" y="5443"/>
                </a:moveTo>
                <a:lnTo>
                  <a:pt x="2190" y="5474"/>
                </a:lnTo>
                <a:cubicBezTo>
                  <a:pt x="2193" y="5464"/>
                  <a:pt x="2197" y="5454"/>
                  <a:pt x="2200" y="5443"/>
                </a:cubicBezTo>
                <a:close/>
                <a:moveTo>
                  <a:pt x="6482" y="0"/>
                </a:moveTo>
                <a:lnTo>
                  <a:pt x="6482" y="0"/>
                </a:lnTo>
                <a:cubicBezTo>
                  <a:pt x="6452" y="0"/>
                  <a:pt x="6395" y="133"/>
                  <a:pt x="6367" y="133"/>
                </a:cubicBezTo>
                <a:cubicBezTo>
                  <a:pt x="6359" y="133"/>
                  <a:pt x="6354" y="124"/>
                  <a:pt x="6351" y="103"/>
                </a:cubicBezTo>
                <a:lnTo>
                  <a:pt x="6278" y="587"/>
                </a:lnTo>
                <a:cubicBezTo>
                  <a:pt x="6276" y="583"/>
                  <a:pt x="6273" y="581"/>
                  <a:pt x="6269" y="581"/>
                </a:cubicBezTo>
                <a:cubicBezTo>
                  <a:pt x="6241" y="581"/>
                  <a:pt x="6187" y="704"/>
                  <a:pt x="6133" y="865"/>
                </a:cubicBezTo>
                <a:lnTo>
                  <a:pt x="6061" y="1288"/>
                </a:lnTo>
                <a:cubicBezTo>
                  <a:pt x="6043" y="1362"/>
                  <a:pt x="6031" y="1391"/>
                  <a:pt x="6023" y="1391"/>
                </a:cubicBezTo>
                <a:cubicBezTo>
                  <a:pt x="5993" y="1391"/>
                  <a:pt x="6010" y="1009"/>
                  <a:pt x="5969" y="1009"/>
                </a:cubicBezTo>
                <a:cubicBezTo>
                  <a:pt x="5967" y="1009"/>
                  <a:pt x="5966" y="1009"/>
                  <a:pt x="5964" y="1010"/>
                </a:cubicBezTo>
                <a:cubicBezTo>
                  <a:pt x="5981" y="937"/>
                  <a:pt x="5990" y="908"/>
                  <a:pt x="5995" y="908"/>
                </a:cubicBezTo>
                <a:cubicBezTo>
                  <a:pt x="6000" y="908"/>
                  <a:pt x="6000" y="946"/>
                  <a:pt x="6000" y="998"/>
                </a:cubicBezTo>
                <a:cubicBezTo>
                  <a:pt x="6020" y="766"/>
                  <a:pt x="6016" y="684"/>
                  <a:pt x="5999" y="684"/>
                </a:cubicBezTo>
                <a:cubicBezTo>
                  <a:pt x="5959" y="684"/>
                  <a:pt x="5844" y="1147"/>
                  <a:pt x="5810" y="1147"/>
                </a:cubicBezTo>
                <a:cubicBezTo>
                  <a:pt x="5798" y="1147"/>
                  <a:pt x="5795" y="1097"/>
                  <a:pt x="5807" y="962"/>
                </a:cubicBezTo>
                <a:lnTo>
                  <a:pt x="5807" y="962"/>
                </a:lnTo>
                <a:cubicBezTo>
                  <a:pt x="5791" y="1030"/>
                  <a:pt x="5780" y="1057"/>
                  <a:pt x="5773" y="1057"/>
                </a:cubicBezTo>
                <a:cubicBezTo>
                  <a:pt x="5764" y="1057"/>
                  <a:pt x="5763" y="1011"/>
                  <a:pt x="5770" y="950"/>
                </a:cubicBezTo>
                <a:lnTo>
                  <a:pt x="5770" y="938"/>
                </a:lnTo>
                <a:lnTo>
                  <a:pt x="5770" y="926"/>
                </a:lnTo>
                <a:cubicBezTo>
                  <a:pt x="5758" y="938"/>
                  <a:pt x="5734" y="986"/>
                  <a:pt x="5698" y="1083"/>
                </a:cubicBezTo>
                <a:lnTo>
                  <a:pt x="5758" y="635"/>
                </a:lnTo>
                <a:lnTo>
                  <a:pt x="5758" y="647"/>
                </a:lnTo>
                <a:cubicBezTo>
                  <a:pt x="5760" y="618"/>
                  <a:pt x="5760" y="605"/>
                  <a:pt x="5759" y="605"/>
                </a:cubicBezTo>
                <a:lnTo>
                  <a:pt x="5759" y="605"/>
                </a:lnTo>
                <a:cubicBezTo>
                  <a:pt x="5750" y="605"/>
                  <a:pt x="5702" y="913"/>
                  <a:pt x="5661" y="1204"/>
                </a:cubicBezTo>
                <a:cubicBezTo>
                  <a:pt x="5637" y="1276"/>
                  <a:pt x="5625" y="1361"/>
                  <a:pt x="5601" y="1470"/>
                </a:cubicBezTo>
                <a:cubicBezTo>
                  <a:pt x="5632" y="1237"/>
                  <a:pt x="5634" y="1175"/>
                  <a:pt x="5627" y="1175"/>
                </a:cubicBezTo>
                <a:lnTo>
                  <a:pt x="5627" y="1175"/>
                </a:lnTo>
                <a:cubicBezTo>
                  <a:pt x="5619" y="1175"/>
                  <a:pt x="5599" y="1252"/>
                  <a:pt x="5592" y="1252"/>
                </a:cubicBezTo>
                <a:cubicBezTo>
                  <a:pt x="5585" y="1252"/>
                  <a:pt x="5589" y="1185"/>
                  <a:pt x="5625" y="926"/>
                </a:cubicBezTo>
                <a:lnTo>
                  <a:pt x="5625" y="926"/>
                </a:lnTo>
                <a:cubicBezTo>
                  <a:pt x="5553" y="1276"/>
                  <a:pt x="5504" y="1216"/>
                  <a:pt x="5383" y="1845"/>
                </a:cubicBezTo>
                <a:cubicBezTo>
                  <a:pt x="5383" y="1792"/>
                  <a:pt x="5380" y="1740"/>
                  <a:pt x="5369" y="1740"/>
                </a:cubicBezTo>
                <a:cubicBezTo>
                  <a:pt x="5359" y="1740"/>
                  <a:pt x="5345" y="1776"/>
                  <a:pt x="5323" y="1881"/>
                </a:cubicBezTo>
                <a:lnTo>
                  <a:pt x="5407" y="1301"/>
                </a:lnTo>
                <a:lnTo>
                  <a:pt x="5250" y="2075"/>
                </a:lnTo>
                <a:cubicBezTo>
                  <a:pt x="5274" y="1712"/>
                  <a:pt x="5299" y="1506"/>
                  <a:pt x="5395" y="1059"/>
                </a:cubicBezTo>
                <a:lnTo>
                  <a:pt x="5395" y="1059"/>
                </a:lnTo>
                <a:cubicBezTo>
                  <a:pt x="5226" y="1736"/>
                  <a:pt x="5311" y="1313"/>
                  <a:pt x="5141" y="1990"/>
                </a:cubicBezTo>
                <a:lnTo>
                  <a:pt x="5214" y="1615"/>
                </a:lnTo>
                <a:lnTo>
                  <a:pt x="5214" y="1615"/>
                </a:lnTo>
                <a:cubicBezTo>
                  <a:pt x="5196" y="1624"/>
                  <a:pt x="5128" y="1913"/>
                  <a:pt x="5113" y="1913"/>
                </a:cubicBezTo>
                <a:cubicBezTo>
                  <a:pt x="5108" y="1913"/>
                  <a:pt x="5108" y="1884"/>
                  <a:pt x="5117" y="1809"/>
                </a:cubicBezTo>
                <a:cubicBezTo>
                  <a:pt x="5190" y="1095"/>
                  <a:pt x="4936" y="1676"/>
                  <a:pt x="4948" y="998"/>
                </a:cubicBezTo>
                <a:lnTo>
                  <a:pt x="4948" y="998"/>
                </a:lnTo>
                <a:cubicBezTo>
                  <a:pt x="4904" y="1307"/>
                  <a:pt x="4887" y="1406"/>
                  <a:pt x="4881" y="1406"/>
                </a:cubicBezTo>
                <a:cubicBezTo>
                  <a:pt x="4871" y="1406"/>
                  <a:pt x="4900" y="1091"/>
                  <a:pt x="4888" y="1091"/>
                </a:cubicBezTo>
                <a:lnTo>
                  <a:pt x="4888" y="1091"/>
                </a:lnTo>
                <a:cubicBezTo>
                  <a:pt x="4883" y="1091"/>
                  <a:pt x="4869" y="1157"/>
                  <a:pt x="4839" y="1349"/>
                </a:cubicBezTo>
                <a:cubicBezTo>
                  <a:pt x="4875" y="1095"/>
                  <a:pt x="4875" y="938"/>
                  <a:pt x="4936" y="720"/>
                </a:cubicBezTo>
                <a:lnTo>
                  <a:pt x="4936" y="720"/>
                </a:lnTo>
                <a:cubicBezTo>
                  <a:pt x="4919" y="761"/>
                  <a:pt x="4908" y="776"/>
                  <a:pt x="4900" y="776"/>
                </a:cubicBezTo>
                <a:cubicBezTo>
                  <a:pt x="4878" y="776"/>
                  <a:pt x="4880" y="669"/>
                  <a:pt x="4864" y="669"/>
                </a:cubicBezTo>
                <a:cubicBezTo>
                  <a:pt x="4850" y="669"/>
                  <a:pt x="4825" y="742"/>
                  <a:pt x="4766" y="1010"/>
                </a:cubicBezTo>
                <a:cubicBezTo>
                  <a:pt x="4803" y="744"/>
                  <a:pt x="4839" y="623"/>
                  <a:pt x="4863" y="466"/>
                </a:cubicBezTo>
                <a:lnTo>
                  <a:pt x="4863" y="466"/>
                </a:lnTo>
                <a:cubicBezTo>
                  <a:pt x="4855" y="508"/>
                  <a:pt x="4828" y="604"/>
                  <a:pt x="4822" y="604"/>
                </a:cubicBezTo>
                <a:cubicBezTo>
                  <a:pt x="4819" y="604"/>
                  <a:pt x="4820" y="586"/>
                  <a:pt x="4827" y="538"/>
                </a:cubicBezTo>
                <a:cubicBezTo>
                  <a:pt x="4851" y="381"/>
                  <a:pt x="4875" y="321"/>
                  <a:pt x="4899" y="212"/>
                </a:cubicBezTo>
                <a:lnTo>
                  <a:pt x="4899" y="212"/>
                </a:lnTo>
                <a:cubicBezTo>
                  <a:pt x="4839" y="248"/>
                  <a:pt x="4706" y="1047"/>
                  <a:pt x="4573" y="1797"/>
                </a:cubicBezTo>
                <a:cubicBezTo>
                  <a:pt x="4588" y="1639"/>
                  <a:pt x="4593" y="1559"/>
                  <a:pt x="4585" y="1559"/>
                </a:cubicBezTo>
                <a:lnTo>
                  <a:pt x="4585" y="1559"/>
                </a:lnTo>
                <a:cubicBezTo>
                  <a:pt x="4574" y="1559"/>
                  <a:pt x="4543" y="1697"/>
                  <a:pt x="4488" y="1978"/>
                </a:cubicBezTo>
                <a:cubicBezTo>
                  <a:pt x="4512" y="1736"/>
                  <a:pt x="4549" y="1470"/>
                  <a:pt x="4585" y="1385"/>
                </a:cubicBezTo>
                <a:cubicBezTo>
                  <a:pt x="4578" y="1366"/>
                  <a:pt x="4565" y="1258"/>
                  <a:pt x="4538" y="1258"/>
                </a:cubicBezTo>
                <a:cubicBezTo>
                  <a:pt x="4516" y="1258"/>
                  <a:pt x="4484" y="1336"/>
                  <a:pt x="4440" y="1615"/>
                </a:cubicBezTo>
                <a:cubicBezTo>
                  <a:pt x="4444" y="1555"/>
                  <a:pt x="4442" y="1534"/>
                  <a:pt x="4436" y="1534"/>
                </a:cubicBezTo>
                <a:cubicBezTo>
                  <a:pt x="4428" y="1534"/>
                  <a:pt x="4411" y="1590"/>
                  <a:pt x="4403" y="1627"/>
                </a:cubicBezTo>
                <a:cubicBezTo>
                  <a:pt x="4377" y="1600"/>
                  <a:pt x="4370" y="1561"/>
                  <a:pt x="4349" y="1561"/>
                </a:cubicBezTo>
                <a:cubicBezTo>
                  <a:pt x="4341" y="1561"/>
                  <a:pt x="4332" y="1566"/>
                  <a:pt x="4319" y="1579"/>
                </a:cubicBezTo>
                <a:lnTo>
                  <a:pt x="4319" y="1688"/>
                </a:lnTo>
                <a:cubicBezTo>
                  <a:pt x="4265" y="1979"/>
                  <a:pt x="4245" y="2062"/>
                  <a:pt x="4237" y="2062"/>
                </a:cubicBezTo>
                <a:cubicBezTo>
                  <a:pt x="4226" y="2062"/>
                  <a:pt x="4236" y="1921"/>
                  <a:pt x="4219" y="1921"/>
                </a:cubicBezTo>
                <a:cubicBezTo>
                  <a:pt x="4216" y="1921"/>
                  <a:pt x="4213" y="1923"/>
                  <a:pt x="4210" y="1930"/>
                </a:cubicBezTo>
                <a:lnTo>
                  <a:pt x="4222" y="1845"/>
                </a:lnTo>
                <a:cubicBezTo>
                  <a:pt x="4225" y="1692"/>
                  <a:pt x="4221" y="1648"/>
                  <a:pt x="4213" y="1648"/>
                </a:cubicBezTo>
                <a:cubicBezTo>
                  <a:pt x="4203" y="1648"/>
                  <a:pt x="4186" y="1732"/>
                  <a:pt x="4177" y="1732"/>
                </a:cubicBezTo>
                <a:cubicBezTo>
                  <a:pt x="4169" y="1732"/>
                  <a:pt x="4166" y="1678"/>
                  <a:pt x="4174" y="1482"/>
                </a:cubicBezTo>
                <a:lnTo>
                  <a:pt x="4174" y="1482"/>
                </a:lnTo>
                <a:lnTo>
                  <a:pt x="4101" y="1942"/>
                </a:lnTo>
                <a:cubicBezTo>
                  <a:pt x="4060" y="2178"/>
                  <a:pt x="4040" y="2263"/>
                  <a:pt x="4032" y="2263"/>
                </a:cubicBezTo>
                <a:cubicBezTo>
                  <a:pt x="4012" y="2263"/>
                  <a:pt x="4077" y="1664"/>
                  <a:pt x="4051" y="1664"/>
                </a:cubicBezTo>
                <a:lnTo>
                  <a:pt x="4051" y="1664"/>
                </a:lnTo>
                <a:cubicBezTo>
                  <a:pt x="4046" y="1664"/>
                  <a:pt x="4039" y="1682"/>
                  <a:pt x="4028" y="1724"/>
                </a:cubicBezTo>
                <a:lnTo>
                  <a:pt x="3992" y="1978"/>
                </a:lnTo>
                <a:cubicBezTo>
                  <a:pt x="3986" y="2007"/>
                  <a:pt x="3982" y="2021"/>
                  <a:pt x="3980" y="2021"/>
                </a:cubicBezTo>
                <a:cubicBezTo>
                  <a:pt x="3959" y="2021"/>
                  <a:pt x="4148" y="635"/>
                  <a:pt x="4137" y="514"/>
                </a:cubicBezTo>
                <a:cubicBezTo>
                  <a:pt x="4149" y="430"/>
                  <a:pt x="4174" y="381"/>
                  <a:pt x="4186" y="321"/>
                </a:cubicBezTo>
                <a:cubicBezTo>
                  <a:pt x="4193" y="207"/>
                  <a:pt x="4193" y="160"/>
                  <a:pt x="4189" y="160"/>
                </a:cubicBezTo>
                <a:lnTo>
                  <a:pt x="4189" y="160"/>
                </a:lnTo>
                <a:cubicBezTo>
                  <a:pt x="4172" y="160"/>
                  <a:pt x="4075" y="940"/>
                  <a:pt x="4016" y="1047"/>
                </a:cubicBezTo>
                <a:cubicBezTo>
                  <a:pt x="4053" y="720"/>
                  <a:pt x="4161" y="236"/>
                  <a:pt x="4137" y="163"/>
                </a:cubicBezTo>
                <a:cubicBezTo>
                  <a:pt x="4140" y="140"/>
                  <a:pt x="4139" y="130"/>
                  <a:pt x="4137" y="130"/>
                </a:cubicBezTo>
                <a:cubicBezTo>
                  <a:pt x="4118" y="130"/>
                  <a:pt x="3976" y="745"/>
                  <a:pt x="3936" y="745"/>
                </a:cubicBezTo>
                <a:cubicBezTo>
                  <a:pt x="3925" y="745"/>
                  <a:pt x="3922" y="697"/>
                  <a:pt x="3932" y="575"/>
                </a:cubicBezTo>
                <a:lnTo>
                  <a:pt x="3932" y="575"/>
                </a:lnTo>
                <a:cubicBezTo>
                  <a:pt x="3907" y="817"/>
                  <a:pt x="3871" y="1071"/>
                  <a:pt x="3823" y="1252"/>
                </a:cubicBezTo>
                <a:cubicBezTo>
                  <a:pt x="3821" y="1256"/>
                  <a:pt x="3819" y="1257"/>
                  <a:pt x="3818" y="1257"/>
                </a:cubicBezTo>
                <a:cubicBezTo>
                  <a:pt x="3793" y="1257"/>
                  <a:pt x="3834" y="783"/>
                  <a:pt x="3804" y="783"/>
                </a:cubicBezTo>
                <a:lnTo>
                  <a:pt x="3804" y="783"/>
                </a:lnTo>
                <a:cubicBezTo>
                  <a:pt x="3792" y="783"/>
                  <a:pt x="3769" y="858"/>
                  <a:pt x="3726" y="1071"/>
                </a:cubicBezTo>
                <a:cubicBezTo>
                  <a:pt x="3738" y="1010"/>
                  <a:pt x="3738" y="938"/>
                  <a:pt x="3750" y="877"/>
                </a:cubicBezTo>
                <a:lnTo>
                  <a:pt x="3750" y="877"/>
                </a:lnTo>
                <a:cubicBezTo>
                  <a:pt x="3690" y="1083"/>
                  <a:pt x="3617" y="1204"/>
                  <a:pt x="3532" y="1615"/>
                </a:cubicBezTo>
                <a:cubicBezTo>
                  <a:pt x="3596" y="1180"/>
                  <a:pt x="3603" y="1045"/>
                  <a:pt x="3585" y="1045"/>
                </a:cubicBezTo>
                <a:lnTo>
                  <a:pt x="3585" y="1045"/>
                </a:lnTo>
                <a:cubicBezTo>
                  <a:pt x="3554" y="1045"/>
                  <a:pt x="3455" y="1412"/>
                  <a:pt x="3429" y="1412"/>
                </a:cubicBezTo>
                <a:cubicBezTo>
                  <a:pt x="3414" y="1412"/>
                  <a:pt x="3424" y="1292"/>
                  <a:pt x="3484" y="913"/>
                </a:cubicBezTo>
                <a:lnTo>
                  <a:pt x="3484" y="913"/>
                </a:lnTo>
                <a:lnTo>
                  <a:pt x="3399" y="974"/>
                </a:lnTo>
                <a:lnTo>
                  <a:pt x="3424" y="829"/>
                </a:lnTo>
                <a:cubicBezTo>
                  <a:pt x="3419" y="817"/>
                  <a:pt x="3414" y="812"/>
                  <a:pt x="3409" y="812"/>
                </a:cubicBezTo>
                <a:cubicBezTo>
                  <a:pt x="3370" y="812"/>
                  <a:pt x="3306" y="1111"/>
                  <a:pt x="3242" y="1409"/>
                </a:cubicBezTo>
                <a:cubicBezTo>
                  <a:pt x="3242" y="1313"/>
                  <a:pt x="3278" y="1180"/>
                  <a:pt x="3290" y="1107"/>
                </a:cubicBezTo>
                <a:cubicBezTo>
                  <a:pt x="3282" y="996"/>
                  <a:pt x="3273" y="934"/>
                  <a:pt x="3257" y="934"/>
                </a:cubicBezTo>
                <a:cubicBezTo>
                  <a:pt x="3229" y="934"/>
                  <a:pt x="3180" y="1121"/>
                  <a:pt x="3073" y="1567"/>
                </a:cubicBezTo>
                <a:lnTo>
                  <a:pt x="3145" y="1107"/>
                </a:lnTo>
                <a:lnTo>
                  <a:pt x="3145" y="1107"/>
                </a:lnTo>
                <a:cubicBezTo>
                  <a:pt x="3138" y="1138"/>
                  <a:pt x="3133" y="1152"/>
                  <a:pt x="3129" y="1152"/>
                </a:cubicBezTo>
                <a:cubicBezTo>
                  <a:pt x="3106" y="1152"/>
                  <a:pt x="3123" y="728"/>
                  <a:pt x="3068" y="728"/>
                </a:cubicBezTo>
                <a:cubicBezTo>
                  <a:pt x="3050" y="728"/>
                  <a:pt x="3025" y="772"/>
                  <a:pt x="2988" y="889"/>
                </a:cubicBezTo>
                <a:cubicBezTo>
                  <a:pt x="3000" y="829"/>
                  <a:pt x="3024" y="744"/>
                  <a:pt x="3036" y="672"/>
                </a:cubicBezTo>
                <a:lnTo>
                  <a:pt x="3036" y="672"/>
                </a:lnTo>
                <a:cubicBezTo>
                  <a:pt x="3014" y="745"/>
                  <a:pt x="2997" y="774"/>
                  <a:pt x="2985" y="774"/>
                </a:cubicBezTo>
                <a:cubicBezTo>
                  <a:pt x="2937" y="774"/>
                  <a:pt x="2957" y="312"/>
                  <a:pt x="2917" y="312"/>
                </a:cubicBezTo>
                <a:cubicBezTo>
                  <a:pt x="2893" y="312"/>
                  <a:pt x="2846" y="486"/>
                  <a:pt x="2746" y="1047"/>
                </a:cubicBezTo>
                <a:lnTo>
                  <a:pt x="2625" y="1458"/>
                </a:lnTo>
                <a:cubicBezTo>
                  <a:pt x="2674" y="1603"/>
                  <a:pt x="2504" y="2196"/>
                  <a:pt x="2480" y="2486"/>
                </a:cubicBezTo>
                <a:cubicBezTo>
                  <a:pt x="2477" y="2493"/>
                  <a:pt x="2475" y="2496"/>
                  <a:pt x="2473" y="2496"/>
                </a:cubicBezTo>
                <a:cubicBezTo>
                  <a:pt x="2451" y="2496"/>
                  <a:pt x="2496" y="1960"/>
                  <a:pt x="2540" y="1881"/>
                </a:cubicBezTo>
                <a:lnTo>
                  <a:pt x="2540" y="1881"/>
                </a:lnTo>
                <a:lnTo>
                  <a:pt x="2528" y="1966"/>
                </a:lnTo>
                <a:cubicBezTo>
                  <a:pt x="2686" y="1083"/>
                  <a:pt x="2504" y="1639"/>
                  <a:pt x="2601" y="1034"/>
                </a:cubicBezTo>
                <a:lnTo>
                  <a:pt x="2601" y="1034"/>
                </a:lnTo>
                <a:cubicBezTo>
                  <a:pt x="2598" y="1035"/>
                  <a:pt x="2594" y="1035"/>
                  <a:pt x="2591" y="1035"/>
                </a:cubicBezTo>
                <a:cubicBezTo>
                  <a:pt x="2454" y="1035"/>
                  <a:pt x="2405" y="537"/>
                  <a:pt x="2286" y="478"/>
                </a:cubicBezTo>
                <a:lnTo>
                  <a:pt x="2190" y="1180"/>
                </a:lnTo>
                <a:lnTo>
                  <a:pt x="2153" y="1131"/>
                </a:lnTo>
                <a:cubicBezTo>
                  <a:pt x="2165" y="970"/>
                  <a:pt x="2221" y="621"/>
                  <a:pt x="2247" y="621"/>
                </a:cubicBezTo>
                <a:cubicBezTo>
                  <a:pt x="2248" y="621"/>
                  <a:pt x="2249" y="621"/>
                  <a:pt x="2250" y="623"/>
                </a:cubicBezTo>
                <a:cubicBezTo>
                  <a:pt x="2261" y="538"/>
                  <a:pt x="2261" y="503"/>
                  <a:pt x="2256" y="503"/>
                </a:cubicBezTo>
                <a:lnTo>
                  <a:pt x="2256" y="503"/>
                </a:lnTo>
                <a:cubicBezTo>
                  <a:pt x="2237" y="503"/>
                  <a:pt x="2136" y="971"/>
                  <a:pt x="2117" y="1095"/>
                </a:cubicBezTo>
                <a:cubicBezTo>
                  <a:pt x="2105" y="805"/>
                  <a:pt x="2274" y="284"/>
                  <a:pt x="2250" y="272"/>
                </a:cubicBezTo>
                <a:lnTo>
                  <a:pt x="2250" y="272"/>
                </a:lnTo>
                <a:lnTo>
                  <a:pt x="2226" y="309"/>
                </a:lnTo>
                <a:lnTo>
                  <a:pt x="2214" y="393"/>
                </a:lnTo>
                <a:cubicBezTo>
                  <a:pt x="2157" y="656"/>
                  <a:pt x="2110" y="941"/>
                  <a:pt x="2075" y="941"/>
                </a:cubicBezTo>
                <a:cubicBezTo>
                  <a:pt x="2073" y="941"/>
                  <a:pt x="2071" y="940"/>
                  <a:pt x="2069" y="938"/>
                </a:cubicBezTo>
                <a:cubicBezTo>
                  <a:pt x="2069" y="892"/>
                  <a:pt x="2074" y="832"/>
                  <a:pt x="2080" y="770"/>
                </a:cubicBezTo>
                <a:lnTo>
                  <a:pt x="2080" y="770"/>
                </a:lnTo>
                <a:cubicBezTo>
                  <a:pt x="2066" y="806"/>
                  <a:pt x="2058" y="821"/>
                  <a:pt x="2055" y="821"/>
                </a:cubicBezTo>
                <a:cubicBezTo>
                  <a:pt x="2047" y="821"/>
                  <a:pt x="2064" y="740"/>
                  <a:pt x="2081" y="647"/>
                </a:cubicBezTo>
                <a:lnTo>
                  <a:pt x="2081" y="763"/>
                </a:lnTo>
                <a:lnTo>
                  <a:pt x="2081" y="763"/>
                </a:lnTo>
                <a:cubicBezTo>
                  <a:pt x="2095" y="631"/>
                  <a:pt x="2117" y="494"/>
                  <a:pt x="2117" y="478"/>
                </a:cubicBezTo>
                <a:cubicBezTo>
                  <a:pt x="2125" y="448"/>
                  <a:pt x="2127" y="427"/>
                  <a:pt x="2123" y="427"/>
                </a:cubicBezTo>
                <a:lnTo>
                  <a:pt x="2123" y="427"/>
                </a:lnTo>
                <a:cubicBezTo>
                  <a:pt x="2120" y="427"/>
                  <a:pt x="2114" y="435"/>
                  <a:pt x="2105" y="454"/>
                </a:cubicBezTo>
                <a:lnTo>
                  <a:pt x="2057" y="393"/>
                </a:lnTo>
                <a:lnTo>
                  <a:pt x="1996" y="938"/>
                </a:lnTo>
                <a:cubicBezTo>
                  <a:pt x="1924" y="1204"/>
                  <a:pt x="1948" y="901"/>
                  <a:pt x="1875" y="1518"/>
                </a:cubicBezTo>
                <a:cubicBezTo>
                  <a:pt x="1934" y="1005"/>
                  <a:pt x="1884" y="935"/>
                  <a:pt x="1829" y="935"/>
                </a:cubicBezTo>
                <a:cubicBezTo>
                  <a:pt x="1809" y="935"/>
                  <a:pt x="1787" y="945"/>
                  <a:pt x="1771" y="945"/>
                </a:cubicBezTo>
                <a:cubicBezTo>
                  <a:pt x="1749" y="945"/>
                  <a:pt x="1736" y="929"/>
                  <a:pt x="1742" y="853"/>
                </a:cubicBezTo>
                <a:lnTo>
                  <a:pt x="1742" y="853"/>
                </a:lnTo>
                <a:cubicBezTo>
                  <a:pt x="1674" y="1124"/>
                  <a:pt x="1642" y="1199"/>
                  <a:pt x="1616" y="1199"/>
                </a:cubicBezTo>
                <a:cubicBezTo>
                  <a:pt x="1606" y="1199"/>
                  <a:pt x="1596" y="1186"/>
                  <a:pt x="1585" y="1167"/>
                </a:cubicBezTo>
                <a:cubicBezTo>
                  <a:pt x="1574" y="1281"/>
                  <a:pt x="1488" y="1829"/>
                  <a:pt x="1457" y="1829"/>
                </a:cubicBezTo>
                <a:cubicBezTo>
                  <a:pt x="1455" y="1829"/>
                  <a:pt x="1453" y="1826"/>
                  <a:pt x="1452" y="1821"/>
                </a:cubicBezTo>
                <a:cubicBezTo>
                  <a:pt x="1664" y="597"/>
                  <a:pt x="1486" y="1228"/>
                  <a:pt x="1588" y="416"/>
                </a:cubicBezTo>
                <a:lnTo>
                  <a:pt x="1588" y="416"/>
                </a:lnTo>
                <a:cubicBezTo>
                  <a:pt x="1519" y="912"/>
                  <a:pt x="1460" y="515"/>
                  <a:pt x="1367" y="1349"/>
                </a:cubicBezTo>
                <a:cubicBezTo>
                  <a:pt x="1355" y="1240"/>
                  <a:pt x="1452" y="865"/>
                  <a:pt x="1476" y="563"/>
                </a:cubicBezTo>
                <a:lnTo>
                  <a:pt x="1476" y="563"/>
                </a:lnTo>
                <a:cubicBezTo>
                  <a:pt x="1439" y="675"/>
                  <a:pt x="1414" y="717"/>
                  <a:pt x="1395" y="717"/>
                </a:cubicBezTo>
                <a:cubicBezTo>
                  <a:pt x="1339" y="717"/>
                  <a:pt x="1338" y="352"/>
                  <a:pt x="1273" y="352"/>
                </a:cubicBezTo>
                <a:cubicBezTo>
                  <a:pt x="1265" y="352"/>
                  <a:pt x="1256" y="357"/>
                  <a:pt x="1246" y="369"/>
                </a:cubicBezTo>
                <a:cubicBezTo>
                  <a:pt x="1222" y="538"/>
                  <a:pt x="1198" y="792"/>
                  <a:pt x="1137" y="1047"/>
                </a:cubicBezTo>
                <a:lnTo>
                  <a:pt x="1222" y="200"/>
                </a:lnTo>
                <a:lnTo>
                  <a:pt x="1222" y="200"/>
                </a:lnTo>
                <a:cubicBezTo>
                  <a:pt x="1204" y="264"/>
                  <a:pt x="1117" y="773"/>
                  <a:pt x="1101" y="773"/>
                </a:cubicBezTo>
                <a:cubicBezTo>
                  <a:pt x="1097" y="773"/>
                  <a:pt x="1098" y="735"/>
                  <a:pt x="1107" y="640"/>
                </a:cubicBezTo>
                <a:lnTo>
                  <a:pt x="1107" y="640"/>
                </a:lnTo>
                <a:cubicBezTo>
                  <a:pt x="1091" y="776"/>
                  <a:pt x="1063" y="934"/>
                  <a:pt x="1053" y="986"/>
                </a:cubicBezTo>
                <a:cubicBezTo>
                  <a:pt x="1040" y="761"/>
                  <a:pt x="1000" y="698"/>
                  <a:pt x="951" y="698"/>
                </a:cubicBezTo>
                <a:cubicBezTo>
                  <a:pt x="889" y="698"/>
                  <a:pt x="811" y="797"/>
                  <a:pt x="749" y="797"/>
                </a:cubicBezTo>
                <a:cubicBezTo>
                  <a:pt x="675" y="797"/>
                  <a:pt x="624" y="655"/>
                  <a:pt x="653" y="30"/>
                </a:cubicBezTo>
                <a:lnTo>
                  <a:pt x="653" y="30"/>
                </a:lnTo>
                <a:cubicBezTo>
                  <a:pt x="629" y="357"/>
                  <a:pt x="605" y="393"/>
                  <a:pt x="581" y="405"/>
                </a:cubicBezTo>
                <a:cubicBezTo>
                  <a:pt x="581" y="478"/>
                  <a:pt x="520" y="817"/>
                  <a:pt x="484" y="1034"/>
                </a:cubicBezTo>
                <a:lnTo>
                  <a:pt x="508" y="405"/>
                </a:lnTo>
                <a:lnTo>
                  <a:pt x="508" y="405"/>
                </a:lnTo>
                <a:cubicBezTo>
                  <a:pt x="399" y="1022"/>
                  <a:pt x="424" y="430"/>
                  <a:pt x="315" y="1022"/>
                </a:cubicBezTo>
                <a:lnTo>
                  <a:pt x="363" y="926"/>
                </a:lnTo>
                <a:lnTo>
                  <a:pt x="363" y="926"/>
                </a:lnTo>
                <a:cubicBezTo>
                  <a:pt x="218" y="1627"/>
                  <a:pt x="157" y="2498"/>
                  <a:pt x="0" y="3405"/>
                </a:cubicBezTo>
                <a:cubicBezTo>
                  <a:pt x="30" y="3265"/>
                  <a:pt x="46" y="3211"/>
                  <a:pt x="54" y="3211"/>
                </a:cubicBezTo>
                <a:lnTo>
                  <a:pt x="54" y="3211"/>
                </a:lnTo>
                <a:cubicBezTo>
                  <a:pt x="81" y="3211"/>
                  <a:pt x="14" y="3825"/>
                  <a:pt x="47" y="3825"/>
                </a:cubicBezTo>
                <a:cubicBezTo>
                  <a:pt x="60" y="3825"/>
                  <a:pt x="89" y="3730"/>
                  <a:pt x="145" y="3466"/>
                </a:cubicBezTo>
                <a:lnTo>
                  <a:pt x="145" y="3466"/>
                </a:lnTo>
                <a:cubicBezTo>
                  <a:pt x="133" y="3659"/>
                  <a:pt x="85" y="3756"/>
                  <a:pt x="61" y="3974"/>
                </a:cubicBezTo>
                <a:cubicBezTo>
                  <a:pt x="109" y="3716"/>
                  <a:pt x="141" y="3592"/>
                  <a:pt x="157" y="3592"/>
                </a:cubicBezTo>
                <a:cubicBezTo>
                  <a:pt x="165" y="3592"/>
                  <a:pt x="170" y="3623"/>
                  <a:pt x="170" y="3684"/>
                </a:cubicBezTo>
                <a:lnTo>
                  <a:pt x="157" y="3780"/>
                </a:lnTo>
                <a:cubicBezTo>
                  <a:pt x="167" y="3772"/>
                  <a:pt x="175" y="3769"/>
                  <a:pt x="182" y="3769"/>
                </a:cubicBezTo>
                <a:cubicBezTo>
                  <a:pt x="253" y="3769"/>
                  <a:pt x="248" y="4109"/>
                  <a:pt x="303" y="4361"/>
                </a:cubicBezTo>
                <a:lnTo>
                  <a:pt x="363" y="3913"/>
                </a:lnTo>
                <a:lnTo>
                  <a:pt x="363" y="3913"/>
                </a:lnTo>
                <a:cubicBezTo>
                  <a:pt x="375" y="3974"/>
                  <a:pt x="363" y="4119"/>
                  <a:pt x="351" y="4228"/>
                </a:cubicBezTo>
                <a:cubicBezTo>
                  <a:pt x="484" y="3551"/>
                  <a:pt x="290" y="4180"/>
                  <a:pt x="436" y="3430"/>
                </a:cubicBezTo>
                <a:lnTo>
                  <a:pt x="436" y="3430"/>
                </a:lnTo>
                <a:cubicBezTo>
                  <a:pt x="327" y="4349"/>
                  <a:pt x="593" y="3478"/>
                  <a:pt x="448" y="4518"/>
                </a:cubicBezTo>
                <a:cubicBezTo>
                  <a:pt x="484" y="4518"/>
                  <a:pt x="520" y="4010"/>
                  <a:pt x="555" y="4010"/>
                </a:cubicBezTo>
                <a:cubicBezTo>
                  <a:pt x="556" y="4010"/>
                  <a:pt x="556" y="4010"/>
                  <a:pt x="557" y="4010"/>
                </a:cubicBezTo>
                <a:lnTo>
                  <a:pt x="520" y="4288"/>
                </a:lnTo>
                <a:lnTo>
                  <a:pt x="581" y="3926"/>
                </a:lnTo>
                <a:lnTo>
                  <a:pt x="581" y="3926"/>
                </a:lnTo>
                <a:cubicBezTo>
                  <a:pt x="593" y="3986"/>
                  <a:pt x="545" y="4337"/>
                  <a:pt x="508" y="4579"/>
                </a:cubicBezTo>
                <a:cubicBezTo>
                  <a:pt x="508" y="4576"/>
                  <a:pt x="508" y="4574"/>
                  <a:pt x="507" y="4574"/>
                </a:cubicBezTo>
                <a:cubicBezTo>
                  <a:pt x="502" y="4574"/>
                  <a:pt x="483" y="4642"/>
                  <a:pt x="472" y="4663"/>
                </a:cubicBezTo>
                <a:cubicBezTo>
                  <a:pt x="468" y="4761"/>
                  <a:pt x="475" y="4793"/>
                  <a:pt x="486" y="4793"/>
                </a:cubicBezTo>
                <a:cubicBezTo>
                  <a:pt x="509" y="4793"/>
                  <a:pt x="551" y="4659"/>
                  <a:pt x="565" y="4659"/>
                </a:cubicBezTo>
                <a:cubicBezTo>
                  <a:pt x="567" y="4659"/>
                  <a:pt x="568" y="4660"/>
                  <a:pt x="569" y="4663"/>
                </a:cubicBezTo>
                <a:lnTo>
                  <a:pt x="569" y="4494"/>
                </a:lnTo>
                <a:cubicBezTo>
                  <a:pt x="612" y="4416"/>
                  <a:pt x="646" y="4404"/>
                  <a:pt x="678" y="4404"/>
                </a:cubicBezTo>
                <a:cubicBezTo>
                  <a:pt x="694" y="4404"/>
                  <a:pt x="709" y="4407"/>
                  <a:pt x="725" y="4407"/>
                </a:cubicBezTo>
                <a:cubicBezTo>
                  <a:pt x="779" y="4407"/>
                  <a:pt x="837" y="4373"/>
                  <a:pt x="932" y="4083"/>
                </a:cubicBezTo>
                <a:lnTo>
                  <a:pt x="956" y="3865"/>
                </a:lnTo>
                <a:cubicBezTo>
                  <a:pt x="988" y="3775"/>
                  <a:pt x="1006" y="3742"/>
                  <a:pt x="1016" y="3742"/>
                </a:cubicBezTo>
                <a:cubicBezTo>
                  <a:pt x="1044" y="3742"/>
                  <a:pt x="1018" y="3968"/>
                  <a:pt x="1057" y="3968"/>
                </a:cubicBezTo>
                <a:cubicBezTo>
                  <a:pt x="1065" y="3968"/>
                  <a:pt x="1075" y="3959"/>
                  <a:pt x="1088" y="3939"/>
                </a:cubicBezTo>
                <a:lnTo>
                  <a:pt x="1088" y="3939"/>
                </a:lnTo>
                <a:cubicBezTo>
                  <a:pt x="1084" y="3954"/>
                  <a:pt x="1081" y="3970"/>
                  <a:pt x="1077" y="3986"/>
                </a:cubicBezTo>
                <a:lnTo>
                  <a:pt x="1089" y="3938"/>
                </a:lnTo>
                <a:lnTo>
                  <a:pt x="1089" y="3938"/>
                </a:lnTo>
                <a:cubicBezTo>
                  <a:pt x="1089" y="3938"/>
                  <a:pt x="1088" y="3938"/>
                  <a:pt x="1088" y="3939"/>
                </a:cubicBezTo>
                <a:lnTo>
                  <a:pt x="1088" y="3939"/>
                </a:lnTo>
                <a:cubicBezTo>
                  <a:pt x="1125" y="3788"/>
                  <a:pt x="1153" y="3701"/>
                  <a:pt x="1168" y="3701"/>
                </a:cubicBezTo>
                <a:cubicBezTo>
                  <a:pt x="1170" y="3701"/>
                  <a:pt x="1172" y="3703"/>
                  <a:pt x="1174" y="3708"/>
                </a:cubicBezTo>
                <a:cubicBezTo>
                  <a:pt x="1113" y="3950"/>
                  <a:pt x="1137" y="4192"/>
                  <a:pt x="1065" y="4458"/>
                </a:cubicBezTo>
                <a:cubicBezTo>
                  <a:pt x="1210" y="4047"/>
                  <a:pt x="1149" y="4131"/>
                  <a:pt x="1331" y="3357"/>
                </a:cubicBezTo>
                <a:lnTo>
                  <a:pt x="1331" y="3357"/>
                </a:lnTo>
                <a:lnTo>
                  <a:pt x="1282" y="3708"/>
                </a:lnTo>
                <a:cubicBezTo>
                  <a:pt x="1355" y="3393"/>
                  <a:pt x="1379" y="3224"/>
                  <a:pt x="1428" y="3139"/>
                </a:cubicBezTo>
                <a:lnTo>
                  <a:pt x="1428" y="3139"/>
                </a:lnTo>
                <a:cubicBezTo>
                  <a:pt x="1355" y="3442"/>
                  <a:pt x="1367" y="3684"/>
                  <a:pt x="1270" y="4071"/>
                </a:cubicBezTo>
                <a:cubicBezTo>
                  <a:pt x="1260" y="4245"/>
                  <a:pt x="1266" y="4305"/>
                  <a:pt x="1280" y="4305"/>
                </a:cubicBezTo>
                <a:cubicBezTo>
                  <a:pt x="1311" y="4305"/>
                  <a:pt x="1382" y="4017"/>
                  <a:pt x="1402" y="4017"/>
                </a:cubicBezTo>
                <a:lnTo>
                  <a:pt x="1402" y="4017"/>
                </a:lnTo>
                <a:cubicBezTo>
                  <a:pt x="1415" y="4017"/>
                  <a:pt x="1409" y="4119"/>
                  <a:pt x="1367" y="4446"/>
                </a:cubicBezTo>
                <a:cubicBezTo>
                  <a:pt x="1561" y="3478"/>
                  <a:pt x="1391" y="3901"/>
                  <a:pt x="1440" y="3696"/>
                </a:cubicBezTo>
                <a:cubicBezTo>
                  <a:pt x="1472" y="3407"/>
                  <a:pt x="1561" y="3060"/>
                  <a:pt x="1589" y="3060"/>
                </a:cubicBezTo>
                <a:cubicBezTo>
                  <a:pt x="1593" y="3060"/>
                  <a:pt x="1596" y="3066"/>
                  <a:pt x="1597" y="3079"/>
                </a:cubicBezTo>
                <a:cubicBezTo>
                  <a:pt x="1621" y="3103"/>
                  <a:pt x="1441" y="4313"/>
                  <a:pt x="1499" y="4313"/>
                </a:cubicBezTo>
                <a:cubicBezTo>
                  <a:pt x="1500" y="4313"/>
                  <a:pt x="1500" y="4313"/>
                  <a:pt x="1500" y="4313"/>
                </a:cubicBezTo>
                <a:lnTo>
                  <a:pt x="1500" y="4313"/>
                </a:lnTo>
                <a:lnTo>
                  <a:pt x="1488" y="4373"/>
                </a:lnTo>
                <a:cubicBezTo>
                  <a:pt x="1483" y="4422"/>
                  <a:pt x="1484" y="4440"/>
                  <a:pt x="1488" y="4440"/>
                </a:cubicBezTo>
                <a:cubicBezTo>
                  <a:pt x="1499" y="4440"/>
                  <a:pt x="1534" y="4306"/>
                  <a:pt x="1549" y="4306"/>
                </a:cubicBezTo>
                <a:lnTo>
                  <a:pt x="1549" y="4306"/>
                </a:lnTo>
                <a:cubicBezTo>
                  <a:pt x="1557" y="4306"/>
                  <a:pt x="1559" y="4343"/>
                  <a:pt x="1549" y="4458"/>
                </a:cubicBezTo>
                <a:cubicBezTo>
                  <a:pt x="1657" y="3865"/>
                  <a:pt x="1585" y="4494"/>
                  <a:pt x="1706" y="3744"/>
                </a:cubicBezTo>
                <a:lnTo>
                  <a:pt x="1706" y="3744"/>
                </a:lnTo>
                <a:lnTo>
                  <a:pt x="1621" y="3913"/>
                </a:lnTo>
                <a:cubicBezTo>
                  <a:pt x="1670" y="3758"/>
                  <a:pt x="1789" y="3164"/>
                  <a:pt x="1827" y="3164"/>
                </a:cubicBezTo>
                <a:cubicBezTo>
                  <a:pt x="1837" y="3164"/>
                  <a:pt x="1841" y="3199"/>
                  <a:pt x="1839" y="3284"/>
                </a:cubicBezTo>
                <a:cubicBezTo>
                  <a:pt x="1815" y="3430"/>
                  <a:pt x="1766" y="3635"/>
                  <a:pt x="1730" y="3744"/>
                </a:cubicBezTo>
                <a:cubicBezTo>
                  <a:pt x="1727" y="3799"/>
                  <a:pt x="1729" y="3817"/>
                  <a:pt x="1734" y="3817"/>
                </a:cubicBezTo>
                <a:cubicBezTo>
                  <a:pt x="1743" y="3817"/>
                  <a:pt x="1762" y="3749"/>
                  <a:pt x="1769" y="3749"/>
                </a:cubicBezTo>
                <a:lnTo>
                  <a:pt x="1769" y="3749"/>
                </a:lnTo>
                <a:cubicBezTo>
                  <a:pt x="1772" y="3749"/>
                  <a:pt x="1773" y="3769"/>
                  <a:pt x="1766" y="3829"/>
                </a:cubicBezTo>
                <a:cubicBezTo>
                  <a:pt x="1645" y="4579"/>
                  <a:pt x="1670" y="3974"/>
                  <a:pt x="1549" y="4542"/>
                </a:cubicBezTo>
                <a:cubicBezTo>
                  <a:pt x="1542" y="4596"/>
                  <a:pt x="1543" y="4616"/>
                  <a:pt x="1546" y="4616"/>
                </a:cubicBezTo>
                <a:cubicBezTo>
                  <a:pt x="1557" y="4616"/>
                  <a:pt x="1597" y="4458"/>
                  <a:pt x="1604" y="4458"/>
                </a:cubicBezTo>
                <a:lnTo>
                  <a:pt x="1604" y="4458"/>
                </a:lnTo>
                <a:cubicBezTo>
                  <a:pt x="1610" y="4458"/>
                  <a:pt x="1599" y="4540"/>
                  <a:pt x="1549" y="4821"/>
                </a:cubicBezTo>
                <a:cubicBezTo>
                  <a:pt x="1616" y="4463"/>
                  <a:pt x="1642" y="4372"/>
                  <a:pt x="1655" y="4372"/>
                </a:cubicBezTo>
                <a:cubicBezTo>
                  <a:pt x="1668" y="4372"/>
                  <a:pt x="1667" y="4471"/>
                  <a:pt x="1682" y="4471"/>
                </a:cubicBezTo>
                <a:cubicBezTo>
                  <a:pt x="1695" y="4471"/>
                  <a:pt x="1717" y="4407"/>
                  <a:pt x="1766" y="4180"/>
                </a:cubicBezTo>
                <a:lnTo>
                  <a:pt x="1766" y="4180"/>
                </a:lnTo>
                <a:lnTo>
                  <a:pt x="1682" y="4627"/>
                </a:lnTo>
                <a:cubicBezTo>
                  <a:pt x="1705" y="4557"/>
                  <a:pt x="1751" y="4361"/>
                  <a:pt x="1765" y="4361"/>
                </a:cubicBezTo>
                <a:cubicBezTo>
                  <a:pt x="1766" y="4361"/>
                  <a:pt x="1766" y="4361"/>
                  <a:pt x="1766" y="4361"/>
                </a:cubicBezTo>
                <a:lnTo>
                  <a:pt x="1645" y="4942"/>
                </a:lnTo>
                <a:cubicBezTo>
                  <a:pt x="1671" y="4835"/>
                  <a:pt x="1686" y="4795"/>
                  <a:pt x="1694" y="4795"/>
                </a:cubicBezTo>
                <a:lnTo>
                  <a:pt x="1694" y="4795"/>
                </a:lnTo>
                <a:cubicBezTo>
                  <a:pt x="1719" y="4795"/>
                  <a:pt x="1679" y="5171"/>
                  <a:pt x="1699" y="5171"/>
                </a:cubicBezTo>
                <a:cubicBezTo>
                  <a:pt x="1703" y="5171"/>
                  <a:pt x="1709" y="5157"/>
                  <a:pt x="1718" y="5123"/>
                </a:cubicBezTo>
                <a:cubicBezTo>
                  <a:pt x="1645" y="5123"/>
                  <a:pt x="1790" y="4579"/>
                  <a:pt x="1815" y="4240"/>
                </a:cubicBezTo>
                <a:cubicBezTo>
                  <a:pt x="1841" y="4157"/>
                  <a:pt x="1856" y="4122"/>
                  <a:pt x="1865" y="4122"/>
                </a:cubicBezTo>
                <a:lnTo>
                  <a:pt x="1865" y="4122"/>
                </a:lnTo>
                <a:cubicBezTo>
                  <a:pt x="1912" y="4122"/>
                  <a:pt x="1724" y="5247"/>
                  <a:pt x="1787" y="5247"/>
                </a:cubicBezTo>
                <a:cubicBezTo>
                  <a:pt x="1790" y="5247"/>
                  <a:pt x="1794" y="5244"/>
                  <a:pt x="1798" y="5239"/>
                </a:cubicBezTo>
                <a:lnTo>
                  <a:pt x="1798" y="5239"/>
                </a:lnTo>
                <a:cubicBezTo>
                  <a:pt x="1798" y="5239"/>
                  <a:pt x="1798" y="5239"/>
                  <a:pt x="1798" y="5239"/>
                </a:cubicBezTo>
                <a:cubicBezTo>
                  <a:pt x="1799" y="5239"/>
                  <a:pt x="1801" y="5237"/>
                  <a:pt x="1803" y="5232"/>
                </a:cubicBezTo>
                <a:lnTo>
                  <a:pt x="1803" y="5232"/>
                </a:lnTo>
                <a:cubicBezTo>
                  <a:pt x="1801" y="5235"/>
                  <a:pt x="1799" y="5237"/>
                  <a:pt x="1798" y="5239"/>
                </a:cubicBezTo>
                <a:lnTo>
                  <a:pt x="1798" y="5239"/>
                </a:lnTo>
                <a:cubicBezTo>
                  <a:pt x="1782" y="5239"/>
                  <a:pt x="1807" y="4937"/>
                  <a:pt x="1851" y="4748"/>
                </a:cubicBezTo>
                <a:lnTo>
                  <a:pt x="1851" y="4748"/>
                </a:lnTo>
                <a:cubicBezTo>
                  <a:pt x="1863" y="4845"/>
                  <a:pt x="1851" y="5014"/>
                  <a:pt x="1827" y="5256"/>
                </a:cubicBezTo>
                <a:cubicBezTo>
                  <a:pt x="1911" y="5172"/>
                  <a:pt x="1887" y="4784"/>
                  <a:pt x="1960" y="4518"/>
                </a:cubicBezTo>
                <a:lnTo>
                  <a:pt x="1960" y="4518"/>
                </a:lnTo>
                <a:cubicBezTo>
                  <a:pt x="1944" y="4661"/>
                  <a:pt x="1942" y="4716"/>
                  <a:pt x="1947" y="4716"/>
                </a:cubicBezTo>
                <a:cubicBezTo>
                  <a:pt x="1963" y="4716"/>
                  <a:pt x="2048" y="4257"/>
                  <a:pt x="2093" y="4131"/>
                </a:cubicBezTo>
                <a:lnTo>
                  <a:pt x="2093" y="4131"/>
                </a:lnTo>
                <a:lnTo>
                  <a:pt x="2008" y="4591"/>
                </a:lnTo>
                <a:cubicBezTo>
                  <a:pt x="2012" y="4624"/>
                  <a:pt x="2017" y="4638"/>
                  <a:pt x="2024" y="4638"/>
                </a:cubicBezTo>
                <a:cubicBezTo>
                  <a:pt x="2067" y="4638"/>
                  <a:pt x="2158" y="3932"/>
                  <a:pt x="2183" y="3932"/>
                </a:cubicBezTo>
                <a:cubicBezTo>
                  <a:pt x="2187" y="3932"/>
                  <a:pt x="2190" y="3952"/>
                  <a:pt x="2190" y="3998"/>
                </a:cubicBezTo>
                <a:lnTo>
                  <a:pt x="2069" y="4627"/>
                </a:lnTo>
                <a:lnTo>
                  <a:pt x="2129" y="4470"/>
                </a:lnTo>
                <a:lnTo>
                  <a:pt x="2032" y="4990"/>
                </a:lnTo>
                <a:cubicBezTo>
                  <a:pt x="2082" y="4798"/>
                  <a:pt x="2106" y="4730"/>
                  <a:pt x="2120" y="4730"/>
                </a:cubicBezTo>
                <a:cubicBezTo>
                  <a:pt x="2132" y="4730"/>
                  <a:pt x="2135" y="4792"/>
                  <a:pt x="2141" y="4869"/>
                </a:cubicBezTo>
                <a:cubicBezTo>
                  <a:pt x="2190" y="4542"/>
                  <a:pt x="2286" y="4034"/>
                  <a:pt x="2311" y="4034"/>
                </a:cubicBezTo>
                <a:lnTo>
                  <a:pt x="2311" y="4034"/>
                </a:lnTo>
                <a:cubicBezTo>
                  <a:pt x="2300" y="4262"/>
                  <a:pt x="2255" y="4410"/>
                  <a:pt x="2272" y="4410"/>
                </a:cubicBezTo>
                <a:cubicBezTo>
                  <a:pt x="2275" y="4410"/>
                  <a:pt x="2279" y="4406"/>
                  <a:pt x="2286" y="4397"/>
                </a:cubicBezTo>
                <a:lnTo>
                  <a:pt x="2286" y="4397"/>
                </a:lnTo>
                <a:cubicBezTo>
                  <a:pt x="2254" y="4591"/>
                  <a:pt x="2211" y="4811"/>
                  <a:pt x="2200" y="4811"/>
                </a:cubicBezTo>
                <a:cubicBezTo>
                  <a:pt x="2195" y="4811"/>
                  <a:pt x="2198" y="4756"/>
                  <a:pt x="2214" y="4615"/>
                </a:cubicBezTo>
                <a:lnTo>
                  <a:pt x="2214" y="4615"/>
                </a:lnTo>
                <a:cubicBezTo>
                  <a:pt x="2190" y="4772"/>
                  <a:pt x="2153" y="4905"/>
                  <a:pt x="2129" y="5051"/>
                </a:cubicBezTo>
                <a:cubicBezTo>
                  <a:pt x="2119" y="5178"/>
                  <a:pt x="2126" y="5216"/>
                  <a:pt x="2137" y="5216"/>
                </a:cubicBezTo>
                <a:cubicBezTo>
                  <a:pt x="2154" y="5216"/>
                  <a:pt x="2183" y="5135"/>
                  <a:pt x="2190" y="5135"/>
                </a:cubicBezTo>
                <a:cubicBezTo>
                  <a:pt x="2190" y="5111"/>
                  <a:pt x="2190" y="5087"/>
                  <a:pt x="2190" y="5014"/>
                </a:cubicBezTo>
                <a:lnTo>
                  <a:pt x="2359" y="4397"/>
                </a:lnTo>
                <a:lnTo>
                  <a:pt x="2359" y="4397"/>
                </a:lnTo>
                <a:cubicBezTo>
                  <a:pt x="2347" y="4567"/>
                  <a:pt x="2311" y="4712"/>
                  <a:pt x="2286" y="4845"/>
                </a:cubicBezTo>
                <a:cubicBezTo>
                  <a:pt x="2311" y="4797"/>
                  <a:pt x="2347" y="4591"/>
                  <a:pt x="2371" y="4555"/>
                </a:cubicBezTo>
                <a:lnTo>
                  <a:pt x="2371" y="4555"/>
                </a:lnTo>
                <a:cubicBezTo>
                  <a:pt x="2314" y="4897"/>
                  <a:pt x="2257" y="5261"/>
                  <a:pt x="2200" y="5443"/>
                </a:cubicBezTo>
                <a:lnTo>
                  <a:pt x="2200" y="5443"/>
                </a:lnTo>
                <a:lnTo>
                  <a:pt x="2323" y="5075"/>
                </a:lnTo>
                <a:lnTo>
                  <a:pt x="2323" y="5075"/>
                </a:lnTo>
                <a:cubicBezTo>
                  <a:pt x="2299" y="5232"/>
                  <a:pt x="2286" y="5522"/>
                  <a:pt x="2250" y="5655"/>
                </a:cubicBezTo>
                <a:cubicBezTo>
                  <a:pt x="2250" y="5679"/>
                  <a:pt x="2253" y="5689"/>
                  <a:pt x="2257" y="5689"/>
                </a:cubicBezTo>
                <a:cubicBezTo>
                  <a:pt x="2287" y="5689"/>
                  <a:pt x="2408" y="5187"/>
                  <a:pt x="2445" y="5187"/>
                </a:cubicBezTo>
                <a:cubicBezTo>
                  <a:pt x="2452" y="5187"/>
                  <a:pt x="2456" y="5204"/>
                  <a:pt x="2456" y="5244"/>
                </a:cubicBezTo>
                <a:cubicBezTo>
                  <a:pt x="2468" y="5172"/>
                  <a:pt x="2480" y="5099"/>
                  <a:pt x="2504" y="5051"/>
                </a:cubicBezTo>
                <a:cubicBezTo>
                  <a:pt x="2520" y="5114"/>
                  <a:pt x="2515" y="5334"/>
                  <a:pt x="2547" y="5334"/>
                </a:cubicBezTo>
                <a:cubicBezTo>
                  <a:pt x="2564" y="5334"/>
                  <a:pt x="2592" y="5274"/>
                  <a:pt x="2637" y="5099"/>
                </a:cubicBezTo>
                <a:lnTo>
                  <a:pt x="2637" y="5099"/>
                </a:lnTo>
                <a:lnTo>
                  <a:pt x="2553" y="5776"/>
                </a:lnTo>
                <a:cubicBezTo>
                  <a:pt x="2613" y="5631"/>
                  <a:pt x="2649" y="4930"/>
                  <a:pt x="2758" y="4688"/>
                </a:cubicBezTo>
                <a:cubicBezTo>
                  <a:pt x="2768" y="4664"/>
                  <a:pt x="2775" y="4653"/>
                  <a:pt x="2779" y="4653"/>
                </a:cubicBezTo>
                <a:lnTo>
                  <a:pt x="2779" y="4653"/>
                </a:lnTo>
                <a:cubicBezTo>
                  <a:pt x="2809" y="4653"/>
                  <a:pt x="2684" y="5279"/>
                  <a:pt x="2674" y="5450"/>
                </a:cubicBezTo>
                <a:cubicBezTo>
                  <a:pt x="2727" y="5211"/>
                  <a:pt x="2825" y="4785"/>
                  <a:pt x="2855" y="4785"/>
                </a:cubicBezTo>
                <a:cubicBezTo>
                  <a:pt x="2866" y="4785"/>
                  <a:pt x="2868" y="4843"/>
                  <a:pt x="2855" y="4990"/>
                </a:cubicBezTo>
                <a:cubicBezTo>
                  <a:pt x="2839" y="5043"/>
                  <a:pt x="2833" y="5054"/>
                  <a:pt x="2828" y="5054"/>
                </a:cubicBezTo>
                <a:cubicBezTo>
                  <a:pt x="2825" y="5054"/>
                  <a:pt x="2823" y="5048"/>
                  <a:pt x="2819" y="5048"/>
                </a:cubicBezTo>
                <a:cubicBezTo>
                  <a:pt x="2816" y="5048"/>
                  <a:pt x="2812" y="5051"/>
                  <a:pt x="2807" y="5063"/>
                </a:cubicBezTo>
                <a:lnTo>
                  <a:pt x="2782" y="5438"/>
                </a:lnTo>
                <a:cubicBezTo>
                  <a:pt x="2637" y="6030"/>
                  <a:pt x="2649" y="5825"/>
                  <a:pt x="2589" y="6345"/>
                </a:cubicBezTo>
                <a:cubicBezTo>
                  <a:pt x="2807" y="5063"/>
                  <a:pt x="2746" y="6236"/>
                  <a:pt x="2952" y="4954"/>
                </a:cubicBezTo>
                <a:lnTo>
                  <a:pt x="2952" y="4954"/>
                </a:lnTo>
                <a:lnTo>
                  <a:pt x="2928" y="5220"/>
                </a:lnTo>
                <a:lnTo>
                  <a:pt x="2915" y="5268"/>
                </a:lnTo>
                <a:cubicBezTo>
                  <a:pt x="2905" y="5376"/>
                  <a:pt x="2904" y="5420"/>
                  <a:pt x="2908" y="5420"/>
                </a:cubicBezTo>
                <a:cubicBezTo>
                  <a:pt x="2930" y="5420"/>
                  <a:pt x="3077" y="4526"/>
                  <a:pt x="3115" y="4526"/>
                </a:cubicBezTo>
                <a:cubicBezTo>
                  <a:pt x="3117" y="4526"/>
                  <a:pt x="3120" y="4531"/>
                  <a:pt x="3121" y="4542"/>
                </a:cubicBezTo>
                <a:cubicBezTo>
                  <a:pt x="3121" y="4636"/>
                  <a:pt x="3110" y="4818"/>
                  <a:pt x="3066" y="4961"/>
                </a:cubicBezTo>
                <a:lnTo>
                  <a:pt x="3066" y="4961"/>
                </a:lnTo>
                <a:lnTo>
                  <a:pt x="3157" y="4676"/>
                </a:lnTo>
                <a:lnTo>
                  <a:pt x="3157" y="4676"/>
                </a:lnTo>
                <a:cubicBezTo>
                  <a:pt x="3170" y="4688"/>
                  <a:pt x="3145" y="4845"/>
                  <a:pt x="3133" y="4881"/>
                </a:cubicBezTo>
                <a:lnTo>
                  <a:pt x="3201" y="4802"/>
                </a:lnTo>
                <a:lnTo>
                  <a:pt x="3201" y="4802"/>
                </a:lnTo>
                <a:cubicBezTo>
                  <a:pt x="3199" y="4812"/>
                  <a:pt x="3196" y="4823"/>
                  <a:pt x="3194" y="4833"/>
                </a:cubicBezTo>
                <a:lnTo>
                  <a:pt x="3206" y="4797"/>
                </a:lnTo>
                <a:lnTo>
                  <a:pt x="3201" y="4802"/>
                </a:lnTo>
                <a:lnTo>
                  <a:pt x="3201" y="4802"/>
                </a:lnTo>
                <a:cubicBezTo>
                  <a:pt x="3250" y="4607"/>
                  <a:pt x="3316" y="4318"/>
                  <a:pt x="3339" y="4204"/>
                </a:cubicBezTo>
                <a:lnTo>
                  <a:pt x="3339" y="4204"/>
                </a:lnTo>
                <a:cubicBezTo>
                  <a:pt x="3327" y="4385"/>
                  <a:pt x="3315" y="4337"/>
                  <a:pt x="3290" y="4494"/>
                </a:cubicBezTo>
                <a:lnTo>
                  <a:pt x="3375" y="4192"/>
                </a:lnTo>
                <a:lnTo>
                  <a:pt x="3375" y="4192"/>
                </a:lnTo>
                <a:cubicBezTo>
                  <a:pt x="3341" y="4507"/>
                  <a:pt x="3266" y="4801"/>
                  <a:pt x="3246" y="4801"/>
                </a:cubicBezTo>
                <a:cubicBezTo>
                  <a:pt x="3244" y="4801"/>
                  <a:pt x="3243" y="4800"/>
                  <a:pt x="3242" y="4797"/>
                </a:cubicBezTo>
                <a:cubicBezTo>
                  <a:pt x="3186" y="5192"/>
                  <a:pt x="3172" y="5312"/>
                  <a:pt x="3177" y="5312"/>
                </a:cubicBezTo>
                <a:cubicBezTo>
                  <a:pt x="3185" y="5312"/>
                  <a:pt x="3242" y="5017"/>
                  <a:pt x="3264" y="5017"/>
                </a:cubicBezTo>
                <a:cubicBezTo>
                  <a:pt x="3273" y="5017"/>
                  <a:pt x="3276" y="5072"/>
                  <a:pt x="3266" y="5232"/>
                </a:cubicBezTo>
                <a:lnTo>
                  <a:pt x="3206" y="5389"/>
                </a:lnTo>
                <a:cubicBezTo>
                  <a:pt x="3121" y="6127"/>
                  <a:pt x="3182" y="5861"/>
                  <a:pt x="3145" y="6321"/>
                </a:cubicBezTo>
                <a:cubicBezTo>
                  <a:pt x="3182" y="6091"/>
                  <a:pt x="3254" y="5172"/>
                  <a:pt x="3351" y="4857"/>
                </a:cubicBezTo>
                <a:lnTo>
                  <a:pt x="3351" y="4857"/>
                </a:lnTo>
                <a:cubicBezTo>
                  <a:pt x="3345" y="4901"/>
                  <a:pt x="3345" y="4935"/>
                  <a:pt x="3352" y="4935"/>
                </a:cubicBezTo>
                <a:cubicBezTo>
                  <a:pt x="3360" y="4935"/>
                  <a:pt x="3379" y="4886"/>
                  <a:pt x="3411" y="4748"/>
                </a:cubicBezTo>
                <a:lnTo>
                  <a:pt x="3411" y="4748"/>
                </a:lnTo>
                <a:cubicBezTo>
                  <a:pt x="3365" y="5042"/>
                  <a:pt x="3363" y="5103"/>
                  <a:pt x="3377" y="5103"/>
                </a:cubicBezTo>
                <a:cubicBezTo>
                  <a:pt x="3385" y="5103"/>
                  <a:pt x="3398" y="5083"/>
                  <a:pt x="3411" y="5075"/>
                </a:cubicBezTo>
                <a:lnTo>
                  <a:pt x="3411" y="5075"/>
                </a:lnTo>
                <a:lnTo>
                  <a:pt x="3315" y="5680"/>
                </a:lnTo>
                <a:cubicBezTo>
                  <a:pt x="3363" y="5510"/>
                  <a:pt x="3411" y="5196"/>
                  <a:pt x="3472" y="4930"/>
                </a:cubicBezTo>
                <a:lnTo>
                  <a:pt x="3472" y="4930"/>
                </a:lnTo>
                <a:cubicBezTo>
                  <a:pt x="3496" y="4990"/>
                  <a:pt x="3424" y="5462"/>
                  <a:pt x="3375" y="5861"/>
                </a:cubicBezTo>
                <a:cubicBezTo>
                  <a:pt x="3376" y="5866"/>
                  <a:pt x="3378" y="5869"/>
                  <a:pt x="3379" y="5869"/>
                </a:cubicBezTo>
                <a:cubicBezTo>
                  <a:pt x="3406" y="5869"/>
                  <a:pt x="3464" y="5094"/>
                  <a:pt x="3532" y="5002"/>
                </a:cubicBezTo>
                <a:cubicBezTo>
                  <a:pt x="3532" y="5065"/>
                  <a:pt x="3538" y="5092"/>
                  <a:pt x="3548" y="5092"/>
                </a:cubicBezTo>
                <a:cubicBezTo>
                  <a:pt x="3575" y="5092"/>
                  <a:pt x="3635" y="4895"/>
                  <a:pt x="3714" y="4639"/>
                </a:cubicBezTo>
                <a:lnTo>
                  <a:pt x="3714" y="4639"/>
                </a:lnTo>
                <a:cubicBezTo>
                  <a:pt x="3714" y="4857"/>
                  <a:pt x="3653" y="5002"/>
                  <a:pt x="3629" y="5184"/>
                </a:cubicBezTo>
                <a:lnTo>
                  <a:pt x="3738" y="4700"/>
                </a:lnTo>
                <a:lnTo>
                  <a:pt x="3738" y="4700"/>
                </a:lnTo>
                <a:cubicBezTo>
                  <a:pt x="3738" y="4712"/>
                  <a:pt x="3714" y="4869"/>
                  <a:pt x="3702" y="4942"/>
                </a:cubicBezTo>
                <a:cubicBezTo>
                  <a:pt x="3750" y="4760"/>
                  <a:pt x="3799" y="4337"/>
                  <a:pt x="3859" y="4180"/>
                </a:cubicBezTo>
                <a:cubicBezTo>
                  <a:pt x="3880" y="4063"/>
                  <a:pt x="3891" y="4017"/>
                  <a:pt x="3896" y="4017"/>
                </a:cubicBezTo>
                <a:lnTo>
                  <a:pt x="3896" y="4017"/>
                </a:lnTo>
                <a:cubicBezTo>
                  <a:pt x="3914" y="4017"/>
                  <a:pt x="3849" y="4610"/>
                  <a:pt x="3876" y="4610"/>
                </a:cubicBezTo>
                <a:cubicBezTo>
                  <a:pt x="3884" y="4610"/>
                  <a:pt x="3901" y="4554"/>
                  <a:pt x="3932" y="4409"/>
                </a:cubicBezTo>
                <a:lnTo>
                  <a:pt x="3932" y="4409"/>
                </a:lnTo>
                <a:cubicBezTo>
                  <a:pt x="3920" y="4579"/>
                  <a:pt x="3871" y="4784"/>
                  <a:pt x="3835" y="5014"/>
                </a:cubicBezTo>
                <a:cubicBezTo>
                  <a:pt x="3980" y="4530"/>
                  <a:pt x="3944" y="4663"/>
                  <a:pt x="4101" y="3998"/>
                </a:cubicBezTo>
                <a:lnTo>
                  <a:pt x="4101" y="3998"/>
                </a:lnTo>
                <a:lnTo>
                  <a:pt x="4077" y="4409"/>
                </a:lnTo>
                <a:cubicBezTo>
                  <a:pt x="4125" y="3950"/>
                  <a:pt x="4246" y="3417"/>
                  <a:pt x="4343" y="2982"/>
                </a:cubicBezTo>
                <a:cubicBezTo>
                  <a:pt x="4367" y="2752"/>
                  <a:pt x="4391" y="2559"/>
                  <a:pt x="4403" y="2474"/>
                </a:cubicBezTo>
                <a:lnTo>
                  <a:pt x="4512" y="2159"/>
                </a:lnTo>
                <a:lnTo>
                  <a:pt x="4512" y="2159"/>
                </a:lnTo>
                <a:cubicBezTo>
                  <a:pt x="4502" y="2240"/>
                  <a:pt x="4475" y="2395"/>
                  <a:pt x="4439" y="2591"/>
                </a:cubicBezTo>
                <a:lnTo>
                  <a:pt x="4439" y="2591"/>
                </a:lnTo>
                <a:cubicBezTo>
                  <a:pt x="4439" y="2584"/>
                  <a:pt x="4440" y="2578"/>
                  <a:pt x="4440" y="2571"/>
                </a:cubicBezTo>
                <a:lnTo>
                  <a:pt x="4440" y="2571"/>
                </a:lnTo>
                <a:cubicBezTo>
                  <a:pt x="4439" y="2579"/>
                  <a:pt x="4439" y="2587"/>
                  <a:pt x="4438" y="2595"/>
                </a:cubicBezTo>
                <a:lnTo>
                  <a:pt x="4438" y="2595"/>
                </a:lnTo>
                <a:cubicBezTo>
                  <a:pt x="4431" y="2634"/>
                  <a:pt x="4423" y="2674"/>
                  <a:pt x="4415" y="2716"/>
                </a:cubicBezTo>
                <a:cubicBezTo>
                  <a:pt x="4424" y="2681"/>
                  <a:pt x="4433" y="2646"/>
                  <a:pt x="4437" y="2611"/>
                </a:cubicBezTo>
                <a:lnTo>
                  <a:pt x="4437" y="2611"/>
                </a:lnTo>
                <a:cubicBezTo>
                  <a:pt x="4421" y="2839"/>
                  <a:pt x="4363" y="3158"/>
                  <a:pt x="4295" y="3478"/>
                </a:cubicBezTo>
                <a:cubicBezTo>
                  <a:pt x="4307" y="3357"/>
                  <a:pt x="4319" y="3236"/>
                  <a:pt x="4331" y="3103"/>
                </a:cubicBezTo>
                <a:lnTo>
                  <a:pt x="4331" y="3103"/>
                </a:lnTo>
                <a:cubicBezTo>
                  <a:pt x="4258" y="3466"/>
                  <a:pt x="4186" y="3877"/>
                  <a:pt x="4125" y="4228"/>
                </a:cubicBezTo>
                <a:cubicBezTo>
                  <a:pt x="4149" y="4155"/>
                  <a:pt x="4161" y="4107"/>
                  <a:pt x="4174" y="4071"/>
                </a:cubicBezTo>
                <a:lnTo>
                  <a:pt x="4174" y="4071"/>
                </a:lnTo>
                <a:cubicBezTo>
                  <a:pt x="4149" y="4167"/>
                  <a:pt x="4137" y="4252"/>
                  <a:pt x="4125" y="4313"/>
                </a:cubicBezTo>
                <a:cubicBezTo>
                  <a:pt x="4125" y="4327"/>
                  <a:pt x="4126" y="4333"/>
                  <a:pt x="4128" y="4333"/>
                </a:cubicBezTo>
                <a:cubicBezTo>
                  <a:pt x="4135" y="4333"/>
                  <a:pt x="4156" y="4222"/>
                  <a:pt x="4186" y="4095"/>
                </a:cubicBezTo>
                <a:lnTo>
                  <a:pt x="4186" y="4095"/>
                </a:lnTo>
                <a:lnTo>
                  <a:pt x="4089" y="4772"/>
                </a:lnTo>
                <a:lnTo>
                  <a:pt x="4137" y="4506"/>
                </a:lnTo>
                <a:lnTo>
                  <a:pt x="4137" y="4942"/>
                </a:lnTo>
                <a:cubicBezTo>
                  <a:pt x="4295" y="4264"/>
                  <a:pt x="4500" y="3272"/>
                  <a:pt x="4621" y="3006"/>
                </a:cubicBezTo>
                <a:lnTo>
                  <a:pt x="4621" y="3006"/>
                </a:lnTo>
                <a:cubicBezTo>
                  <a:pt x="4524" y="3502"/>
                  <a:pt x="4488" y="3817"/>
                  <a:pt x="4391" y="4397"/>
                </a:cubicBezTo>
                <a:cubicBezTo>
                  <a:pt x="4411" y="4233"/>
                  <a:pt x="4412" y="4174"/>
                  <a:pt x="4403" y="4174"/>
                </a:cubicBezTo>
                <a:lnTo>
                  <a:pt x="4403" y="4174"/>
                </a:lnTo>
                <a:cubicBezTo>
                  <a:pt x="4381" y="4174"/>
                  <a:pt x="4298" y="4532"/>
                  <a:pt x="4276" y="4532"/>
                </a:cubicBezTo>
                <a:cubicBezTo>
                  <a:pt x="4274" y="4532"/>
                  <a:pt x="4272" y="4530"/>
                  <a:pt x="4271" y="4524"/>
                </a:cubicBezTo>
                <a:lnTo>
                  <a:pt x="4271" y="4524"/>
                </a:lnTo>
                <a:cubicBezTo>
                  <a:pt x="4279" y="4605"/>
                  <a:pt x="4222" y="4872"/>
                  <a:pt x="4210" y="4966"/>
                </a:cubicBezTo>
                <a:lnTo>
                  <a:pt x="4367" y="4409"/>
                </a:lnTo>
                <a:lnTo>
                  <a:pt x="4367" y="4409"/>
                </a:lnTo>
                <a:cubicBezTo>
                  <a:pt x="4295" y="4893"/>
                  <a:pt x="4331" y="4772"/>
                  <a:pt x="4319" y="4978"/>
                </a:cubicBezTo>
                <a:cubicBezTo>
                  <a:pt x="4452" y="4022"/>
                  <a:pt x="4476" y="4349"/>
                  <a:pt x="4549" y="4071"/>
                </a:cubicBezTo>
                <a:lnTo>
                  <a:pt x="4549" y="4071"/>
                </a:lnTo>
                <a:cubicBezTo>
                  <a:pt x="4505" y="4351"/>
                  <a:pt x="4453" y="4641"/>
                  <a:pt x="4425" y="4641"/>
                </a:cubicBezTo>
                <a:cubicBezTo>
                  <a:pt x="4421" y="4641"/>
                  <a:pt x="4418" y="4636"/>
                  <a:pt x="4415" y="4627"/>
                </a:cubicBezTo>
                <a:cubicBezTo>
                  <a:pt x="4403" y="4751"/>
                  <a:pt x="4402" y="4801"/>
                  <a:pt x="4407" y="4801"/>
                </a:cubicBezTo>
                <a:cubicBezTo>
                  <a:pt x="4431" y="4801"/>
                  <a:pt x="4570" y="4006"/>
                  <a:pt x="4590" y="4006"/>
                </a:cubicBezTo>
                <a:lnTo>
                  <a:pt x="4590" y="4006"/>
                </a:lnTo>
                <a:cubicBezTo>
                  <a:pt x="4595" y="4006"/>
                  <a:pt x="4594" y="4043"/>
                  <a:pt x="4585" y="4131"/>
                </a:cubicBezTo>
                <a:cubicBezTo>
                  <a:pt x="4583" y="4133"/>
                  <a:pt x="4582" y="4133"/>
                  <a:pt x="4581" y="4133"/>
                </a:cubicBezTo>
                <a:cubicBezTo>
                  <a:pt x="4580" y="4133"/>
                  <a:pt x="4579" y="4133"/>
                  <a:pt x="4578" y="4133"/>
                </a:cubicBezTo>
                <a:cubicBezTo>
                  <a:pt x="4576" y="4133"/>
                  <a:pt x="4574" y="4143"/>
                  <a:pt x="4549" y="4252"/>
                </a:cubicBezTo>
                <a:cubicBezTo>
                  <a:pt x="4572" y="4163"/>
                  <a:pt x="4589" y="4126"/>
                  <a:pt x="4599" y="4126"/>
                </a:cubicBezTo>
                <a:lnTo>
                  <a:pt x="4599" y="4126"/>
                </a:lnTo>
                <a:cubicBezTo>
                  <a:pt x="4621" y="4126"/>
                  <a:pt x="4614" y="4293"/>
                  <a:pt x="4573" y="4482"/>
                </a:cubicBezTo>
                <a:lnTo>
                  <a:pt x="4561" y="4482"/>
                </a:lnTo>
                <a:cubicBezTo>
                  <a:pt x="4572" y="4510"/>
                  <a:pt x="4587" y="4527"/>
                  <a:pt x="4606" y="4527"/>
                </a:cubicBezTo>
                <a:cubicBezTo>
                  <a:pt x="4670" y="4527"/>
                  <a:pt x="4773" y="4335"/>
                  <a:pt x="4875" y="3720"/>
                </a:cubicBezTo>
                <a:lnTo>
                  <a:pt x="4875" y="3720"/>
                </a:lnTo>
                <a:cubicBezTo>
                  <a:pt x="4865" y="3813"/>
                  <a:pt x="4757" y="4457"/>
                  <a:pt x="4703" y="4739"/>
                </a:cubicBezTo>
                <a:lnTo>
                  <a:pt x="4703" y="4739"/>
                </a:lnTo>
                <a:lnTo>
                  <a:pt x="5226" y="2159"/>
                </a:lnTo>
                <a:lnTo>
                  <a:pt x="5226" y="2159"/>
                </a:lnTo>
                <a:cubicBezTo>
                  <a:pt x="5105" y="2849"/>
                  <a:pt x="4875" y="4506"/>
                  <a:pt x="4766" y="4881"/>
                </a:cubicBezTo>
                <a:cubicBezTo>
                  <a:pt x="4766" y="4936"/>
                  <a:pt x="4766" y="4999"/>
                  <a:pt x="4777" y="4999"/>
                </a:cubicBezTo>
                <a:cubicBezTo>
                  <a:pt x="4786" y="4999"/>
                  <a:pt x="4801" y="4962"/>
                  <a:pt x="4827" y="4857"/>
                </a:cubicBezTo>
                <a:cubicBezTo>
                  <a:pt x="4839" y="4760"/>
                  <a:pt x="4972" y="3865"/>
                  <a:pt x="4996" y="3792"/>
                </a:cubicBezTo>
                <a:lnTo>
                  <a:pt x="4996" y="3792"/>
                </a:lnTo>
                <a:cubicBezTo>
                  <a:pt x="4900" y="4574"/>
                  <a:pt x="4947" y="4220"/>
                  <a:pt x="4888" y="4869"/>
                </a:cubicBezTo>
                <a:lnTo>
                  <a:pt x="4888" y="4869"/>
                </a:lnTo>
                <a:cubicBezTo>
                  <a:pt x="4908" y="4679"/>
                  <a:pt x="5087" y="3683"/>
                  <a:pt x="5104" y="3683"/>
                </a:cubicBezTo>
                <a:cubicBezTo>
                  <a:pt x="5105" y="3683"/>
                  <a:pt x="5105" y="3683"/>
                  <a:pt x="5105" y="3684"/>
                </a:cubicBezTo>
                <a:cubicBezTo>
                  <a:pt x="5081" y="3841"/>
                  <a:pt x="4936" y="4748"/>
                  <a:pt x="4911" y="4869"/>
                </a:cubicBezTo>
                <a:lnTo>
                  <a:pt x="5129" y="3853"/>
                </a:lnTo>
                <a:lnTo>
                  <a:pt x="5129" y="3853"/>
                </a:lnTo>
                <a:cubicBezTo>
                  <a:pt x="5081" y="4095"/>
                  <a:pt x="4984" y="4736"/>
                  <a:pt x="4948" y="5014"/>
                </a:cubicBezTo>
                <a:cubicBezTo>
                  <a:pt x="4960" y="4946"/>
                  <a:pt x="4969" y="4926"/>
                  <a:pt x="4978" y="4926"/>
                </a:cubicBezTo>
                <a:cubicBezTo>
                  <a:pt x="4990" y="4926"/>
                  <a:pt x="5000" y="4967"/>
                  <a:pt x="5014" y="4967"/>
                </a:cubicBezTo>
                <a:cubicBezTo>
                  <a:pt x="5019" y="4967"/>
                  <a:pt x="5026" y="4960"/>
                  <a:pt x="5032" y="4942"/>
                </a:cubicBezTo>
                <a:lnTo>
                  <a:pt x="5045" y="4688"/>
                </a:lnTo>
                <a:cubicBezTo>
                  <a:pt x="5046" y="4696"/>
                  <a:pt x="5049" y="4700"/>
                  <a:pt x="5051" y="4700"/>
                </a:cubicBezTo>
                <a:cubicBezTo>
                  <a:pt x="5105" y="4700"/>
                  <a:pt x="5339" y="3270"/>
                  <a:pt x="5403" y="3270"/>
                </a:cubicBezTo>
                <a:cubicBezTo>
                  <a:pt x="5405" y="3270"/>
                  <a:pt x="5406" y="3271"/>
                  <a:pt x="5407" y="3272"/>
                </a:cubicBezTo>
                <a:cubicBezTo>
                  <a:pt x="5359" y="3490"/>
                  <a:pt x="5165" y="4615"/>
                  <a:pt x="5178" y="4760"/>
                </a:cubicBezTo>
                <a:cubicBezTo>
                  <a:pt x="5274" y="4216"/>
                  <a:pt x="5661" y="2147"/>
                  <a:pt x="5782" y="1736"/>
                </a:cubicBezTo>
                <a:lnTo>
                  <a:pt x="5782" y="1736"/>
                </a:lnTo>
                <a:lnTo>
                  <a:pt x="5746" y="2051"/>
                </a:lnTo>
                <a:lnTo>
                  <a:pt x="5843" y="1700"/>
                </a:lnTo>
                <a:lnTo>
                  <a:pt x="5843" y="1700"/>
                </a:lnTo>
                <a:cubicBezTo>
                  <a:pt x="5686" y="2522"/>
                  <a:pt x="5335" y="4228"/>
                  <a:pt x="5190" y="4893"/>
                </a:cubicBezTo>
                <a:cubicBezTo>
                  <a:pt x="5167" y="5135"/>
                  <a:pt x="5133" y="5245"/>
                  <a:pt x="5171" y="5245"/>
                </a:cubicBezTo>
                <a:cubicBezTo>
                  <a:pt x="5173" y="5245"/>
                  <a:pt x="5175" y="5245"/>
                  <a:pt x="5178" y="5244"/>
                </a:cubicBezTo>
                <a:lnTo>
                  <a:pt x="5178" y="5244"/>
                </a:lnTo>
                <a:cubicBezTo>
                  <a:pt x="5141" y="5534"/>
                  <a:pt x="5081" y="5680"/>
                  <a:pt x="5069" y="5692"/>
                </a:cubicBezTo>
                <a:lnTo>
                  <a:pt x="5129" y="5897"/>
                </a:lnTo>
                <a:cubicBezTo>
                  <a:pt x="5226" y="5256"/>
                  <a:pt x="5286" y="5268"/>
                  <a:pt x="5371" y="4736"/>
                </a:cubicBezTo>
                <a:lnTo>
                  <a:pt x="5371" y="4736"/>
                </a:lnTo>
                <a:lnTo>
                  <a:pt x="5178" y="5389"/>
                </a:lnTo>
                <a:cubicBezTo>
                  <a:pt x="5270" y="4779"/>
                  <a:pt x="5493" y="3699"/>
                  <a:pt x="5546" y="3699"/>
                </a:cubicBezTo>
                <a:cubicBezTo>
                  <a:pt x="5549" y="3699"/>
                  <a:pt x="5551" y="3702"/>
                  <a:pt x="5553" y="3708"/>
                </a:cubicBezTo>
                <a:cubicBezTo>
                  <a:pt x="5528" y="3962"/>
                  <a:pt x="5359" y="4833"/>
                  <a:pt x="5335" y="5051"/>
                </a:cubicBezTo>
                <a:cubicBezTo>
                  <a:pt x="5362" y="4888"/>
                  <a:pt x="5416" y="4739"/>
                  <a:pt x="5432" y="4739"/>
                </a:cubicBezTo>
                <a:cubicBezTo>
                  <a:pt x="5437" y="4739"/>
                  <a:pt x="5438" y="4757"/>
                  <a:pt x="5432" y="4797"/>
                </a:cubicBezTo>
                <a:lnTo>
                  <a:pt x="5359" y="5135"/>
                </a:lnTo>
                <a:cubicBezTo>
                  <a:pt x="5358" y="5160"/>
                  <a:pt x="5359" y="5171"/>
                  <a:pt x="5361" y="5171"/>
                </a:cubicBezTo>
                <a:cubicBezTo>
                  <a:pt x="5379" y="5171"/>
                  <a:pt x="5467" y="4724"/>
                  <a:pt x="5493" y="4724"/>
                </a:cubicBezTo>
                <a:lnTo>
                  <a:pt x="5493" y="4724"/>
                </a:lnTo>
                <a:cubicBezTo>
                  <a:pt x="5502" y="4724"/>
                  <a:pt x="5503" y="4776"/>
                  <a:pt x="5492" y="4917"/>
                </a:cubicBezTo>
                <a:cubicBezTo>
                  <a:pt x="5492" y="4947"/>
                  <a:pt x="5429" y="5466"/>
                  <a:pt x="5437" y="5466"/>
                </a:cubicBezTo>
                <a:cubicBezTo>
                  <a:pt x="5438" y="5466"/>
                  <a:pt x="5444" y="5437"/>
                  <a:pt x="5456" y="5365"/>
                </a:cubicBezTo>
                <a:cubicBezTo>
                  <a:pt x="5553" y="4627"/>
                  <a:pt x="5903" y="2389"/>
                  <a:pt x="6012" y="1845"/>
                </a:cubicBezTo>
                <a:lnTo>
                  <a:pt x="6012" y="1845"/>
                </a:lnTo>
                <a:cubicBezTo>
                  <a:pt x="6012" y="1893"/>
                  <a:pt x="5964" y="2547"/>
                  <a:pt x="5928" y="2909"/>
                </a:cubicBezTo>
                <a:cubicBezTo>
                  <a:pt x="5855" y="3478"/>
                  <a:pt x="5674" y="4264"/>
                  <a:pt x="5613" y="4748"/>
                </a:cubicBezTo>
                <a:cubicBezTo>
                  <a:pt x="5649" y="4579"/>
                  <a:pt x="5698" y="4373"/>
                  <a:pt x="5710" y="4301"/>
                </a:cubicBezTo>
                <a:lnTo>
                  <a:pt x="5710" y="4301"/>
                </a:lnTo>
                <a:cubicBezTo>
                  <a:pt x="5699" y="4433"/>
                  <a:pt x="5627" y="4769"/>
                  <a:pt x="5652" y="4769"/>
                </a:cubicBezTo>
                <a:cubicBezTo>
                  <a:pt x="5654" y="4769"/>
                  <a:pt x="5657" y="4766"/>
                  <a:pt x="5661" y="4760"/>
                </a:cubicBezTo>
                <a:cubicBezTo>
                  <a:pt x="5703" y="4517"/>
                  <a:pt x="5720" y="4469"/>
                  <a:pt x="5727" y="4469"/>
                </a:cubicBezTo>
                <a:cubicBezTo>
                  <a:pt x="5733" y="4469"/>
                  <a:pt x="5734" y="4490"/>
                  <a:pt x="5735" y="4490"/>
                </a:cubicBezTo>
                <a:cubicBezTo>
                  <a:pt x="5737" y="4490"/>
                  <a:pt x="5740" y="4444"/>
                  <a:pt x="5758" y="4216"/>
                </a:cubicBezTo>
                <a:cubicBezTo>
                  <a:pt x="5771" y="4180"/>
                  <a:pt x="5779" y="4166"/>
                  <a:pt x="5784" y="4166"/>
                </a:cubicBezTo>
                <a:lnTo>
                  <a:pt x="5784" y="4166"/>
                </a:lnTo>
                <a:cubicBezTo>
                  <a:pt x="5802" y="4166"/>
                  <a:pt x="5783" y="4338"/>
                  <a:pt x="5814" y="4338"/>
                </a:cubicBezTo>
                <a:cubicBezTo>
                  <a:pt x="5815" y="4338"/>
                  <a:pt x="5817" y="4338"/>
                  <a:pt x="5819" y="4337"/>
                </a:cubicBezTo>
                <a:cubicBezTo>
                  <a:pt x="5867" y="3913"/>
                  <a:pt x="6073" y="2922"/>
                  <a:pt x="6133" y="2740"/>
                </a:cubicBezTo>
                <a:lnTo>
                  <a:pt x="6133" y="2740"/>
                </a:lnTo>
                <a:cubicBezTo>
                  <a:pt x="6109" y="2909"/>
                  <a:pt x="6073" y="3127"/>
                  <a:pt x="6061" y="3224"/>
                </a:cubicBezTo>
                <a:cubicBezTo>
                  <a:pt x="6121" y="3284"/>
                  <a:pt x="6109" y="3587"/>
                  <a:pt x="6157" y="3599"/>
                </a:cubicBezTo>
                <a:cubicBezTo>
                  <a:pt x="6145" y="3756"/>
                  <a:pt x="6133" y="3950"/>
                  <a:pt x="6085" y="4228"/>
                </a:cubicBezTo>
                <a:cubicBezTo>
                  <a:pt x="6109" y="4119"/>
                  <a:pt x="6145" y="3901"/>
                  <a:pt x="6170" y="3889"/>
                </a:cubicBezTo>
                <a:lnTo>
                  <a:pt x="6170" y="3889"/>
                </a:lnTo>
                <a:cubicBezTo>
                  <a:pt x="6121" y="4446"/>
                  <a:pt x="6121" y="3962"/>
                  <a:pt x="6036" y="4639"/>
                </a:cubicBezTo>
                <a:cubicBezTo>
                  <a:pt x="6097" y="4264"/>
                  <a:pt x="6170" y="4131"/>
                  <a:pt x="6230" y="3901"/>
                </a:cubicBezTo>
                <a:cubicBezTo>
                  <a:pt x="6260" y="3694"/>
                  <a:pt x="6263" y="3619"/>
                  <a:pt x="6251" y="3619"/>
                </a:cubicBezTo>
                <a:lnTo>
                  <a:pt x="6251" y="3619"/>
                </a:lnTo>
                <a:cubicBezTo>
                  <a:pt x="6229" y="3619"/>
                  <a:pt x="6160" y="3862"/>
                  <a:pt x="6121" y="4010"/>
                </a:cubicBezTo>
                <a:cubicBezTo>
                  <a:pt x="6254" y="3212"/>
                  <a:pt x="6436" y="2377"/>
                  <a:pt x="6545" y="2026"/>
                </a:cubicBezTo>
                <a:cubicBezTo>
                  <a:pt x="6555" y="2003"/>
                  <a:pt x="6562" y="1993"/>
                  <a:pt x="6566" y="1993"/>
                </a:cubicBezTo>
                <a:lnTo>
                  <a:pt x="6566" y="1993"/>
                </a:lnTo>
                <a:cubicBezTo>
                  <a:pt x="6594" y="1993"/>
                  <a:pt x="6507" y="2439"/>
                  <a:pt x="6515" y="2439"/>
                </a:cubicBezTo>
                <a:cubicBezTo>
                  <a:pt x="6516" y="2439"/>
                  <a:pt x="6517" y="2435"/>
                  <a:pt x="6520" y="2426"/>
                </a:cubicBezTo>
                <a:cubicBezTo>
                  <a:pt x="6523" y="2433"/>
                  <a:pt x="6527" y="2437"/>
                  <a:pt x="6530" y="2437"/>
                </a:cubicBezTo>
                <a:cubicBezTo>
                  <a:pt x="6590" y="2437"/>
                  <a:pt x="6743" y="1503"/>
                  <a:pt x="6787" y="1503"/>
                </a:cubicBezTo>
                <a:cubicBezTo>
                  <a:pt x="6796" y="1503"/>
                  <a:pt x="6801" y="1543"/>
                  <a:pt x="6799" y="1639"/>
                </a:cubicBezTo>
                <a:cubicBezTo>
                  <a:pt x="6750" y="2147"/>
                  <a:pt x="6641" y="2643"/>
                  <a:pt x="6581" y="3018"/>
                </a:cubicBezTo>
                <a:cubicBezTo>
                  <a:pt x="6570" y="3045"/>
                  <a:pt x="6562" y="3057"/>
                  <a:pt x="6557" y="3057"/>
                </a:cubicBezTo>
                <a:cubicBezTo>
                  <a:pt x="6528" y="3057"/>
                  <a:pt x="6573" y="2703"/>
                  <a:pt x="6547" y="2703"/>
                </a:cubicBezTo>
                <a:lnTo>
                  <a:pt x="6547" y="2703"/>
                </a:lnTo>
                <a:cubicBezTo>
                  <a:pt x="6546" y="2703"/>
                  <a:pt x="6545" y="2703"/>
                  <a:pt x="6545" y="2704"/>
                </a:cubicBezTo>
                <a:lnTo>
                  <a:pt x="6545" y="2946"/>
                </a:lnTo>
                <a:cubicBezTo>
                  <a:pt x="6511" y="3062"/>
                  <a:pt x="6484" y="3156"/>
                  <a:pt x="6470" y="3156"/>
                </a:cubicBezTo>
                <a:cubicBezTo>
                  <a:pt x="6463" y="3156"/>
                  <a:pt x="6460" y="3136"/>
                  <a:pt x="6460" y="3091"/>
                </a:cubicBezTo>
                <a:lnTo>
                  <a:pt x="6460" y="3091"/>
                </a:lnTo>
                <a:cubicBezTo>
                  <a:pt x="6411" y="3551"/>
                  <a:pt x="6605" y="3200"/>
                  <a:pt x="6605" y="3635"/>
                </a:cubicBezTo>
                <a:cubicBezTo>
                  <a:pt x="6641" y="3466"/>
                  <a:pt x="6690" y="3284"/>
                  <a:pt x="6714" y="3079"/>
                </a:cubicBezTo>
                <a:lnTo>
                  <a:pt x="6714" y="3079"/>
                </a:lnTo>
                <a:lnTo>
                  <a:pt x="6678" y="3151"/>
                </a:lnTo>
                <a:cubicBezTo>
                  <a:pt x="6726" y="2740"/>
                  <a:pt x="6811" y="2595"/>
                  <a:pt x="6823" y="2389"/>
                </a:cubicBezTo>
                <a:cubicBezTo>
                  <a:pt x="6881" y="2167"/>
                  <a:pt x="6962" y="1836"/>
                  <a:pt x="6992" y="1836"/>
                </a:cubicBezTo>
                <a:cubicBezTo>
                  <a:pt x="7000" y="1836"/>
                  <a:pt x="7004" y="1857"/>
                  <a:pt x="7004" y="1905"/>
                </a:cubicBezTo>
                <a:lnTo>
                  <a:pt x="6920" y="2486"/>
                </a:lnTo>
                <a:cubicBezTo>
                  <a:pt x="6937" y="2365"/>
                  <a:pt x="6942" y="2237"/>
                  <a:pt x="6930" y="2237"/>
                </a:cubicBezTo>
                <a:lnTo>
                  <a:pt x="6930" y="2237"/>
                </a:lnTo>
                <a:cubicBezTo>
                  <a:pt x="6925" y="2237"/>
                  <a:pt x="6918" y="2257"/>
                  <a:pt x="6907" y="2305"/>
                </a:cubicBezTo>
                <a:cubicBezTo>
                  <a:pt x="6914" y="2276"/>
                  <a:pt x="6919" y="2264"/>
                  <a:pt x="6922" y="2264"/>
                </a:cubicBezTo>
                <a:lnTo>
                  <a:pt x="6922" y="2264"/>
                </a:lnTo>
                <a:cubicBezTo>
                  <a:pt x="6937" y="2264"/>
                  <a:pt x="6902" y="2627"/>
                  <a:pt x="6919" y="2627"/>
                </a:cubicBezTo>
                <a:cubicBezTo>
                  <a:pt x="6926" y="2627"/>
                  <a:pt x="6944" y="2557"/>
                  <a:pt x="6980" y="2353"/>
                </a:cubicBezTo>
                <a:lnTo>
                  <a:pt x="7016" y="1942"/>
                </a:lnTo>
                <a:cubicBezTo>
                  <a:pt x="7090" y="1688"/>
                  <a:pt x="7201" y="1195"/>
                  <a:pt x="7228" y="1195"/>
                </a:cubicBezTo>
                <a:cubicBezTo>
                  <a:pt x="7232" y="1195"/>
                  <a:pt x="7234" y="1205"/>
                  <a:pt x="7234" y="1228"/>
                </a:cubicBezTo>
                <a:cubicBezTo>
                  <a:pt x="7269" y="992"/>
                  <a:pt x="7273" y="964"/>
                  <a:pt x="7272" y="964"/>
                </a:cubicBezTo>
                <a:lnTo>
                  <a:pt x="7272" y="964"/>
                </a:lnTo>
                <a:cubicBezTo>
                  <a:pt x="7271" y="964"/>
                  <a:pt x="7270" y="967"/>
                  <a:pt x="7270" y="967"/>
                </a:cubicBezTo>
                <a:cubicBezTo>
                  <a:pt x="7267" y="967"/>
                  <a:pt x="7268" y="933"/>
                  <a:pt x="7307" y="623"/>
                </a:cubicBezTo>
                <a:lnTo>
                  <a:pt x="7307" y="623"/>
                </a:lnTo>
                <a:cubicBezTo>
                  <a:pt x="7254" y="985"/>
                  <a:pt x="7229" y="1024"/>
                  <a:pt x="7209" y="1024"/>
                </a:cubicBezTo>
                <a:cubicBezTo>
                  <a:pt x="7204" y="1024"/>
                  <a:pt x="7199" y="1021"/>
                  <a:pt x="7194" y="1021"/>
                </a:cubicBezTo>
                <a:cubicBezTo>
                  <a:pt x="7179" y="1021"/>
                  <a:pt x="7164" y="1048"/>
                  <a:pt x="7136" y="1267"/>
                </a:cubicBezTo>
                <a:lnTo>
                  <a:pt x="7136" y="1267"/>
                </a:lnTo>
                <a:cubicBezTo>
                  <a:pt x="7193" y="746"/>
                  <a:pt x="7120" y="1057"/>
                  <a:pt x="7186" y="454"/>
                </a:cubicBezTo>
                <a:lnTo>
                  <a:pt x="7186" y="454"/>
                </a:lnTo>
                <a:cubicBezTo>
                  <a:pt x="7166" y="600"/>
                  <a:pt x="7147" y="747"/>
                  <a:pt x="7133" y="747"/>
                </a:cubicBezTo>
                <a:cubicBezTo>
                  <a:pt x="7130" y="747"/>
                  <a:pt x="7128" y="739"/>
                  <a:pt x="7125" y="720"/>
                </a:cubicBezTo>
                <a:cubicBezTo>
                  <a:pt x="7113" y="768"/>
                  <a:pt x="7101" y="841"/>
                  <a:pt x="7089" y="889"/>
                </a:cubicBezTo>
                <a:cubicBezTo>
                  <a:pt x="7089" y="894"/>
                  <a:pt x="7089" y="899"/>
                  <a:pt x="7088" y="903"/>
                </a:cubicBezTo>
                <a:lnTo>
                  <a:pt x="7088" y="903"/>
                </a:lnTo>
                <a:cubicBezTo>
                  <a:pt x="7088" y="902"/>
                  <a:pt x="7089" y="902"/>
                  <a:pt x="7089" y="901"/>
                </a:cubicBezTo>
                <a:lnTo>
                  <a:pt x="7089" y="901"/>
                </a:lnTo>
                <a:cubicBezTo>
                  <a:pt x="7077" y="986"/>
                  <a:pt x="7077" y="1083"/>
                  <a:pt x="7053" y="1192"/>
                </a:cubicBezTo>
                <a:cubicBezTo>
                  <a:pt x="6968" y="1627"/>
                  <a:pt x="6920" y="1615"/>
                  <a:pt x="6871" y="1833"/>
                </a:cubicBezTo>
                <a:cubicBezTo>
                  <a:pt x="6871" y="1736"/>
                  <a:pt x="6920" y="1615"/>
                  <a:pt x="6932" y="1409"/>
                </a:cubicBezTo>
                <a:lnTo>
                  <a:pt x="6932" y="1409"/>
                </a:lnTo>
                <a:lnTo>
                  <a:pt x="6859" y="1748"/>
                </a:lnTo>
                <a:cubicBezTo>
                  <a:pt x="6900" y="1465"/>
                  <a:pt x="6913" y="1241"/>
                  <a:pt x="6943" y="1052"/>
                </a:cubicBezTo>
                <a:lnTo>
                  <a:pt x="6943" y="1052"/>
                </a:lnTo>
                <a:cubicBezTo>
                  <a:pt x="6931" y="1110"/>
                  <a:pt x="6919" y="1170"/>
                  <a:pt x="6907" y="1240"/>
                </a:cubicBezTo>
                <a:cubicBezTo>
                  <a:pt x="6900" y="1269"/>
                  <a:pt x="6895" y="1282"/>
                  <a:pt x="6892" y="1282"/>
                </a:cubicBezTo>
                <a:cubicBezTo>
                  <a:pt x="6885" y="1282"/>
                  <a:pt x="6891" y="1215"/>
                  <a:pt x="6907" y="1131"/>
                </a:cubicBezTo>
                <a:cubicBezTo>
                  <a:pt x="6907" y="1143"/>
                  <a:pt x="6909" y="1150"/>
                  <a:pt x="6911" y="1150"/>
                </a:cubicBezTo>
                <a:cubicBezTo>
                  <a:pt x="6916" y="1150"/>
                  <a:pt x="6927" y="1121"/>
                  <a:pt x="6943" y="1050"/>
                </a:cubicBezTo>
                <a:lnTo>
                  <a:pt x="6943" y="1050"/>
                </a:lnTo>
                <a:cubicBezTo>
                  <a:pt x="6943" y="1050"/>
                  <a:pt x="6943" y="1051"/>
                  <a:pt x="6943" y="1052"/>
                </a:cubicBezTo>
                <a:lnTo>
                  <a:pt x="6943" y="1052"/>
                </a:lnTo>
                <a:cubicBezTo>
                  <a:pt x="6943" y="1050"/>
                  <a:pt x="6943" y="1048"/>
                  <a:pt x="6944" y="1047"/>
                </a:cubicBezTo>
                <a:lnTo>
                  <a:pt x="6944" y="1047"/>
                </a:lnTo>
                <a:cubicBezTo>
                  <a:pt x="6943" y="1048"/>
                  <a:pt x="6943" y="1049"/>
                  <a:pt x="6943" y="1050"/>
                </a:cubicBezTo>
                <a:lnTo>
                  <a:pt x="6943" y="1050"/>
                </a:lnTo>
                <a:cubicBezTo>
                  <a:pt x="6958" y="957"/>
                  <a:pt x="6976" y="872"/>
                  <a:pt x="7004" y="792"/>
                </a:cubicBezTo>
                <a:lnTo>
                  <a:pt x="6968" y="768"/>
                </a:lnTo>
                <a:cubicBezTo>
                  <a:pt x="6976" y="610"/>
                  <a:pt x="6973" y="514"/>
                  <a:pt x="6957" y="514"/>
                </a:cubicBezTo>
                <a:cubicBezTo>
                  <a:pt x="6949" y="514"/>
                  <a:pt x="6936" y="540"/>
                  <a:pt x="6920" y="599"/>
                </a:cubicBezTo>
                <a:cubicBezTo>
                  <a:pt x="6920" y="591"/>
                  <a:pt x="6919" y="587"/>
                  <a:pt x="6917" y="587"/>
                </a:cubicBezTo>
                <a:cubicBezTo>
                  <a:pt x="6905" y="587"/>
                  <a:pt x="6848" y="836"/>
                  <a:pt x="6848" y="836"/>
                </a:cubicBezTo>
                <a:cubicBezTo>
                  <a:pt x="6848" y="836"/>
                  <a:pt x="6854" y="808"/>
                  <a:pt x="6871" y="732"/>
                </a:cubicBezTo>
                <a:lnTo>
                  <a:pt x="6871" y="732"/>
                </a:lnTo>
                <a:lnTo>
                  <a:pt x="6762" y="986"/>
                </a:lnTo>
                <a:lnTo>
                  <a:pt x="6786" y="877"/>
                </a:lnTo>
                <a:cubicBezTo>
                  <a:pt x="6784" y="875"/>
                  <a:pt x="6781" y="874"/>
                  <a:pt x="6779" y="874"/>
                </a:cubicBezTo>
                <a:cubicBezTo>
                  <a:pt x="6736" y="874"/>
                  <a:pt x="6654" y="1142"/>
                  <a:pt x="6615" y="1142"/>
                </a:cubicBezTo>
                <a:cubicBezTo>
                  <a:pt x="6592" y="1142"/>
                  <a:pt x="6584" y="1055"/>
                  <a:pt x="6605" y="780"/>
                </a:cubicBezTo>
                <a:lnTo>
                  <a:pt x="6605" y="780"/>
                </a:lnTo>
                <a:cubicBezTo>
                  <a:pt x="6571" y="857"/>
                  <a:pt x="6543" y="945"/>
                  <a:pt x="6525" y="945"/>
                </a:cubicBezTo>
                <a:cubicBezTo>
                  <a:pt x="6518" y="945"/>
                  <a:pt x="6512" y="929"/>
                  <a:pt x="6508" y="889"/>
                </a:cubicBezTo>
                <a:lnTo>
                  <a:pt x="6557" y="526"/>
                </a:lnTo>
                <a:lnTo>
                  <a:pt x="6557" y="526"/>
                </a:lnTo>
                <a:cubicBezTo>
                  <a:pt x="6551" y="540"/>
                  <a:pt x="6547" y="545"/>
                  <a:pt x="6543" y="545"/>
                </a:cubicBezTo>
                <a:cubicBezTo>
                  <a:pt x="6524" y="545"/>
                  <a:pt x="6527" y="378"/>
                  <a:pt x="6508" y="378"/>
                </a:cubicBezTo>
                <a:cubicBezTo>
                  <a:pt x="6498" y="378"/>
                  <a:pt x="6484" y="416"/>
                  <a:pt x="6460" y="526"/>
                </a:cubicBezTo>
                <a:cubicBezTo>
                  <a:pt x="6516" y="110"/>
                  <a:pt x="6510" y="0"/>
                  <a:pt x="6482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53"/>
          <p:cNvSpPr/>
          <p:nvPr/>
        </p:nvSpPr>
        <p:spPr>
          <a:xfrm>
            <a:off x="8970816" y="1092962"/>
            <a:ext cx="32" cy="1571"/>
          </a:xfrm>
          <a:custGeom>
            <a:rect b="b" l="l" r="r" t="t"/>
            <a:pathLst>
              <a:path extrusionOk="0" h="49" w="1">
                <a:moveTo>
                  <a:pt x="0" y="49"/>
                </a:moveTo>
                <a:lnTo>
                  <a:pt x="0" y="1"/>
                </a:lnTo>
                <a:cubicBezTo>
                  <a:pt x="0" y="25"/>
                  <a:pt x="0" y="37"/>
                  <a:pt x="0" y="49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53"/>
          <p:cNvSpPr/>
          <p:nvPr/>
        </p:nvSpPr>
        <p:spPr>
          <a:xfrm>
            <a:off x="8822643" y="961079"/>
            <a:ext cx="1186" cy="10517"/>
          </a:xfrm>
          <a:custGeom>
            <a:rect b="b" l="l" r="r" t="t"/>
            <a:pathLst>
              <a:path extrusionOk="0" h="328" w="37">
                <a:moveTo>
                  <a:pt x="37" y="1"/>
                </a:moveTo>
                <a:lnTo>
                  <a:pt x="0" y="327"/>
                </a:lnTo>
                <a:lnTo>
                  <a:pt x="37" y="206"/>
                </a:lnTo>
                <a:lnTo>
                  <a:pt x="37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53"/>
          <p:cNvSpPr/>
          <p:nvPr/>
        </p:nvSpPr>
        <p:spPr>
          <a:xfrm>
            <a:off x="8817994" y="970410"/>
            <a:ext cx="3110" cy="19784"/>
          </a:xfrm>
          <a:custGeom>
            <a:rect b="b" l="l" r="r" t="t"/>
            <a:pathLst>
              <a:path extrusionOk="0" h="617" w="97">
                <a:moveTo>
                  <a:pt x="97" y="0"/>
                </a:moveTo>
                <a:lnTo>
                  <a:pt x="0" y="556"/>
                </a:lnTo>
                <a:cubicBezTo>
                  <a:pt x="6" y="545"/>
                  <a:pt x="12" y="528"/>
                  <a:pt x="15" y="528"/>
                </a:cubicBezTo>
                <a:lnTo>
                  <a:pt x="15" y="528"/>
                </a:lnTo>
                <a:cubicBezTo>
                  <a:pt x="18" y="528"/>
                  <a:pt x="18" y="548"/>
                  <a:pt x="12" y="617"/>
                </a:cubicBezTo>
                <a:lnTo>
                  <a:pt x="97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53"/>
          <p:cNvSpPr/>
          <p:nvPr/>
        </p:nvSpPr>
        <p:spPr>
          <a:xfrm>
            <a:off x="8909924" y="1155040"/>
            <a:ext cx="1186" cy="11255"/>
          </a:xfrm>
          <a:custGeom>
            <a:rect b="b" l="l" r="r" t="t"/>
            <a:pathLst>
              <a:path extrusionOk="0" h="351" w="37">
                <a:moveTo>
                  <a:pt x="24" y="0"/>
                </a:moveTo>
                <a:lnTo>
                  <a:pt x="0" y="351"/>
                </a:lnTo>
                <a:lnTo>
                  <a:pt x="24" y="206"/>
                </a:lnTo>
                <a:cubicBezTo>
                  <a:pt x="36" y="48"/>
                  <a:pt x="36" y="36"/>
                  <a:pt x="24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53"/>
          <p:cNvSpPr/>
          <p:nvPr/>
        </p:nvSpPr>
        <p:spPr>
          <a:xfrm>
            <a:off x="8900593" y="1132531"/>
            <a:ext cx="2758" cy="17860"/>
          </a:xfrm>
          <a:custGeom>
            <a:rect b="b" l="l" r="r" t="t"/>
            <a:pathLst>
              <a:path extrusionOk="0" h="557" w="86">
                <a:moveTo>
                  <a:pt x="85" y="0"/>
                </a:moveTo>
                <a:lnTo>
                  <a:pt x="1" y="533"/>
                </a:lnTo>
                <a:lnTo>
                  <a:pt x="1" y="557"/>
                </a:lnTo>
                <a:lnTo>
                  <a:pt x="85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53"/>
          <p:cNvSpPr/>
          <p:nvPr/>
        </p:nvSpPr>
        <p:spPr>
          <a:xfrm>
            <a:off x="8888569" y="1168604"/>
            <a:ext cx="417" cy="32"/>
          </a:xfrm>
          <a:custGeom>
            <a:rect b="b" l="l" r="r" t="t"/>
            <a:pathLst>
              <a:path extrusionOk="0" h="1" w="13">
                <a:moveTo>
                  <a:pt x="13" y="0"/>
                </a:moveTo>
                <a:lnTo>
                  <a:pt x="1" y="0"/>
                </a:lnTo>
                <a:lnTo>
                  <a:pt x="13" y="0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53"/>
          <p:cNvSpPr/>
          <p:nvPr/>
        </p:nvSpPr>
        <p:spPr>
          <a:xfrm>
            <a:off x="8887030" y="1161100"/>
            <a:ext cx="1988" cy="10004"/>
          </a:xfrm>
          <a:custGeom>
            <a:rect b="b" l="l" r="r" t="t"/>
            <a:pathLst>
              <a:path extrusionOk="0" h="312" w="62">
                <a:moveTo>
                  <a:pt x="55" y="0"/>
                </a:moveTo>
                <a:cubicBezTo>
                  <a:pt x="51" y="0"/>
                  <a:pt x="37" y="75"/>
                  <a:pt x="0" y="307"/>
                </a:cubicBezTo>
                <a:cubicBezTo>
                  <a:pt x="2" y="310"/>
                  <a:pt x="4" y="312"/>
                  <a:pt x="6" y="312"/>
                </a:cubicBezTo>
                <a:cubicBezTo>
                  <a:pt x="19" y="312"/>
                  <a:pt x="38" y="255"/>
                  <a:pt x="49" y="234"/>
                </a:cubicBezTo>
                <a:cubicBezTo>
                  <a:pt x="41" y="204"/>
                  <a:pt x="62" y="0"/>
                  <a:pt x="55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53"/>
          <p:cNvSpPr/>
          <p:nvPr/>
        </p:nvSpPr>
        <p:spPr>
          <a:xfrm>
            <a:off x="961812" y="5146075"/>
            <a:ext cx="3495" cy="13852"/>
          </a:xfrm>
          <a:custGeom>
            <a:rect b="b" l="l" r="r" t="t"/>
            <a:pathLst>
              <a:path extrusionOk="0" h="432" w="109">
                <a:moveTo>
                  <a:pt x="95" y="0"/>
                </a:moveTo>
                <a:cubicBezTo>
                  <a:pt x="84" y="0"/>
                  <a:pt x="35" y="158"/>
                  <a:pt x="24" y="287"/>
                </a:cubicBezTo>
                <a:cubicBezTo>
                  <a:pt x="0" y="359"/>
                  <a:pt x="48" y="262"/>
                  <a:pt x="24" y="432"/>
                </a:cubicBezTo>
                <a:lnTo>
                  <a:pt x="48" y="432"/>
                </a:lnTo>
                <a:cubicBezTo>
                  <a:pt x="73" y="262"/>
                  <a:pt x="109" y="8"/>
                  <a:pt x="97" y="8"/>
                </a:cubicBezTo>
                <a:cubicBezTo>
                  <a:pt x="97" y="3"/>
                  <a:pt x="96" y="0"/>
                  <a:pt x="95" y="0"/>
                </a:cubicBez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53"/>
          <p:cNvSpPr/>
          <p:nvPr/>
        </p:nvSpPr>
        <p:spPr>
          <a:xfrm>
            <a:off x="965275" y="5147742"/>
            <a:ext cx="3623" cy="12185"/>
          </a:xfrm>
          <a:custGeom>
            <a:rect b="b" l="l" r="r" t="t"/>
            <a:pathLst>
              <a:path extrusionOk="0" h="380" w="113">
                <a:moveTo>
                  <a:pt x="106" y="1"/>
                </a:moveTo>
                <a:cubicBezTo>
                  <a:pt x="87" y="1"/>
                  <a:pt x="20" y="275"/>
                  <a:pt x="1" y="343"/>
                </a:cubicBezTo>
                <a:lnTo>
                  <a:pt x="37" y="271"/>
                </a:lnTo>
                <a:lnTo>
                  <a:pt x="37" y="271"/>
                </a:lnTo>
                <a:cubicBezTo>
                  <a:pt x="25" y="319"/>
                  <a:pt x="25" y="356"/>
                  <a:pt x="13" y="380"/>
                </a:cubicBezTo>
                <a:lnTo>
                  <a:pt x="49" y="380"/>
                </a:lnTo>
                <a:cubicBezTo>
                  <a:pt x="61" y="356"/>
                  <a:pt x="61" y="331"/>
                  <a:pt x="73" y="307"/>
                </a:cubicBezTo>
                <a:cubicBezTo>
                  <a:pt x="77" y="278"/>
                  <a:pt x="76" y="269"/>
                  <a:pt x="73" y="269"/>
                </a:cubicBezTo>
                <a:cubicBezTo>
                  <a:pt x="67" y="269"/>
                  <a:pt x="56" y="297"/>
                  <a:pt x="50" y="297"/>
                </a:cubicBezTo>
                <a:cubicBezTo>
                  <a:pt x="48" y="297"/>
                  <a:pt x="47" y="294"/>
                  <a:pt x="47" y="287"/>
                </a:cubicBezTo>
                <a:lnTo>
                  <a:pt x="47" y="287"/>
                </a:lnTo>
                <a:cubicBezTo>
                  <a:pt x="51" y="278"/>
                  <a:pt x="55" y="265"/>
                  <a:pt x="61" y="247"/>
                </a:cubicBezTo>
                <a:lnTo>
                  <a:pt x="61" y="247"/>
                </a:lnTo>
                <a:lnTo>
                  <a:pt x="49" y="259"/>
                </a:lnTo>
                <a:cubicBezTo>
                  <a:pt x="73" y="210"/>
                  <a:pt x="98" y="126"/>
                  <a:pt x="110" y="53"/>
                </a:cubicBezTo>
                <a:cubicBezTo>
                  <a:pt x="112" y="16"/>
                  <a:pt x="110" y="1"/>
                  <a:pt x="106" y="1"/>
                </a:cubicBez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53"/>
          <p:cNvSpPr/>
          <p:nvPr/>
        </p:nvSpPr>
        <p:spPr>
          <a:xfrm>
            <a:off x="973420" y="5159446"/>
            <a:ext cx="417" cy="481"/>
          </a:xfrm>
          <a:custGeom>
            <a:rect b="b" l="l" r="r" t="t"/>
            <a:pathLst>
              <a:path extrusionOk="0" h="15" w="13">
                <a:moveTo>
                  <a:pt x="12" y="1"/>
                </a:moveTo>
                <a:cubicBezTo>
                  <a:pt x="11" y="1"/>
                  <a:pt x="8" y="8"/>
                  <a:pt x="1" y="15"/>
                </a:cubicBezTo>
                <a:lnTo>
                  <a:pt x="13" y="15"/>
                </a:lnTo>
                <a:cubicBezTo>
                  <a:pt x="13" y="4"/>
                  <a:pt x="13" y="1"/>
                  <a:pt x="12" y="1"/>
                </a:cubicBez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53"/>
          <p:cNvSpPr/>
          <p:nvPr/>
        </p:nvSpPr>
        <p:spPr>
          <a:xfrm>
            <a:off x="1034728" y="5095123"/>
            <a:ext cx="1571" cy="4297"/>
          </a:xfrm>
          <a:custGeom>
            <a:rect b="b" l="l" r="r" t="t"/>
            <a:pathLst>
              <a:path extrusionOk="0" h="134" w="49">
                <a:moveTo>
                  <a:pt x="0" y="1"/>
                </a:moveTo>
                <a:lnTo>
                  <a:pt x="0" y="1"/>
                </a:lnTo>
                <a:cubicBezTo>
                  <a:pt x="12" y="49"/>
                  <a:pt x="24" y="97"/>
                  <a:pt x="49" y="134"/>
                </a:cubicBezTo>
                <a:lnTo>
                  <a:pt x="0" y="1"/>
                </a:ln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53"/>
          <p:cNvSpPr/>
          <p:nvPr/>
        </p:nvSpPr>
        <p:spPr>
          <a:xfrm>
            <a:off x="1234493" y="5133922"/>
            <a:ext cx="8786" cy="26005"/>
          </a:xfrm>
          <a:custGeom>
            <a:rect b="b" l="l" r="r" t="t"/>
            <a:pathLst>
              <a:path extrusionOk="0" h="811" w="274">
                <a:moveTo>
                  <a:pt x="181" y="0"/>
                </a:moveTo>
                <a:lnTo>
                  <a:pt x="181" y="0"/>
                </a:lnTo>
                <a:cubicBezTo>
                  <a:pt x="187" y="14"/>
                  <a:pt x="192" y="27"/>
                  <a:pt x="197" y="41"/>
                </a:cubicBezTo>
                <a:lnTo>
                  <a:pt x="197" y="41"/>
                </a:lnTo>
                <a:cubicBezTo>
                  <a:pt x="193" y="27"/>
                  <a:pt x="187" y="14"/>
                  <a:pt x="181" y="0"/>
                </a:cubicBezTo>
                <a:close/>
                <a:moveTo>
                  <a:pt x="197" y="41"/>
                </a:moveTo>
                <a:lnTo>
                  <a:pt x="197" y="41"/>
                </a:lnTo>
                <a:cubicBezTo>
                  <a:pt x="265" y="252"/>
                  <a:pt x="159" y="515"/>
                  <a:pt x="0" y="811"/>
                </a:cubicBezTo>
                <a:lnTo>
                  <a:pt x="145" y="811"/>
                </a:lnTo>
                <a:cubicBezTo>
                  <a:pt x="236" y="549"/>
                  <a:pt x="274" y="265"/>
                  <a:pt x="197" y="41"/>
                </a:cubicBez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53"/>
          <p:cNvSpPr/>
          <p:nvPr/>
        </p:nvSpPr>
        <p:spPr>
          <a:xfrm>
            <a:off x="958702" y="5147101"/>
            <a:ext cx="3527" cy="12826"/>
          </a:xfrm>
          <a:custGeom>
            <a:rect b="b" l="l" r="r" t="t"/>
            <a:pathLst>
              <a:path extrusionOk="0" h="400" w="110">
                <a:moveTo>
                  <a:pt x="109" y="1"/>
                </a:moveTo>
                <a:lnTo>
                  <a:pt x="109" y="1"/>
                </a:lnTo>
                <a:cubicBezTo>
                  <a:pt x="85" y="49"/>
                  <a:pt x="73" y="121"/>
                  <a:pt x="37" y="267"/>
                </a:cubicBezTo>
                <a:lnTo>
                  <a:pt x="61" y="109"/>
                </a:lnTo>
                <a:lnTo>
                  <a:pt x="61" y="109"/>
                </a:lnTo>
                <a:cubicBezTo>
                  <a:pt x="24" y="267"/>
                  <a:pt x="12" y="339"/>
                  <a:pt x="0" y="400"/>
                </a:cubicBezTo>
                <a:lnTo>
                  <a:pt x="49" y="400"/>
                </a:lnTo>
                <a:cubicBezTo>
                  <a:pt x="85" y="242"/>
                  <a:pt x="73" y="134"/>
                  <a:pt x="109" y="1"/>
                </a:cubicBez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53"/>
          <p:cNvSpPr/>
          <p:nvPr/>
        </p:nvSpPr>
        <p:spPr>
          <a:xfrm>
            <a:off x="945491" y="5151750"/>
            <a:ext cx="2373" cy="9331"/>
          </a:xfrm>
          <a:custGeom>
            <a:rect b="b" l="l" r="r" t="t"/>
            <a:pathLst>
              <a:path extrusionOk="0" h="291" w="74">
                <a:moveTo>
                  <a:pt x="37" y="1"/>
                </a:moveTo>
                <a:lnTo>
                  <a:pt x="37" y="1"/>
                </a:lnTo>
                <a:cubicBezTo>
                  <a:pt x="1" y="291"/>
                  <a:pt x="49" y="146"/>
                  <a:pt x="37" y="255"/>
                </a:cubicBezTo>
                <a:lnTo>
                  <a:pt x="74" y="255"/>
                </a:lnTo>
                <a:cubicBezTo>
                  <a:pt x="61" y="194"/>
                  <a:pt x="25" y="291"/>
                  <a:pt x="37" y="1"/>
                </a:cubicBez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53"/>
          <p:cNvSpPr/>
          <p:nvPr/>
        </p:nvSpPr>
        <p:spPr>
          <a:xfrm>
            <a:off x="1054127" y="4822058"/>
            <a:ext cx="802" cy="417"/>
          </a:xfrm>
          <a:custGeom>
            <a:rect b="b" l="l" r="r" t="t"/>
            <a:pathLst>
              <a:path extrusionOk="0" h="13" w="25">
                <a:moveTo>
                  <a:pt x="24" y="0"/>
                </a:moveTo>
                <a:lnTo>
                  <a:pt x="0" y="13"/>
                </a:lnTo>
                <a:lnTo>
                  <a:pt x="24" y="0"/>
                </a:ln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53"/>
          <p:cNvSpPr/>
          <p:nvPr/>
        </p:nvSpPr>
        <p:spPr>
          <a:xfrm>
            <a:off x="954822" y="5155566"/>
            <a:ext cx="3527" cy="4361"/>
          </a:xfrm>
          <a:custGeom>
            <a:rect b="b" l="l" r="r" t="t"/>
            <a:pathLst>
              <a:path extrusionOk="0" h="136" w="110">
                <a:moveTo>
                  <a:pt x="73" y="112"/>
                </a:moveTo>
                <a:cubicBezTo>
                  <a:pt x="68" y="119"/>
                  <a:pt x="64" y="122"/>
                  <a:pt x="61" y="123"/>
                </a:cubicBezTo>
                <a:lnTo>
                  <a:pt x="61" y="123"/>
                </a:lnTo>
                <a:lnTo>
                  <a:pt x="73" y="112"/>
                </a:lnTo>
                <a:close/>
                <a:moveTo>
                  <a:pt x="105" y="1"/>
                </a:moveTo>
                <a:cubicBezTo>
                  <a:pt x="94" y="1"/>
                  <a:pt x="83" y="47"/>
                  <a:pt x="61" y="123"/>
                </a:cubicBezTo>
                <a:lnTo>
                  <a:pt x="61" y="123"/>
                </a:lnTo>
                <a:cubicBezTo>
                  <a:pt x="60" y="123"/>
                  <a:pt x="60" y="123"/>
                  <a:pt x="60" y="123"/>
                </a:cubicBezTo>
                <a:cubicBezTo>
                  <a:pt x="41" y="123"/>
                  <a:pt x="53" y="15"/>
                  <a:pt x="40" y="15"/>
                </a:cubicBezTo>
                <a:cubicBezTo>
                  <a:pt x="36" y="15"/>
                  <a:pt x="27" y="31"/>
                  <a:pt x="12" y="75"/>
                </a:cubicBezTo>
                <a:lnTo>
                  <a:pt x="0" y="136"/>
                </a:lnTo>
                <a:lnTo>
                  <a:pt x="85" y="136"/>
                </a:lnTo>
                <a:cubicBezTo>
                  <a:pt x="97" y="87"/>
                  <a:pt x="97" y="39"/>
                  <a:pt x="109" y="3"/>
                </a:cubicBezTo>
                <a:cubicBezTo>
                  <a:pt x="108" y="1"/>
                  <a:pt x="107" y="1"/>
                  <a:pt x="105" y="1"/>
                </a:cubicBez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53"/>
          <p:cNvSpPr/>
          <p:nvPr/>
        </p:nvSpPr>
        <p:spPr>
          <a:xfrm>
            <a:off x="1066152" y="4827092"/>
            <a:ext cx="1186" cy="802"/>
          </a:xfrm>
          <a:custGeom>
            <a:rect b="b" l="l" r="r" t="t"/>
            <a:pathLst>
              <a:path extrusionOk="0" h="25" w="37">
                <a:moveTo>
                  <a:pt x="0" y="25"/>
                </a:moveTo>
                <a:lnTo>
                  <a:pt x="36" y="1"/>
                </a:lnTo>
                <a:lnTo>
                  <a:pt x="0" y="25"/>
                </a:ln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53"/>
          <p:cNvSpPr/>
          <p:nvPr/>
        </p:nvSpPr>
        <p:spPr>
          <a:xfrm>
            <a:off x="1363266" y="4512150"/>
            <a:ext cx="417" cy="417"/>
          </a:xfrm>
          <a:custGeom>
            <a:rect b="b" l="l" r="r" t="t"/>
            <a:pathLst>
              <a:path extrusionOk="0" h="13" w="13">
                <a:moveTo>
                  <a:pt x="12" y="12"/>
                </a:move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53"/>
          <p:cNvSpPr/>
          <p:nvPr/>
        </p:nvSpPr>
        <p:spPr>
          <a:xfrm>
            <a:off x="949371" y="5159125"/>
            <a:ext cx="32" cy="802"/>
          </a:xfrm>
          <a:custGeom>
            <a:rect b="b" l="l" r="r" t="t"/>
            <a:pathLst>
              <a:path extrusionOk="0" h="25" w="1">
                <a:moveTo>
                  <a:pt x="1" y="1"/>
                </a:moveTo>
                <a:lnTo>
                  <a:pt x="1" y="25"/>
                </a:lnTo>
                <a:lnTo>
                  <a:pt x="1" y="25"/>
                </a:ln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53"/>
          <p:cNvSpPr/>
          <p:nvPr/>
        </p:nvSpPr>
        <p:spPr>
          <a:xfrm>
            <a:off x="945908" y="5158740"/>
            <a:ext cx="417" cy="1186"/>
          </a:xfrm>
          <a:custGeom>
            <a:rect b="b" l="l" r="r" t="t"/>
            <a:pathLst>
              <a:path extrusionOk="0" h="37" w="13">
                <a:moveTo>
                  <a:pt x="12" y="0"/>
                </a:moveTo>
                <a:lnTo>
                  <a:pt x="0" y="37"/>
                </a:lnTo>
                <a:lnTo>
                  <a:pt x="12" y="37"/>
                </a:lnTo>
                <a:lnTo>
                  <a:pt x="12" y="0"/>
                </a:ln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53"/>
          <p:cNvSpPr/>
          <p:nvPr/>
        </p:nvSpPr>
        <p:spPr>
          <a:xfrm>
            <a:off x="941611" y="5154508"/>
            <a:ext cx="2758" cy="5419"/>
          </a:xfrm>
          <a:custGeom>
            <a:rect b="b" l="l" r="r" t="t"/>
            <a:pathLst>
              <a:path extrusionOk="0" h="169" w="86">
                <a:moveTo>
                  <a:pt x="34" y="0"/>
                </a:moveTo>
                <a:cubicBezTo>
                  <a:pt x="28" y="0"/>
                  <a:pt x="17" y="54"/>
                  <a:pt x="1" y="169"/>
                </a:cubicBezTo>
                <a:lnTo>
                  <a:pt x="86" y="169"/>
                </a:lnTo>
                <a:cubicBezTo>
                  <a:pt x="76" y="119"/>
                  <a:pt x="66" y="78"/>
                  <a:pt x="49" y="78"/>
                </a:cubicBezTo>
                <a:cubicBezTo>
                  <a:pt x="46" y="78"/>
                  <a:pt x="42" y="80"/>
                  <a:pt x="37" y="84"/>
                </a:cubicBezTo>
                <a:lnTo>
                  <a:pt x="37" y="36"/>
                </a:lnTo>
                <a:cubicBezTo>
                  <a:pt x="37" y="12"/>
                  <a:pt x="36" y="0"/>
                  <a:pt x="34" y="0"/>
                </a:cubicBez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3" name="Google Shape;1063;p53"/>
          <p:cNvGrpSpPr/>
          <p:nvPr/>
        </p:nvGrpSpPr>
        <p:grpSpPr>
          <a:xfrm>
            <a:off x="-138" y="-2956"/>
            <a:ext cx="9143976" cy="5162882"/>
            <a:chOff x="-138" y="-2956"/>
            <a:chExt cx="9143976" cy="5162882"/>
          </a:xfrm>
        </p:grpSpPr>
        <p:sp>
          <p:nvSpPr>
            <p:cNvPr id="1064" name="Google Shape;1064;p53"/>
            <p:cNvSpPr/>
            <p:nvPr/>
          </p:nvSpPr>
          <p:spPr>
            <a:xfrm>
              <a:off x="4338706" y="-2956"/>
              <a:ext cx="4805133" cy="4369530"/>
            </a:xfrm>
            <a:custGeom>
              <a:rect b="b" l="l" r="r" t="t"/>
              <a:pathLst>
                <a:path extrusionOk="0" h="136271" w="149856">
                  <a:moveTo>
                    <a:pt x="92057" y="16113"/>
                  </a:moveTo>
                  <a:lnTo>
                    <a:pt x="92057" y="16113"/>
                  </a:lnTo>
                  <a:cubicBezTo>
                    <a:pt x="91984" y="16331"/>
                    <a:pt x="91888" y="16561"/>
                    <a:pt x="91779" y="16779"/>
                  </a:cubicBezTo>
                  <a:cubicBezTo>
                    <a:pt x="91863" y="16573"/>
                    <a:pt x="91948" y="16367"/>
                    <a:pt x="92021" y="16138"/>
                  </a:cubicBezTo>
                  <a:lnTo>
                    <a:pt x="92057" y="16113"/>
                  </a:lnTo>
                  <a:close/>
                  <a:moveTo>
                    <a:pt x="11674" y="29650"/>
                  </a:moveTo>
                  <a:lnTo>
                    <a:pt x="11674" y="29650"/>
                  </a:lnTo>
                  <a:cubicBezTo>
                    <a:pt x="11650" y="29710"/>
                    <a:pt x="11626" y="29771"/>
                    <a:pt x="11601" y="29819"/>
                  </a:cubicBezTo>
                  <a:cubicBezTo>
                    <a:pt x="11626" y="29771"/>
                    <a:pt x="11638" y="29698"/>
                    <a:pt x="11674" y="29650"/>
                  </a:cubicBezTo>
                  <a:close/>
                  <a:moveTo>
                    <a:pt x="22851" y="1"/>
                  </a:moveTo>
                  <a:cubicBezTo>
                    <a:pt x="22839" y="37"/>
                    <a:pt x="22827" y="73"/>
                    <a:pt x="22815" y="121"/>
                  </a:cubicBezTo>
                  <a:cubicBezTo>
                    <a:pt x="22767" y="170"/>
                    <a:pt x="22730" y="230"/>
                    <a:pt x="22694" y="279"/>
                  </a:cubicBezTo>
                  <a:cubicBezTo>
                    <a:pt x="21351" y="484"/>
                    <a:pt x="20093" y="1222"/>
                    <a:pt x="19198" y="2964"/>
                  </a:cubicBezTo>
                  <a:cubicBezTo>
                    <a:pt x="19089" y="3170"/>
                    <a:pt x="18992" y="3376"/>
                    <a:pt x="18908" y="3569"/>
                  </a:cubicBezTo>
                  <a:cubicBezTo>
                    <a:pt x="18001" y="3944"/>
                    <a:pt x="17154" y="4670"/>
                    <a:pt x="16501" y="5928"/>
                  </a:cubicBezTo>
                  <a:cubicBezTo>
                    <a:pt x="16126" y="5861"/>
                    <a:pt x="15773" y="5830"/>
                    <a:pt x="15441" y="5830"/>
                  </a:cubicBezTo>
                  <a:cubicBezTo>
                    <a:pt x="14401" y="5830"/>
                    <a:pt x="13565" y="6129"/>
                    <a:pt x="12896" y="6533"/>
                  </a:cubicBezTo>
                  <a:cubicBezTo>
                    <a:pt x="11589" y="7331"/>
                    <a:pt x="10948" y="8553"/>
                    <a:pt x="10839" y="8795"/>
                  </a:cubicBezTo>
                  <a:cubicBezTo>
                    <a:pt x="10501" y="9533"/>
                    <a:pt x="10343" y="10234"/>
                    <a:pt x="10331" y="10875"/>
                  </a:cubicBezTo>
                  <a:cubicBezTo>
                    <a:pt x="9581" y="11347"/>
                    <a:pt x="8940" y="12097"/>
                    <a:pt x="8456" y="13246"/>
                  </a:cubicBezTo>
                  <a:cubicBezTo>
                    <a:pt x="8335" y="13525"/>
                    <a:pt x="7706" y="15158"/>
                    <a:pt x="8335" y="16948"/>
                  </a:cubicBezTo>
                  <a:cubicBezTo>
                    <a:pt x="8202" y="17190"/>
                    <a:pt x="8093" y="17432"/>
                    <a:pt x="7996" y="17662"/>
                  </a:cubicBezTo>
                  <a:cubicBezTo>
                    <a:pt x="7077" y="20021"/>
                    <a:pt x="7718" y="22041"/>
                    <a:pt x="9896" y="23686"/>
                  </a:cubicBezTo>
                  <a:cubicBezTo>
                    <a:pt x="9884" y="23710"/>
                    <a:pt x="9871" y="23746"/>
                    <a:pt x="9859" y="23771"/>
                  </a:cubicBezTo>
                  <a:cubicBezTo>
                    <a:pt x="9351" y="25246"/>
                    <a:pt x="9267" y="27267"/>
                    <a:pt x="11226" y="29238"/>
                  </a:cubicBezTo>
                  <a:cubicBezTo>
                    <a:pt x="10851" y="29734"/>
                    <a:pt x="10609" y="30242"/>
                    <a:pt x="10452" y="30702"/>
                  </a:cubicBezTo>
                  <a:cubicBezTo>
                    <a:pt x="8771" y="31440"/>
                    <a:pt x="8021" y="32916"/>
                    <a:pt x="7755" y="33605"/>
                  </a:cubicBezTo>
                  <a:cubicBezTo>
                    <a:pt x="4791" y="34065"/>
                    <a:pt x="3908" y="36448"/>
                    <a:pt x="3690" y="37343"/>
                  </a:cubicBezTo>
                  <a:cubicBezTo>
                    <a:pt x="3654" y="37476"/>
                    <a:pt x="3593" y="37730"/>
                    <a:pt x="3569" y="38045"/>
                  </a:cubicBezTo>
                  <a:cubicBezTo>
                    <a:pt x="2009" y="38553"/>
                    <a:pt x="726" y="39654"/>
                    <a:pt x="339" y="41928"/>
                  </a:cubicBezTo>
                  <a:cubicBezTo>
                    <a:pt x="1" y="43863"/>
                    <a:pt x="654" y="45254"/>
                    <a:pt x="1585" y="46234"/>
                  </a:cubicBezTo>
                  <a:cubicBezTo>
                    <a:pt x="884" y="47033"/>
                    <a:pt x="303" y="48133"/>
                    <a:pt x="291" y="49633"/>
                  </a:cubicBezTo>
                  <a:cubicBezTo>
                    <a:pt x="291" y="50819"/>
                    <a:pt x="714" y="54690"/>
                    <a:pt x="6412" y="54871"/>
                  </a:cubicBezTo>
                  <a:cubicBezTo>
                    <a:pt x="7162" y="54895"/>
                    <a:pt x="8226" y="54920"/>
                    <a:pt x="9509" y="54932"/>
                  </a:cubicBezTo>
                  <a:cubicBezTo>
                    <a:pt x="9654" y="54932"/>
                    <a:pt x="9799" y="54932"/>
                    <a:pt x="9944" y="54944"/>
                  </a:cubicBezTo>
                  <a:cubicBezTo>
                    <a:pt x="9037" y="56093"/>
                    <a:pt x="8505" y="57629"/>
                    <a:pt x="9206" y="59625"/>
                  </a:cubicBezTo>
                  <a:cubicBezTo>
                    <a:pt x="7694" y="61149"/>
                    <a:pt x="5009" y="63932"/>
                    <a:pt x="7222" y="67452"/>
                  </a:cubicBezTo>
                  <a:cubicBezTo>
                    <a:pt x="7803" y="68371"/>
                    <a:pt x="8456" y="68976"/>
                    <a:pt x="9146" y="69351"/>
                  </a:cubicBezTo>
                  <a:cubicBezTo>
                    <a:pt x="9351" y="69871"/>
                    <a:pt x="9678" y="70403"/>
                    <a:pt x="10138" y="70960"/>
                  </a:cubicBezTo>
                  <a:cubicBezTo>
                    <a:pt x="11299" y="72350"/>
                    <a:pt x="12601" y="72819"/>
                    <a:pt x="13864" y="72819"/>
                  </a:cubicBezTo>
                  <a:cubicBezTo>
                    <a:pt x="15611" y="72819"/>
                    <a:pt x="17283" y="71920"/>
                    <a:pt x="18400" y="71323"/>
                  </a:cubicBezTo>
                  <a:cubicBezTo>
                    <a:pt x="18823" y="71093"/>
                    <a:pt x="19259" y="70851"/>
                    <a:pt x="19537" y="70730"/>
                  </a:cubicBezTo>
                  <a:lnTo>
                    <a:pt x="19537" y="70730"/>
                  </a:lnTo>
                  <a:cubicBezTo>
                    <a:pt x="19162" y="70887"/>
                    <a:pt x="18654" y="71020"/>
                    <a:pt x="18073" y="71045"/>
                  </a:cubicBezTo>
                  <a:cubicBezTo>
                    <a:pt x="18654" y="70984"/>
                    <a:pt x="19283" y="70815"/>
                    <a:pt x="19972" y="70500"/>
                  </a:cubicBezTo>
                  <a:cubicBezTo>
                    <a:pt x="20190" y="71662"/>
                    <a:pt x="20807" y="72532"/>
                    <a:pt x="21351" y="73089"/>
                  </a:cubicBezTo>
                  <a:cubicBezTo>
                    <a:pt x="21218" y="73379"/>
                    <a:pt x="21097" y="73621"/>
                    <a:pt x="20988" y="73851"/>
                  </a:cubicBezTo>
                  <a:cubicBezTo>
                    <a:pt x="18581" y="78944"/>
                    <a:pt x="21811" y="81097"/>
                    <a:pt x="22876" y="81641"/>
                  </a:cubicBezTo>
                  <a:cubicBezTo>
                    <a:pt x="23408" y="81908"/>
                    <a:pt x="24260" y="82239"/>
                    <a:pt x="25263" y="82239"/>
                  </a:cubicBezTo>
                  <a:cubicBezTo>
                    <a:pt x="25627" y="82239"/>
                    <a:pt x="26011" y="82195"/>
                    <a:pt x="26408" y="82089"/>
                  </a:cubicBezTo>
                  <a:cubicBezTo>
                    <a:pt x="26867" y="82863"/>
                    <a:pt x="27630" y="83553"/>
                    <a:pt x="28803" y="84061"/>
                  </a:cubicBezTo>
                  <a:cubicBezTo>
                    <a:pt x="29580" y="84392"/>
                    <a:pt x="30290" y="84533"/>
                    <a:pt x="30937" y="84533"/>
                  </a:cubicBezTo>
                  <a:cubicBezTo>
                    <a:pt x="33079" y="84533"/>
                    <a:pt x="34525" y="82980"/>
                    <a:pt x="35408" y="81605"/>
                  </a:cubicBezTo>
                  <a:cubicBezTo>
                    <a:pt x="35505" y="81653"/>
                    <a:pt x="35613" y="81702"/>
                    <a:pt x="35710" y="81738"/>
                  </a:cubicBezTo>
                  <a:cubicBezTo>
                    <a:pt x="35444" y="83698"/>
                    <a:pt x="35928" y="85028"/>
                    <a:pt x="36642" y="85936"/>
                  </a:cubicBezTo>
                  <a:cubicBezTo>
                    <a:pt x="36896" y="87460"/>
                    <a:pt x="37718" y="88415"/>
                    <a:pt x="38553" y="89008"/>
                  </a:cubicBezTo>
                  <a:cubicBezTo>
                    <a:pt x="39061" y="89819"/>
                    <a:pt x="39775" y="90351"/>
                    <a:pt x="40525" y="90702"/>
                  </a:cubicBezTo>
                  <a:cubicBezTo>
                    <a:pt x="40767" y="90811"/>
                    <a:pt x="41009" y="90907"/>
                    <a:pt x="41251" y="90992"/>
                  </a:cubicBezTo>
                  <a:cubicBezTo>
                    <a:pt x="41671" y="91128"/>
                    <a:pt x="42281" y="91274"/>
                    <a:pt x="42980" y="91274"/>
                  </a:cubicBezTo>
                  <a:cubicBezTo>
                    <a:pt x="43649" y="91274"/>
                    <a:pt x="44400" y="91140"/>
                    <a:pt x="45146" y="90738"/>
                  </a:cubicBezTo>
                  <a:cubicBezTo>
                    <a:pt x="45242" y="90774"/>
                    <a:pt x="45339" y="90799"/>
                    <a:pt x="45412" y="90823"/>
                  </a:cubicBezTo>
                  <a:cubicBezTo>
                    <a:pt x="45605" y="90883"/>
                    <a:pt x="45835" y="90956"/>
                    <a:pt x="46101" y="91004"/>
                  </a:cubicBezTo>
                  <a:cubicBezTo>
                    <a:pt x="46597" y="91706"/>
                    <a:pt x="47335" y="92311"/>
                    <a:pt x="48424" y="92710"/>
                  </a:cubicBezTo>
                  <a:cubicBezTo>
                    <a:pt x="49101" y="94706"/>
                    <a:pt x="50746" y="95492"/>
                    <a:pt x="51654" y="95782"/>
                  </a:cubicBezTo>
                  <a:cubicBezTo>
                    <a:pt x="52304" y="95988"/>
                    <a:pt x="52898" y="96082"/>
                    <a:pt x="53441" y="96082"/>
                  </a:cubicBezTo>
                  <a:cubicBezTo>
                    <a:pt x="54749" y="96082"/>
                    <a:pt x="55765" y="95542"/>
                    <a:pt x="56577" y="94730"/>
                  </a:cubicBezTo>
                  <a:cubicBezTo>
                    <a:pt x="57194" y="95262"/>
                    <a:pt x="57859" y="95553"/>
                    <a:pt x="58319" y="95710"/>
                  </a:cubicBezTo>
                  <a:cubicBezTo>
                    <a:pt x="59007" y="95939"/>
                    <a:pt x="59632" y="96043"/>
                    <a:pt x="60204" y="96043"/>
                  </a:cubicBezTo>
                  <a:cubicBezTo>
                    <a:pt x="61019" y="96043"/>
                    <a:pt x="61723" y="95831"/>
                    <a:pt x="62335" y="95468"/>
                  </a:cubicBezTo>
                  <a:lnTo>
                    <a:pt x="62335" y="95468"/>
                  </a:lnTo>
                  <a:cubicBezTo>
                    <a:pt x="62117" y="99048"/>
                    <a:pt x="65130" y="100379"/>
                    <a:pt x="65517" y="100548"/>
                  </a:cubicBezTo>
                  <a:cubicBezTo>
                    <a:pt x="66128" y="100794"/>
                    <a:pt x="66814" y="100967"/>
                    <a:pt x="67538" y="100967"/>
                  </a:cubicBezTo>
                  <a:cubicBezTo>
                    <a:pt x="68776" y="100967"/>
                    <a:pt x="70123" y="100459"/>
                    <a:pt x="71384" y="98940"/>
                  </a:cubicBezTo>
                  <a:cubicBezTo>
                    <a:pt x="71420" y="98964"/>
                    <a:pt x="71456" y="98976"/>
                    <a:pt x="71480" y="98988"/>
                  </a:cubicBezTo>
                  <a:cubicBezTo>
                    <a:pt x="72154" y="99303"/>
                    <a:pt x="72928" y="99534"/>
                    <a:pt x="73756" y="99534"/>
                  </a:cubicBezTo>
                  <a:cubicBezTo>
                    <a:pt x="74743" y="99534"/>
                    <a:pt x="75805" y="99206"/>
                    <a:pt x="76863" y="98298"/>
                  </a:cubicBezTo>
                  <a:cubicBezTo>
                    <a:pt x="77263" y="98928"/>
                    <a:pt x="77892" y="99520"/>
                    <a:pt x="78787" y="100016"/>
                  </a:cubicBezTo>
                  <a:cubicBezTo>
                    <a:pt x="79326" y="100319"/>
                    <a:pt x="80221" y="100703"/>
                    <a:pt x="81304" y="100703"/>
                  </a:cubicBezTo>
                  <a:cubicBezTo>
                    <a:pt x="81996" y="100703"/>
                    <a:pt x="82764" y="100547"/>
                    <a:pt x="83565" y="100113"/>
                  </a:cubicBezTo>
                  <a:lnTo>
                    <a:pt x="83565" y="100113"/>
                  </a:lnTo>
                  <a:cubicBezTo>
                    <a:pt x="83311" y="100597"/>
                    <a:pt x="83093" y="101008"/>
                    <a:pt x="82912" y="101359"/>
                  </a:cubicBezTo>
                  <a:cubicBezTo>
                    <a:pt x="80335" y="106343"/>
                    <a:pt x="83117" y="108593"/>
                    <a:pt x="84412" y="109319"/>
                  </a:cubicBezTo>
                  <a:cubicBezTo>
                    <a:pt x="85051" y="109688"/>
                    <a:pt x="85907" y="110007"/>
                    <a:pt x="86955" y="110007"/>
                  </a:cubicBezTo>
                  <a:cubicBezTo>
                    <a:pt x="87692" y="110007"/>
                    <a:pt x="88525" y="109849"/>
                    <a:pt x="89444" y="109440"/>
                  </a:cubicBezTo>
                  <a:cubicBezTo>
                    <a:pt x="90521" y="109125"/>
                    <a:pt x="91621" y="108411"/>
                    <a:pt x="92589" y="107032"/>
                  </a:cubicBezTo>
                  <a:cubicBezTo>
                    <a:pt x="92662" y="106911"/>
                    <a:pt x="92771" y="106766"/>
                    <a:pt x="92867" y="106609"/>
                  </a:cubicBezTo>
                  <a:lnTo>
                    <a:pt x="92916" y="106621"/>
                  </a:lnTo>
                  <a:cubicBezTo>
                    <a:pt x="92698" y="107129"/>
                    <a:pt x="92505" y="107577"/>
                    <a:pt x="92359" y="107940"/>
                  </a:cubicBezTo>
                  <a:cubicBezTo>
                    <a:pt x="90194" y="113105"/>
                    <a:pt x="93158" y="115101"/>
                    <a:pt x="94513" y="115778"/>
                  </a:cubicBezTo>
                  <a:cubicBezTo>
                    <a:pt x="95299" y="116129"/>
                    <a:pt x="96013" y="116298"/>
                    <a:pt x="96666" y="116323"/>
                  </a:cubicBezTo>
                  <a:cubicBezTo>
                    <a:pt x="96968" y="116528"/>
                    <a:pt x="97271" y="116698"/>
                    <a:pt x="97525" y="116806"/>
                  </a:cubicBezTo>
                  <a:cubicBezTo>
                    <a:pt x="97923" y="116986"/>
                    <a:pt x="98708" y="117270"/>
                    <a:pt x="99674" y="117270"/>
                  </a:cubicBezTo>
                  <a:cubicBezTo>
                    <a:pt x="100730" y="117270"/>
                    <a:pt x="102003" y="116930"/>
                    <a:pt x="103222" y="115742"/>
                  </a:cubicBezTo>
                  <a:lnTo>
                    <a:pt x="103222" y="115742"/>
                  </a:lnTo>
                  <a:cubicBezTo>
                    <a:pt x="102980" y="118972"/>
                    <a:pt x="105339" y="120339"/>
                    <a:pt x="106138" y="120738"/>
                  </a:cubicBezTo>
                  <a:cubicBezTo>
                    <a:pt x="106670" y="120980"/>
                    <a:pt x="107396" y="121210"/>
                    <a:pt x="108230" y="121222"/>
                  </a:cubicBezTo>
                  <a:cubicBezTo>
                    <a:pt x="108787" y="122020"/>
                    <a:pt x="109537" y="122516"/>
                    <a:pt x="110166" y="122831"/>
                  </a:cubicBezTo>
                  <a:cubicBezTo>
                    <a:pt x="110517" y="123012"/>
                    <a:pt x="110964" y="123181"/>
                    <a:pt x="111460" y="123290"/>
                  </a:cubicBezTo>
                  <a:cubicBezTo>
                    <a:pt x="111811" y="123641"/>
                    <a:pt x="112259" y="123980"/>
                    <a:pt x="112803" y="124270"/>
                  </a:cubicBezTo>
                  <a:cubicBezTo>
                    <a:pt x="113344" y="124566"/>
                    <a:pt x="114229" y="124928"/>
                    <a:pt x="115279" y="124928"/>
                  </a:cubicBezTo>
                  <a:cubicBezTo>
                    <a:pt x="115730" y="124928"/>
                    <a:pt x="116212" y="124861"/>
                    <a:pt x="116710" y="124694"/>
                  </a:cubicBezTo>
                  <a:cubicBezTo>
                    <a:pt x="116969" y="124735"/>
                    <a:pt x="117247" y="124760"/>
                    <a:pt x="117540" y="124760"/>
                  </a:cubicBezTo>
                  <a:cubicBezTo>
                    <a:pt x="118110" y="124760"/>
                    <a:pt x="118736" y="124663"/>
                    <a:pt x="119384" y="124391"/>
                  </a:cubicBezTo>
                  <a:cubicBezTo>
                    <a:pt x="119783" y="125129"/>
                    <a:pt x="120436" y="125806"/>
                    <a:pt x="121440" y="126363"/>
                  </a:cubicBezTo>
                  <a:cubicBezTo>
                    <a:pt x="121501" y="126399"/>
                    <a:pt x="121646" y="126472"/>
                    <a:pt x="121851" y="126569"/>
                  </a:cubicBezTo>
                  <a:cubicBezTo>
                    <a:pt x="122347" y="127185"/>
                    <a:pt x="122940" y="127621"/>
                    <a:pt x="123521" y="127923"/>
                  </a:cubicBezTo>
                  <a:cubicBezTo>
                    <a:pt x="123726" y="128032"/>
                    <a:pt x="123944" y="128129"/>
                    <a:pt x="124162" y="128226"/>
                  </a:cubicBezTo>
                  <a:cubicBezTo>
                    <a:pt x="124670" y="129181"/>
                    <a:pt x="125456" y="129907"/>
                    <a:pt x="126496" y="130403"/>
                  </a:cubicBezTo>
                  <a:cubicBezTo>
                    <a:pt x="127331" y="130794"/>
                    <a:pt x="128095" y="130963"/>
                    <a:pt x="128796" y="130963"/>
                  </a:cubicBezTo>
                  <a:cubicBezTo>
                    <a:pt x="129049" y="130963"/>
                    <a:pt x="129295" y="130941"/>
                    <a:pt x="129533" y="130899"/>
                  </a:cubicBezTo>
                  <a:cubicBezTo>
                    <a:pt x="129968" y="131189"/>
                    <a:pt x="130355" y="131371"/>
                    <a:pt x="130561" y="131444"/>
                  </a:cubicBezTo>
                  <a:cubicBezTo>
                    <a:pt x="130845" y="131557"/>
                    <a:pt x="131578" y="131810"/>
                    <a:pt x="132508" y="131810"/>
                  </a:cubicBezTo>
                  <a:cubicBezTo>
                    <a:pt x="132568" y="131810"/>
                    <a:pt x="132629" y="131809"/>
                    <a:pt x="132690" y="131806"/>
                  </a:cubicBezTo>
                  <a:cubicBezTo>
                    <a:pt x="133392" y="132460"/>
                    <a:pt x="134178" y="132798"/>
                    <a:pt x="134698" y="132956"/>
                  </a:cubicBezTo>
                  <a:cubicBezTo>
                    <a:pt x="135107" y="133082"/>
                    <a:pt x="135683" y="133210"/>
                    <a:pt x="136341" y="133210"/>
                  </a:cubicBezTo>
                  <a:cubicBezTo>
                    <a:pt x="138020" y="133210"/>
                    <a:pt x="140229" y="132376"/>
                    <a:pt x="141533" y="128552"/>
                  </a:cubicBezTo>
                  <a:cubicBezTo>
                    <a:pt x="141787" y="127790"/>
                    <a:pt x="142150" y="126702"/>
                    <a:pt x="142561" y="125395"/>
                  </a:cubicBezTo>
                  <a:cubicBezTo>
                    <a:pt x="142755" y="124790"/>
                    <a:pt x="142960" y="124149"/>
                    <a:pt x="143178" y="123472"/>
                  </a:cubicBezTo>
                  <a:cubicBezTo>
                    <a:pt x="143190" y="123544"/>
                    <a:pt x="143190" y="123605"/>
                    <a:pt x="143202" y="123677"/>
                  </a:cubicBezTo>
                  <a:cubicBezTo>
                    <a:pt x="143371" y="125637"/>
                    <a:pt x="143553" y="127597"/>
                    <a:pt x="143710" y="129073"/>
                  </a:cubicBezTo>
                  <a:cubicBezTo>
                    <a:pt x="143783" y="129859"/>
                    <a:pt x="143867" y="130524"/>
                    <a:pt x="143916" y="130984"/>
                  </a:cubicBezTo>
                  <a:cubicBezTo>
                    <a:pt x="144478" y="135186"/>
                    <a:pt x="147368" y="135963"/>
                    <a:pt x="148755" y="136090"/>
                  </a:cubicBezTo>
                  <a:lnTo>
                    <a:pt x="148755" y="136090"/>
                  </a:lnTo>
                  <a:cubicBezTo>
                    <a:pt x="148715" y="136085"/>
                    <a:pt x="148689" y="136080"/>
                    <a:pt x="148682" y="136077"/>
                  </a:cubicBezTo>
                  <a:lnTo>
                    <a:pt x="148682" y="136077"/>
                  </a:lnTo>
                  <a:cubicBezTo>
                    <a:pt x="148716" y="136081"/>
                    <a:pt x="148752" y="136086"/>
                    <a:pt x="148791" y="136093"/>
                  </a:cubicBezTo>
                  <a:lnTo>
                    <a:pt x="148791" y="136093"/>
                  </a:lnTo>
                  <a:cubicBezTo>
                    <a:pt x="148779" y="136092"/>
                    <a:pt x="148767" y="136091"/>
                    <a:pt x="148755" y="136090"/>
                  </a:cubicBezTo>
                  <a:lnTo>
                    <a:pt x="148755" y="136090"/>
                  </a:lnTo>
                  <a:cubicBezTo>
                    <a:pt x="148769" y="136092"/>
                    <a:pt x="148784" y="136093"/>
                    <a:pt x="148801" y="136095"/>
                  </a:cubicBezTo>
                  <a:lnTo>
                    <a:pt x="148801" y="136095"/>
                  </a:lnTo>
                  <a:cubicBezTo>
                    <a:pt x="148798" y="136094"/>
                    <a:pt x="148795" y="136094"/>
                    <a:pt x="148791" y="136093"/>
                  </a:cubicBezTo>
                  <a:lnTo>
                    <a:pt x="148791" y="136093"/>
                  </a:lnTo>
                  <a:cubicBezTo>
                    <a:pt x="148970" y="136108"/>
                    <a:pt x="149122" y="136113"/>
                    <a:pt x="149238" y="136113"/>
                  </a:cubicBezTo>
                  <a:cubicBezTo>
                    <a:pt x="149052" y="136113"/>
                    <a:pt x="148900" y="136104"/>
                    <a:pt x="148801" y="136095"/>
                  </a:cubicBezTo>
                  <a:lnTo>
                    <a:pt x="148801" y="136095"/>
                  </a:lnTo>
                  <a:cubicBezTo>
                    <a:pt x="148871" y="136107"/>
                    <a:pt x="148946" y="136122"/>
                    <a:pt x="149021" y="136137"/>
                  </a:cubicBezTo>
                  <a:cubicBezTo>
                    <a:pt x="149299" y="136185"/>
                    <a:pt x="149577" y="136234"/>
                    <a:pt x="149855" y="136270"/>
                  </a:cubicBezTo>
                  <a:lnTo>
                    <a:pt x="149855" y="1"/>
                  </a:lnTo>
                  <a:close/>
                </a:path>
              </a:pathLst>
            </a:custGeom>
            <a:solidFill>
              <a:srgbClr val="F6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3"/>
            <p:cNvSpPr/>
            <p:nvPr/>
          </p:nvSpPr>
          <p:spPr>
            <a:xfrm>
              <a:off x="6889765" y="4060"/>
              <a:ext cx="540007" cy="291727"/>
            </a:xfrm>
            <a:custGeom>
              <a:rect b="b" l="l" r="r" t="t"/>
              <a:pathLst>
                <a:path extrusionOk="0" h="9098" w="16841">
                  <a:moveTo>
                    <a:pt x="14097" y="1449"/>
                  </a:moveTo>
                  <a:cubicBezTo>
                    <a:pt x="14077" y="1476"/>
                    <a:pt x="14056" y="1506"/>
                    <a:pt x="14034" y="1537"/>
                  </a:cubicBezTo>
                  <a:cubicBezTo>
                    <a:pt x="14060" y="1503"/>
                    <a:pt x="14081" y="1473"/>
                    <a:pt x="14097" y="1449"/>
                  </a:cubicBezTo>
                  <a:close/>
                  <a:moveTo>
                    <a:pt x="12062" y="2323"/>
                  </a:moveTo>
                  <a:cubicBezTo>
                    <a:pt x="11990" y="2408"/>
                    <a:pt x="11929" y="2480"/>
                    <a:pt x="11845" y="2577"/>
                  </a:cubicBezTo>
                  <a:cubicBezTo>
                    <a:pt x="11978" y="2420"/>
                    <a:pt x="12038" y="2335"/>
                    <a:pt x="12062" y="2323"/>
                  </a:cubicBezTo>
                  <a:close/>
                  <a:moveTo>
                    <a:pt x="15695" y="2584"/>
                  </a:moveTo>
                  <a:cubicBezTo>
                    <a:pt x="15690" y="2594"/>
                    <a:pt x="15685" y="2603"/>
                    <a:pt x="15679" y="2613"/>
                  </a:cubicBezTo>
                  <a:lnTo>
                    <a:pt x="15655" y="2650"/>
                  </a:lnTo>
                  <a:cubicBezTo>
                    <a:pt x="15670" y="2625"/>
                    <a:pt x="15684" y="2603"/>
                    <a:pt x="15695" y="2584"/>
                  </a:cubicBezTo>
                  <a:close/>
                  <a:moveTo>
                    <a:pt x="15752" y="2686"/>
                  </a:moveTo>
                  <a:cubicBezTo>
                    <a:pt x="15679" y="2795"/>
                    <a:pt x="15595" y="2892"/>
                    <a:pt x="15498" y="2988"/>
                  </a:cubicBezTo>
                  <a:cubicBezTo>
                    <a:pt x="15457" y="3026"/>
                    <a:pt x="15436" y="3042"/>
                    <a:pt x="15429" y="3042"/>
                  </a:cubicBezTo>
                  <a:cubicBezTo>
                    <a:pt x="15411" y="3042"/>
                    <a:pt x="15490" y="2934"/>
                    <a:pt x="15595" y="2795"/>
                  </a:cubicBezTo>
                  <a:lnTo>
                    <a:pt x="15595" y="2795"/>
                  </a:lnTo>
                  <a:cubicBezTo>
                    <a:pt x="15585" y="2823"/>
                    <a:pt x="15583" y="2840"/>
                    <a:pt x="15593" y="2840"/>
                  </a:cubicBezTo>
                  <a:cubicBezTo>
                    <a:pt x="15609" y="2840"/>
                    <a:pt x="15656" y="2797"/>
                    <a:pt x="15752" y="2686"/>
                  </a:cubicBezTo>
                  <a:close/>
                  <a:moveTo>
                    <a:pt x="8107" y="4398"/>
                  </a:moveTo>
                  <a:cubicBezTo>
                    <a:pt x="8131" y="4398"/>
                    <a:pt x="8100" y="4461"/>
                    <a:pt x="7998" y="4609"/>
                  </a:cubicBezTo>
                  <a:cubicBezTo>
                    <a:pt x="7926" y="4690"/>
                    <a:pt x="7889" y="4726"/>
                    <a:pt x="7881" y="4726"/>
                  </a:cubicBezTo>
                  <a:cubicBezTo>
                    <a:pt x="7865" y="4726"/>
                    <a:pt x="7945" y="4604"/>
                    <a:pt x="8071" y="4416"/>
                  </a:cubicBezTo>
                  <a:cubicBezTo>
                    <a:pt x="8088" y="4404"/>
                    <a:pt x="8100" y="4398"/>
                    <a:pt x="8107" y="4398"/>
                  </a:cubicBezTo>
                  <a:close/>
                  <a:moveTo>
                    <a:pt x="2535" y="5052"/>
                  </a:moveTo>
                  <a:lnTo>
                    <a:pt x="2530" y="5057"/>
                  </a:lnTo>
                  <a:cubicBezTo>
                    <a:pt x="2532" y="5055"/>
                    <a:pt x="2534" y="5054"/>
                    <a:pt x="2535" y="5052"/>
                  </a:cubicBezTo>
                  <a:close/>
                  <a:moveTo>
                    <a:pt x="14544" y="4755"/>
                  </a:moveTo>
                  <a:lnTo>
                    <a:pt x="14544" y="4755"/>
                  </a:lnTo>
                  <a:cubicBezTo>
                    <a:pt x="14532" y="4755"/>
                    <a:pt x="14498" y="4784"/>
                    <a:pt x="14433" y="4851"/>
                  </a:cubicBezTo>
                  <a:cubicBezTo>
                    <a:pt x="14471" y="4812"/>
                    <a:pt x="14491" y="4796"/>
                    <a:pt x="14498" y="4796"/>
                  </a:cubicBezTo>
                  <a:lnTo>
                    <a:pt x="14498" y="4796"/>
                  </a:lnTo>
                  <a:cubicBezTo>
                    <a:pt x="14521" y="4796"/>
                    <a:pt x="14402" y="4975"/>
                    <a:pt x="14296" y="5142"/>
                  </a:cubicBezTo>
                  <a:lnTo>
                    <a:pt x="14296" y="5142"/>
                  </a:lnTo>
                  <a:cubicBezTo>
                    <a:pt x="14447" y="4953"/>
                    <a:pt x="14575" y="4755"/>
                    <a:pt x="14544" y="4755"/>
                  </a:cubicBezTo>
                  <a:close/>
                  <a:moveTo>
                    <a:pt x="14289" y="5150"/>
                  </a:moveTo>
                  <a:lnTo>
                    <a:pt x="14276" y="5166"/>
                  </a:lnTo>
                  <a:cubicBezTo>
                    <a:pt x="14281" y="5160"/>
                    <a:pt x="14285" y="5155"/>
                    <a:pt x="14289" y="5150"/>
                  </a:cubicBezTo>
                  <a:close/>
                  <a:moveTo>
                    <a:pt x="5513" y="4930"/>
                  </a:moveTo>
                  <a:cubicBezTo>
                    <a:pt x="5531" y="4930"/>
                    <a:pt x="5395" y="5121"/>
                    <a:pt x="5300" y="5262"/>
                  </a:cubicBezTo>
                  <a:cubicBezTo>
                    <a:pt x="5201" y="5354"/>
                    <a:pt x="4975" y="5588"/>
                    <a:pt x="4954" y="5588"/>
                  </a:cubicBezTo>
                  <a:cubicBezTo>
                    <a:pt x="4944" y="5588"/>
                    <a:pt x="4977" y="5540"/>
                    <a:pt x="5083" y="5408"/>
                  </a:cubicBezTo>
                  <a:cubicBezTo>
                    <a:pt x="5387" y="5050"/>
                    <a:pt x="5498" y="4930"/>
                    <a:pt x="5513" y="4930"/>
                  </a:cubicBezTo>
                  <a:close/>
                  <a:moveTo>
                    <a:pt x="8162" y="7010"/>
                  </a:moveTo>
                  <a:cubicBezTo>
                    <a:pt x="8149" y="7027"/>
                    <a:pt x="8139" y="7041"/>
                    <a:pt x="8131" y="7053"/>
                  </a:cubicBezTo>
                  <a:cubicBezTo>
                    <a:pt x="8141" y="7038"/>
                    <a:pt x="8152" y="7024"/>
                    <a:pt x="8162" y="7010"/>
                  </a:cubicBezTo>
                  <a:close/>
                  <a:moveTo>
                    <a:pt x="8224" y="7004"/>
                  </a:moveTo>
                  <a:lnTo>
                    <a:pt x="8179" y="7053"/>
                  </a:lnTo>
                  <a:cubicBezTo>
                    <a:pt x="8190" y="7042"/>
                    <a:pt x="8205" y="7026"/>
                    <a:pt x="8224" y="7004"/>
                  </a:cubicBezTo>
                  <a:close/>
                  <a:moveTo>
                    <a:pt x="946" y="13"/>
                  </a:moveTo>
                  <a:cubicBezTo>
                    <a:pt x="498" y="702"/>
                    <a:pt x="1345" y="0"/>
                    <a:pt x="232" y="1416"/>
                  </a:cubicBezTo>
                  <a:cubicBezTo>
                    <a:pt x="233" y="1418"/>
                    <a:pt x="236" y="1419"/>
                    <a:pt x="238" y="1419"/>
                  </a:cubicBezTo>
                  <a:cubicBezTo>
                    <a:pt x="317" y="1419"/>
                    <a:pt x="848" y="651"/>
                    <a:pt x="927" y="651"/>
                  </a:cubicBezTo>
                  <a:cubicBezTo>
                    <a:pt x="930" y="651"/>
                    <a:pt x="932" y="652"/>
                    <a:pt x="933" y="654"/>
                  </a:cubicBezTo>
                  <a:lnTo>
                    <a:pt x="583" y="1101"/>
                  </a:lnTo>
                  <a:lnTo>
                    <a:pt x="1067" y="545"/>
                  </a:lnTo>
                  <a:lnTo>
                    <a:pt x="1067" y="545"/>
                  </a:lnTo>
                  <a:cubicBezTo>
                    <a:pt x="1030" y="678"/>
                    <a:pt x="595" y="1234"/>
                    <a:pt x="292" y="1609"/>
                  </a:cubicBezTo>
                  <a:cubicBezTo>
                    <a:pt x="296" y="1602"/>
                    <a:pt x="296" y="1599"/>
                    <a:pt x="293" y="1599"/>
                  </a:cubicBezTo>
                  <a:lnTo>
                    <a:pt x="293" y="1599"/>
                  </a:lnTo>
                  <a:cubicBezTo>
                    <a:pt x="275" y="1599"/>
                    <a:pt x="166" y="1698"/>
                    <a:pt x="135" y="1718"/>
                  </a:cubicBezTo>
                  <a:cubicBezTo>
                    <a:pt x="13" y="1895"/>
                    <a:pt x="1" y="1950"/>
                    <a:pt x="36" y="1950"/>
                  </a:cubicBezTo>
                  <a:cubicBezTo>
                    <a:pt x="94" y="1950"/>
                    <a:pt x="284" y="1795"/>
                    <a:pt x="313" y="1795"/>
                  </a:cubicBezTo>
                  <a:cubicBezTo>
                    <a:pt x="317" y="1795"/>
                    <a:pt x="318" y="1798"/>
                    <a:pt x="317" y="1803"/>
                  </a:cubicBezTo>
                  <a:lnTo>
                    <a:pt x="474" y="1513"/>
                  </a:lnTo>
                  <a:cubicBezTo>
                    <a:pt x="560" y="1464"/>
                    <a:pt x="623" y="1446"/>
                    <a:pt x="672" y="1446"/>
                  </a:cubicBezTo>
                  <a:cubicBezTo>
                    <a:pt x="801" y="1446"/>
                    <a:pt x="837" y="1567"/>
                    <a:pt x="971" y="1567"/>
                  </a:cubicBezTo>
                  <a:cubicBezTo>
                    <a:pt x="1077" y="1567"/>
                    <a:pt x="1246" y="1490"/>
                    <a:pt x="1575" y="1210"/>
                  </a:cubicBezTo>
                  <a:lnTo>
                    <a:pt x="1829" y="871"/>
                  </a:lnTo>
                  <a:cubicBezTo>
                    <a:pt x="1966" y="758"/>
                    <a:pt x="2034" y="715"/>
                    <a:pt x="2059" y="715"/>
                  </a:cubicBezTo>
                  <a:cubicBezTo>
                    <a:pt x="2140" y="715"/>
                    <a:pt x="1797" y="1149"/>
                    <a:pt x="1916" y="1149"/>
                  </a:cubicBezTo>
                  <a:cubicBezTo>
                    <a:pt x="1931" y="1149"/>
                    <a:pt x="1954" y="1142"/>
                    <a:pt x="1986" y="1125"/>
                  </a:cubicBezTo>
                  <a:lnTo>
                    <a:pt x="1986" y="1125"/>
                  </a:lnTo>
                  <a:lnTo>
                    <a:pt x="1913" y="1210"/>
                  </a:lnTo>
                  <a:cubicBezTo>
                    <a:pt x="2168" y="945"/>
                    <a:pt x="2329" y="809"/>
                    <a:pt x="2373" y="809"/>
                  </a:cubicBezTo>
                  <a:cubicBezTo>
                    <a:pt x="2381" y="809"/>
                    <a:pt x="2385" y="813"/>
                    <a:pt x="2385" y="823"/>
                  </a:cubicBezTo>
                  <a:cubicBezTo>
                    <a:pt x="2034" y="1186"/>
                    <a:pt x="1829" y="1633"/>
                    <a:pt x="1429" y="2021"/>
                  </a:cubicBezTo>
                  <a:cubicBezTo>
                    <a:pt x="2095" y="1464"/>
                    <a:pt x="1925" y="1561"/>
                    <a:pt x="3014" y="400"/>
                  </a:cubicBezTo>
                  <a:lnTo>
                    <a:pt x="3014" y="400"/>
                  </a:lnTo>
                  <a:lnTo>
                    <a:pt x="2579" y="968"/>
                  </a:lnTo>
                  <a:cubicBezTo>
                    <a:pt x="3026" y="496"/>
                    <a:pt x="3244" y="230"/>
                    <a:pt x="3425" y="146"/>
                  </a:cubicBezTo>
                  <a:lnTo>
                    <a:pt x="3425" y="146"/>
                  </a:lnTo>
                  <a:cubicBezTo>
                    <a:pt x="2978" y="569"/>
                    <a:pt x="2772" y="1017"/>
                    <a:pt x="2204" y="1585"/>
                  </a:cubicBezTo>
                  <a:cubicBezTo>
                    <a:pt x="1997" y="1899"/>
                    <a:pt x="1959" y="2002"/>
                    <a:pt x="2001" y="2002"/>
                  </a:cubicBezTo>
                  <a:cubicBezTo>
                    <a:pt x="2081" y="2002"/>
                    <a:pt x="2451" y="1630"/>
                    <a:pt x="2502" y="1630"/>
                  </a:cubicBezTo>
                  <a:cubicBezTo>
                    <a:pt x="2536" y="1630"/>
                    <a:pt x="2431" y="1793"/>
                    <a:pt x="2010" y="2335"/>
                  </a:cubicBezTo>
                  <a:cubicBezTo>
                    <a:pt x="3329" y="871"/>
                    <a:pt x="2591" y="1404"/>
                    <a:pt x="2893" y="1113"/>
                  </a:cubicBezTo>
                  <a:cubicBezTo>
                    <a:pt x="3228" y="663"/>
                    <a:pt x="3726" y="168"/>
                    <a:pt x="3799" y="168"/>
                  </a:cubicBezTo>
                  <a:cubicBezTo>
                    <a:pt x="3811" y="168"/>
                    <a:pt x="3812" y="180"/>
                    <a:pt x="3800" y="206"/>
                  </a:cubicBezTo>
                  <a:cubicBezTo>
                    <a:pt x="3812" y="279"/>
                    <a:pt x="2264" y="2202"/>
                    <a:pt x="2397" y="2263"/>
                  </a:cubicBezTo>
                  <a:lnTo>
                    <a:pt x="2288" y="2347"/>
                  </a:lnTo>
                  <a:cubicBezTo>
                    <a:pt x="2230" y="2436"/>
                    <a:pt x="2219" y="2468"/>
                    <a:pt x="2234" y="2468"/>
                  </a:cubicBezTo>
                  <a:cubicBezTo>
                    <a:pt x="2269" y="2468"/>
                    <a:pt x="2446" y="2295"/>
                    <a:pt x="2483" y="2295"/>
                  </a:cubicBezTo>
                  <a:cubicBezTo>
                    <a:pt x="2505" y="2295"/>
                    <a:pt x="2476" y="2356"/>
                    <a:pt x="2337" y="2553"/>
                  </a:cubicBezTo>
                  <a:cubicBezTo>
                    <a:pt x="3123" y="1658"/>
                    <a:pt x="2361" y="2662"/>
                    <a:pt x="3329" y="1500"/>
                  </a:cubicBezTo>
                  <a:lnTo>
                    <a:pt x="3329" y="1500"/>
                  </a:lnTo>
                  <a:lnTo>
                    <a:pt x="3002" y="1694"/>
                  </a:lnTo>
                  <a:cubicBezTo>
                    <a:pt x="3249" y="1485"/>
                    <a:pt x="4034" y="626"/>
                    <a:pt x="4136" y="626"/>
                  </a:cubicBezTo>
                  <a:cubicBezTo>
                    <a:pt x="4164" y="626"/>
                    <a:pt x="4141" y="689"/>
                    <a:pt x="4042" y="847"/>
                  </a:cubicBezTo>
                  <a:cubicBezTo>
                    <a:pt x="3837" y="1077"/>
                    <a:pt x="3558" y="1355"/>
                    <a:pt x="3401" y="1513"/>
                  </a:cubicBezTo>
                  <a:cubicBezTo>
                    <a:pt x="3327" y="1617"/>
                    <a:pt x="3312" y="1649"/>
                    <a:pt x="3324" y="1649"/>
                  </a:cubicBezTo>
                  <a:cubicBezTo>
                    <a:pt x="3342" y="1649"/>
                    <a:pt x="3427" y="1569"/>
                    <a:pt x="3447" y="1569"/>
                  </a:cubicBezTo>
                  <a:lnTo>
                    <a:pt x="3447" y="1569"/>
                  </a:lnTo>
                  <a:cubicBezTo>
                    <a:pt x="3460" y="1569"/>
                    <a:pt x="3448" y="1601"/>
                    <a:pt x="3377" y="1706"/>
                  </a:cubicBezTo>
                  <a:cubicBezTo>
                    <a:pt x="2887" y="2287"/>
                    <a:pt x="2802" y="2326"/>
                    <a:pt x="2740" y="2326"/>
                  </a:cubicBezTo>
                  <a:cubicBezTo>
                    <a:pt x="2731" y="2326"/>
                    <a:pt x="2722" y="2325"/>
                    <a:pt x="2711" y="2325"/>
                  </a:cubicBezTo>
                  <a:cubicBezTo>
                    <a:pt x="2657" y="2325"/>
                    <a:pt x="2577" y="2353"/>
                    <a:pt x="2240" y="2710"/>
                  </a:cubicBezTo>
                  <a:cubicBezTo>
                    <a:pt x="2170" y="2807"/>
                    <a:pt x="2155" y="2841"/>
                    <a:pt x="2169" y="2841"/>
                  </a:cubicBezTo>
                  <a:cubicBezTo>
                    <a:pt x="2204" y="2841"/>
                    <a:pt x="2422" y="2629"/>
                    <a:pt x="2445" y="2629"/>
                  </a:cubicBezTo>
                  <a:lnTo>
                    <a:pt x="2445" y="2629"/>
                  </a:lnTo>
                  <a:cubicBezTo>
                    <a:pt x="2463" y="2629"/>
                    <a:pt x="2366" y="2754"/>
                    <a:pt x="1986" y="3194"/>
                  </a:cubicBezTo>
                  <a:cubicBezTo>
                    <a:pt x="2442" y="2669"/>
                    <a:pt x="2586" y="2527"/>
                    <a:pt x="2615" y="2527"/>
                  </a:cubicBezTo>
                  <a:cubicBezTo>
                    <a:pt x="2650" y="2527"/>
                    <a:pt x="2525" y="2725"/>
                    <a:pt x="2567" y="2725"/>
                  </a:cubicBezTo>
                  <a:cubicBezTo>
                    <a:pt x="2597" y="2725"/>
                    <a:pt x="2706" y="2630"/>
                    <a:pt x="3002" y="2311"/>
                  </a:cubicBezTo>
                  <a:lnTo>
                    <a:pt x="3002" y="2311"/>
                  </a:lnTo>
                  <a:lnTo>
                    <a:pt x="2421" y="3013"/>
                  </a:lnTo>
                  <a:cubicBezTo>
                    <a:pt x="2524" y="2921"/>
                    <a:pt x="2790" y="2635"/>
                    <a:pt x="2828" y="2635"/>
                  </a:cubicBezTo>
                  <a:cubicBezTo>
                    <a:pt x="2831" y="2635"/>
                    <a:pt x="2832" y="2636"/>
                    <a:pt x="2833" y="2638"/>
                  </a:cubicBezTo>
                  <a:lnTo>
                    <a:pt x="2046" y="3508"/>
                  </a:lnTo>
                  <a:cubicBezTo>
                    <a:pt x="2184" y="3363"/>
                    <a:pt x="2249" y="3307"/>
                    <a:pt x="2268" y="3307"/>
                  </a:cubicBezTo>
                  <a:cubicBezTo>
                    <a:pt x="2332" y="3307"/>
                    <a:pt x="1853" y="3969"/>
                    <a:pt x="1916" y="3969"/>
                  </a:cubicBezTo>
                  <a:cubicBezTo>
                    <a:pt x="1927" y="3969"/>
                    <a:pt x="1952" y="3951"/>
                    <a:pt x="1998" y="3908"/>
                  </a:cubicBezTo>
                  <a:cubicBezTo>
                    <a:pt x="1865" y="3835"/>
                    <a:pt x="2675" y="3049"/>
                    <a:pt x="3038" y="2492"/>
                  </a:cubicBezTo>
                  <a:cubicBezTo>
                    <a:pt x="3160" y="2384"/>
                    <a:pt x="3225" y="2337"/>
                    <a:pt x="3246" y="2337"/>
                  </a:cubicBezTo>
                  <a:cubicBezTo>
                    <a:pt x="3383" y="2337"/>
                    <a:pt x="1807" y="4201"/>
                    <a:pt x="2016" y="4201"/>
                  </a:cubicBezTo>
                  <a:cubicBezTo>
                    <a:pt x="2021" y="4201"/>
                    <a:pt x="2027" y="4200"/>
                    <a:pt x="2034" y="4198"/>
                  </a:cubicBezTo>
                  <a:cubicBezTo>
                    <a:pt x="2022" y="4174"/>
                    <a:pt x="2349" y="3678"/>
                    <a:pt x="2615" y="3412"/>
                  </a:cubicBezTo>
                  <a:lnTo>
                    <a:pt x="2615" y="3412"/>
                  </a:lnTo>
                  <a:cubicBezTo>
                    <a:pt x="2530" y="3581"/>
                    <a:pt x="2349" y="3883"/>
                    <a:pt x="2071" y="4258"/>
                  </a:cubicBezTo>
                  <a:cubicBezTo>
                    <a:pt x="2300" y="4210"/>
                    <a:pt x="2651" y="3533"/>
                    <a:pt x="3050" y="3133"/>
                  </a:cubicBezTo>
                  <a:lnTo>
                    <a:pt x="3050" y="3133"/>
                  </a:lnTo>
                  <a:cubicBezTo>
                    <a:pt x="2874" y="3367"/>
                    <a:pt x="2815" y="3456"/>
                    <a:pt x="2829" y="3456"/>
                  </a:cubicBezTo>
                  <a:cubicBezTo>
                    <a:pt x="2866" y="3456"/>
                    <a:pt x="3463" y="2770"/>
                    <a:pt x="3667" y="2601"/>
                  </a:cubicBezTo>
                  <a:lnTo>
                    <a:pt x="3667" y="2601"/>
                  </a:lnTo>
                  <a:lnTo>
                    <a:pt x="3075" y="3315"/>
                  </a:lnTo>
                  <a:cubicBezTo>
                    <a:pt x="3043" y="3384"/>
                    <a:pt x="3039" y="3413"/>
                    <a:pt x="3054" y="3413"/>
                  </a:cubicBezTo>
                  <a:cubicBezTo>
                    <a:pt x="3148" y="3413"/>
                    <a:pt x="3957" y="2365"/>
                    <a:pt x="4030" y="2365"/>
                  </a:cubicBezTo>
                  <a:lnTo>
                    <a:pt x="4030" y="2365"/>
                  </a:lnTo>
                  <a:cubicBezTo>
                    <a:pt x="4043" y="2365"/>
                    <a:pt x="4031" y="2403"/>
                    <a:pt x="3982" y="2492"/>
                  </a:cubicBezTo>
                  <a:lnTo>
                    <a:pt x="3123" y="3448"/>
                  </a:lnTo>
                  <a:lnTo>
                    <a:pt x="3389" y="3242"/>
                  </a:lnTo>
                  <a:lnTo>
                    <a:pt x="2712" y="4041"/>
                  </a:lnTo>
                  <a:cubicBezTo>
                    <a:pt x="2978" y="3780"/>
                    <a:pt x="3092" y="3683"/>
                    <a:pt x="3125" y="3683"/>
                  </a:cubicBezTo>
                  <a:cubicBezTo>
                    <a:pt x="3161" y="3683"/>
                    <a:pt x="3101" y="3799"/>
                    <a:pt x="3038" y="3944"/>
                  </a:cubicBezTo>
                  <a:cubicBezTo>
                    <a:pt x="3431" y="3432"/>
                    <a:pt x="4094" y="2673"/>
                    <a:pt x="4184" y="2673"/>
                  </a:cubicBezTo>
                  <a:cubicBezTo>
                    <a:pt x="4185" y="2673"/>
                    <a:pt x="4186" y="2673"/>
                    <a:pt x="4187" y="2674"/>
                  </a:cubicBezTo>
                  <a:cubicBezTo>
                    <a:pt x="3897" y="3099"/>
                    <a:pt x="3647" y="3307"/>
                    <a:pt x="3736" y="3307"/>
                  </a:cubicBezTo>
                  <a:cubicBezTo>
                    <a:pt x="3743" y="3307"/>
                    <a:pt x="3752" y="3306"/>
                    <a:pt x="3764" y="3303"/>
                  </a:cubicBezTo>
                  <a:lnTo>
                    <a:pt x="3764" y="3303"/>
                  </a:lnTo>
                  <a:cubicBezTo>
                    <a:pt x="3509" y="3582"/>
                    <a:pt x="3217" y="3913"/>
                    <a:pt x="3193" y="3913"/>
                  </a:cubicBezTo>
                  <a:cubicBezTo>
                    <a:pt x="3181" y="3913"/>
                    <a:pt x="3240" y="3824"/>
                    <a:pt x="3413" y="3593"/>
                  </a:cubicBezTo>
                  <a:lnTo>
                    <a:pt x="3413" y="3593"/>
                  </a:lnTo>
                  <a:cubicBezTo>
                    <a:pt x="3208" y="3823"/>
                    <a:pt x="3026" y="4029"/>
                    <a:pt x="2833" y="4246"/>
                  </a:cubicBezTo>
                  <a:cubicBezTo>
                    <a:pt x="2669" y="4481"/>
                    <a:pt x="2653" y="4543"/>
                    <a:pt x="2688" y="4543"/>
                  </a:cubicBezTo>
                  <a:cubicBezTo>
                    <a:pt x="2728" y="4543"/>
                    <a:pt x="2833" y="4463"/>
                    <a:pt x="2864" y="4463"/>
                  </a:cubicBezTo>
                  <a:cubicBezTo>
                    <a:pt x="2866" y="4463"/>
                    <a:pt x="2868" y="4463"/>
                    <a:pt x="2869" y="4464"/>
                  </a:cubicBezTo>
                  <a:cubicBezTo>
                    <a:pt x="2881" y="4428"/>
                    <a:pt x="2905" y="4379"/>
                    <a:pt x="2978" y="4271"/>
                  </a:cubicBezTo>
                  <a:lnTo>
                    <a:pt x="3909" y="3375"/>
                  </a:lnTo>
                  <a:lnTo>
                    <a:pt x="3909" y="3375"/>
                  </a:lnTo>
                  <a:cubicBezTo>
                    <a:pt x="3704" y="3654"/>
                    <a:pt x="3510" y="3859"/>
                    <a:pt x="3329" y="4065"/>
                  </a:cubicBezTo>
                  <a:cubicBezTo>
                    <a:pt x="3413" y="4004"/>
                    <a:pt x="3692" y="3690"/>
                    <a:pt x="3776" y="3654"/>
                  </a:cubicBezTo>
                  <a:lnTo>
                    <a:pt x="3776" y="3654"/>
                  </a:lnTo>
                  <a:cubicBezTo>
                    <a:pt x="3295" y="4218"/>
                    <a:pt x="2803" y="4819"/>
                    <a:pt x="2535" y="5052"/>
                  </a:cubicBezTo>
                  <a:lnTo>
                    <a:pt x="2535" y="5052"/>
                  </a:lnTo>
                  <a:lnTo>
                    <a:pt x="3171" y="4500"/>
                  </a:lnTo>
                  <a:lnTo>
                    <a:pt x="3171" y="4500"/>
                  </a:lnTo>
                  <a:cubicBezTo>
                    <a:pt x="2966" y="4767"/>
                    <a:pt x="2651" y="5238"/>
                    <a:pt x="2458" y="5444"/>
                  </a:cubicBezTo>
                  <a:cubicBezTo>
                    <a:pt x="2430" y="5492"/>
                    <a:pt x="2427" y="5513"/>
                    <a:pt x="2441" y="5513"/>
                  </a:cubicBezTo>
                  <a:cubicBezTo>
                    <a:pt x="2521" y="5513"/>
                    <a:pt x="3180" y="4835"/>
                    <a:pt x="3275" y="4835"/>
                  </a:cubicBezTo>
                  <a:cubicBezTo>
                    <a:pt x="3296" y="4835"/>
                    <a:pt x="3290" y="4868"/>
                    <a:pt x="3244" y="4948"/>
                  </a:cubicBezTo>
                  <a:cubicBezTo>
                    <a:pt x="3341" y="4839"/>
                    <a:pt x="3437" y="4742"/>
                    <a:pt x="3522" y="4670"/>
                  </a:cubicBezTo>
                  <a:lnTo>
                    <a:pt x="3522" y="4670"/>
                  </a:lnTo>
                  <a:cubicBezTo>
                    <a:pt x="3497" y="4804"/>
                    <a:pt x="3240" y="5211"/>
                    <a:pt x="3329" y="5211"/>
                  </a:cubicBezTo>
                  <a:cubicBezTo>
                    <a:pt x="3369" y="5211"/>
                    <a:pt x="3477" y="5131"/>
                    <a:pt x="3704" y="4912"/>
                  </a:cubicBezTo>
                  <a:lnTo>
                    <a:pt x="3704" y="4912"/>
                  </a:lnTo>
                  <a:lnTo>
                    <a:pt x="2893" y="5988"/>
                  </a:lnTo>
                  <a:cubicBezTo>
                    <a:pt x="3159" y="5807"/>
                    <a:pt x="3909" y="4621"/>
                    <a:pt x="4345" y="4331"/>
                  </a:cubicBezTo>
                  <a:cubicBezTo>
                    <a:pt x="4381" y="4304"/>
                    <a:pt x="4403" y="4292"/>
                    <a:pt x="4413" y="4292"/>
                  </a:cubicBezTo>
                  <a:cubicBezTo>
                    <a:pt x="4502" y="4292"/>
                    <a:pt x="3622" y="5270"/>
                    <a:pt x="3437" y="5553"/>
                  </a:cubicBezTo>
                  <a:cubicBezTo>
                    <a:pt x="3772" y="5201"/>
                    <a:pt x="4350" y="4594"/>
                    <a:pt x="4433" y="4594"/>
                  </a:cubicBezTo>
                  <a:cubicBezTo>
                    <a:pt x="4468" y="4594"/>
                    <a:pt x="4419" y="4696"/>
                    <a:pt x="4236" y="4960"/>
                  </a:cubicBezTo>
                  <a:cubicBezTo>
                    <a:pt x="4169" y="5027"/>
                    <a:pt x="4142" y="5046"/>
                    <a:pt x="4129" y="5046"/>
                  </a:cubicBezTo>
                  <a:cubicBezTo>
                    <a:pt x="4111" y="5046"/>
                    <a:pt x="4121" y="5011"/>
                    <a:pt x="4096" y="5011"/>
                  </a:cubicBezTo>
                  <a:cubicBezTo>
                    <a:pt x="4089" y="5011"/>
                    <a:pt x="4080" y="5014"/>
                    <a:pt x="4067" y="5021"/>
                  </a:cubicBezTo>
                  <a:lnTo>
                    <a:pt x="3655" y="5650"/>
                  </a:lnTo>
                  <a:cubicBezTo>
                    <a:pt x="2796" y="6533"/>
                    <a:pt x="3026" y="6170"/>
                    <a:pt x="2409" y="7029"/>
                  </a:cubicBezTo>
                  <a:cubicBezTo>
                    <a:pt x="4067" y="5021"/>
                    <a:pt x="2796" y="7004"/>
                    <a:pt x="4466" y="5008"/>
                  </a:cubicBezTo>
                  <a:lnTo>
                    <a:pt x="4466" y="5008"/>
                  </a:lnTo>
                  <a:lnTo>
                    <a:pt x="4151" y="5456"/>
                  </a:lnTo>
                  <a:cubicBezTo>
                    <a:pt x="4151" y="5454"/>
                    <a:pt x="4150" y="5453"/>
                    <a:pt x="4148" y="5453"/>
                  </a:cubicBezTo>
                  <a:cubicBezTo>
                    <a:pt x="4135" y="5453"/>
                    <a:pt x="4072" y="5520"/>
                    <a:pt x="4066" y="5520"/>
                  </a:cubicBezTo>
                  <a:cubicBezTo>
                    <a:pt x="4065" y="5520"/>
                    <a:pt x="4065" y="5519"/>
                    <a:pt x="4067" y="5517"/>
                  </a:cubicBezTo>
                  <a:lnTo>
                    <a:pt x="4067" y="5517"/>
                  </a:lnTo>
                  <a:cubicBezTo>
                    <a:pt x="3939" y="5695"/>
                    <a:pt x="3895" y="5768"/>
                    <a:pt x="3908" y="5768"/>
                  </a:cubicBezTo>
                  <a:cubicBezTo>
                    <a:pt x="3964" y="5768"/>
                    <a:pt x="5070" y="4439"/>
                    <a:pt x="5168" y="4439"/>
                  </a:cubicBezTo>
                  <a:cubicBezTo>
                    <a:pt x="5177" y="4439"/>
                    <a:pt x="5178" y="4451"/>
                    <a:pt x="5167" y="4476"/>
                  </a:cubicBezTo>
                  <a:cubicBezTo>
                    <a:pt x="5071" y="4658"/>
                    <a:pt x="4853" y="4960"/>
                    <a:pt x="4635" y="5178"/>
                  </a:cubicBezTo>
                  <a:lnTo>
                    <a:pt x="5119" y="4742"/>
                  </a:lnTo>
                  <a:lnTo>
                    <a:pt x="5119" y="4742"/>
                  </a:lnTo>
                  <a:cubicBezTo>
                    <a:pt x="5107" y="4791"/>
                    <a:pt x="4913" y="5033"/>
                    <a:pt x="4853" y="5081"/>
                  </a:cubicBezTo>
                  <a:lnTo>
                    <a:pt x="5071" y="5021"/>
                  </a:lnTo>
                  <a:lnTo>
                    <a:pt x="5071" y="5021"/>
                  </a:lnTo>
                  <a:lnTo>
                    <a:pt x="5022" y="5081"/>
                  </a:lnTo>
                  <a:cubicBezTo>
                    <a:pt x="5300" y="4779"/>
                    <a:pt x="5736" y="4319"/>
                    <a:pt x="5929" y="4125"/>
                  </a:cubicBezTo>
                  <a:lnTo>
                    <a:pt x="5929" y="4125"/>
                  </a:lnTo>
                  <a:cubicBezTo>
                    <a:pt x="5712" y="4440"/>
                    <a:pt x="5736" y="4331"/>
                    <a:pt x="5530" y="4585"/>
                  </a:cubicBezTo>
                  <a:lnTo>
                    <a:pt x="6002" y="4150"/>
                  </a:lnTo>
                  <a:lnTo>
                    <a:pt x="6002" y="4150"/>
                  </a:lnTo>
                  <a:cubicBezTo>
                    <a:pt x="5632" y="4640"/>
                    <a:pt x="5222" y="5061"/>
                    <a:pt x="5153" y="5061"/>
                  </a:cubicBezTo>
                  <a:cubicBezTo>
                    <a:pt x="5145" y="5061"/>
                    <a:pt x="5142" y="5056"/>
                    <a:pt x="5143" y="5045"/>
                  </a:cubicBezTo>
                  <a:lnTo>
                    <a:pt x="5143" y="5045"/>
                  </a:lnTo>
                  <a:cubicBezTo>
                    <a:pt x="4638" y="5691"/>
                    <a:pt x="4500" y="5883"/>
                    <a:pt x="4520" y="5883"/>
                  </a:cubicBezTo>
                  <a:cubicBezTo>
                    <a:pt x="4549" y="5883"/>
                    <a:pt x="4914" y="5476"/>
                    <a:pt x="4973" y="5476"/>
                  </a:cubicBezTo>
                  <a:cubicBezTo>
                    <a:pt x="5001" y="5476"/>
                    <a:pt x="4957" y="5572"/>
                    <a:pt x="4768" y="5855"/>
                  </a:cubicBezTo>
                  <a:lnTo>
                    <a:pt x="4502" y="6061"/>
                  </a:lnTo>
                  <a:cubicBezTo>
                    <a:pt x="3595" y="7234"/>
                    <a:pt x="3982" y="6859"/>
                    <a:pt x="3462" y="7621"/>
                  </a:cubicBezTo>
                  <a:cubicBezTo>
                    <a:pt x="3752" y="7234"/>
                    <a:pt x="4804" y="5722"/>
                    <a:pt x="5288" y="5275"/>
                  </a:cubicBezTo>
                  <a:lnTo>
                    <a:pt x="5288" y="5275"/>
                  </a:lnTo>
                  <a:cubicBezTo>
                    <a:pt x="5234" y="5358"/>
                    <a:pt x="5198" y="5424"/>
                    <a:pt x="5221" y="5424"/>
                  </a:cubicBezTo>
                  <a:cubicBezTo>
                    <a:pt x="5244" y="5424"/>
                    <a:pt x="5329" y="5355"/>
                    <a:pt x="5518" y="5166"/>
                  </a:cubicBezTo>
                  <a:lnTo>
                    <a:pt x="5518" y="5166"/>
                  </a:lnTo>
                  <a:cubicBezTo>
                    <a:pt x="5108" y="5660"/>
                    <a:pt x="5069" y="5742"/>
                    <a:pt x="5107" y="5742"/>
                  </a:cubicBezTo>
                  <a:cubicBezTo>
                    <a:pt x="5124" y="5742"/>
                    <a:pt x="5157" y="5726"/>
                    <a:pt x="5179" y="5722"/>
                  </a:cubicBezTo>
                  <a:lnTo>
                    <a:pt x="5179" y="5722"/>
                  </a:lnTo>
                  <a:lnTo>
                    <a:pt x="4405" y="6666"/>
                  </a:lnTo>
                  <a:cubicBezTo>
                    <a:pt x="4671" y="6436"/>
                    <a:pt x="5071" y="5952"/>
                    <a:pt x="5446" y="5553"/>
                  </a:cubicBezTo>
                  <a:lnTo>
                    <a:pt x="5446" y="5553"/>
                  </a:lnTo>
                  <a:cubicBezTo>
                    <a:pt x="5421" y="5686"/>
                    <a:pt x="4829" y="6424"/>
                    <a:pt x="4333" y="7053"/>
                  </a:cubicBezTo>
                  <a:cubicBezTo>
                    <a:pt x="4330" y="7068"/>
                    <a:pt x="4332" y="7075"/>
                    <a:pt x="4339" y="7075"/>
                  </a:cubicBezTo>
                  <a:cubicBezTo>
                    <a:pt x="4425" y="7075"/>
                    <a:pt x="5258" y="5824"/>
                    <a:pt x="5494" y="5734"/>
                  </a:cubicBezTo>
                  <a:lnTo>
                    <a:pt x="5494" y="5734"/>
                  </a:lnTo>
                  <a:cubicBezTo>
                    <a:pt x="5422" y="5867"/>
                    <a:pt x="5408" y="5924"/>
                    <a:pt x="5440" y="5924"/>
                  </a:cubicBezTo>
                  <a:cubicBezTo>
                    <a:pt x="5511" y="5924"/>
                    <a:pt x="5801" y="5651"/>
                    <a:pt x="6183" y="5311"/>
                  </a:cubicBezTo>
                  <a:lnTo>
                    <a:pt x="6183" y="5311"/>
                  </a:lnTo>
                  <a:cubicBezTo>
                    <a:pt x="5966" y="5686"/>
                    <a:pt x="5700" y="5879"/>
                    <a:pt x="5494" y="6170"/>
                  </a:cubicBezTo>
                  <a:lnTo>
                    <a:pt x="6159" y="5456"/>
                  </a:lnTo>
                  <a:lnTo>
                    <a:pt x="6159" y="5456"/>
                  </a:lnTo>
                  <a:cubicBezTo>
                    <a:pt x="6147" y="5480"/>
                    <a:pt x="5954" y="5710"/>
                    <a:pt x="5857" y="5819"/>
                  </a:cubicBezTo>
                  <a:cubicBezTo>
                    <a:pt x="6135" y="5565"/>
                    <a:pt x="6643" y="4887"/>
                    <a:pt x="6909" y="4670"/>
                  </a:cubicBezTo>
                  <a:cubicBezTo>
                    <a:pt x="7058" y="4496"/>
                    <a:pt x="7125" y="4428"/>
                    <a:pt x="7137" y="4428"/>
                  </a:cubicBezTo>
                  <a:lnTo>
                    <a:pt x="7137" y="4428"/>
                  </a:lnTo>
                  <a:cubicBezTo>
                    <a:pt x="7185" y="4428"/>
                    <a:pt x="6433" y="5450"/>
                    <a:pt x="6519" y="5450"/>
                  </a:cubicBezTo>
                  <a:cubicBezTo>
                    <a:pt x="6544" y="5450"/>
                    <a:pt x="6633" y="5370"/>
                    <a:pt x="6825" y="5166"/>
                  </a:cubicBezTo>
                  <a:lnTo>
                    <a:pt x="6825" y="5166"/>
                  </a:lnTo>
                  <a:cubicBezTo>
                    <a:pt x="6619" y="5456"/>
                    <a:pt x="6341" y="5746"/>
                    <a:pt x="6038" y="6109"/>
                  </a:cubicBezTo>
                  <a:cubicBezTo>
                    <a:pt x="6776" y="5420"/>
                    <a:pt x="6595" y="5613"/>
                    <a:pt x="7538" y="4646"/>
                  </a:cubicBezTo>
                  <a:lnTo>
                    <a:pt x="7538" y="4646"/>
                  </a:lnTo>
                  <a:lnTo>
                    <a:pt x="7091" y="5323"/>
                  </a:lnTo>
                  <a:cubicBezTo>
                    <a:pt x="7623" y="4573"/>
                    <a:pt x="8385" y="3787"/>
                    <a:pt x="9014" y="3133"/>
                  </a:cubicBezTo>
                  <a:cubicBezTo>
                    <a:pt x="9268" y="2783"/>
                    <a:pt x="9510" y="2468"/>
                    <a:pt x="9619" y="2323"/>
                  </a:cubicBezTo>
                  <a:lnTo>
                    <a:pt x="10127" y="1888"/>
                  </a:lnTo>
                  <a:lnTo>
                    <a:pt x="10127" y="1888"/>
                  </a:lnTo>
                  <a:cubicBezTo>
                    <a:pt x="10006" y="2045"/>
                    <a:pt x="9728" y="2371"/>
                    <a:pt x="9389" y="2746"/>
                  </a:cubicBezTo>
                  <a:cubicBezTo>
                    <a:pt x="9462" y="2674"/>
                    <a:pt x="9534" y="2601"/>
                    <a:pt x="9595" y="2541"/>
                  </a:cubicBezTo>
                  <a:lnTo>
                    <a:pt x="9595" y="2541"/>
                  </a:lnTo>
                  <a:cubicBezTo>
                    <a:pt x="9341" y="2916"/>
                    <a:pt x="8869" y="3448"/>
                    <a:pt x="8409" y="3956"/>
                  </a:cubicBezTo>
                  <a:cubicBezTo>
                    <a:pt x="8554" y="3762"/>
                    <a:pt x="8700" y="3545"/>
                    <a:pt x="8857" y="3339"/>
                  </a:cubicBezTo>
                  <a:lnTo>
                    <a:pt x="8857" y="3339"/>
                  </a:lnTo>
                  <a:cubicBezTo>
                    <a:pt x="8361" y="3896"/>
                    <a:pt x="7817" y="4512"/>
                    <a:pt x="7369" y="5069"/>
                  </a:cubicBezTo>
                  <a:cubicBezTo>
                    <a:pt x="7454" y="4972"/>
                    <a:pt x="7550" y="4887"/>
                    <a:pt x="7599" y="4839"/>
                  </a:cubicBezTo>
                  <a:lnTo>
                    <a:pt x="7599" y="4839"/>
                  </a:lnTo>
                  <a:cubicBezTo>
                    <a:pt x="7466" y="4996"/>
                    <a:pt x="7345" y="5129"/>
                    <a:pt x="7272" y="5226"/>
                  </a:cubicBezTo>
                  <a:cubicBezTo>
                    <a:pt x="7259" y="5244"/>
                    <a:pt x="7254" y="5252"/>
                    <a:pt x="7256" y="5252"/>
                  </a:cubicBezTo>
                  <a:cubicBezTo>
                    <a:pt x="7266" y="5252"/>
                    <a:pt x="7418" y="5088"/>
                    <a:pt x="7587" y="4900"/>
                  </a:cubicBezTo>
                  <a:lnTo>
                    <a:pt x="7587" y="4900"/>
                  </a:lnTo>
                  <a:lnTo>
                    <a:pt x="6740" y="5964"/>
                  </a:lnTo>
                  <a:lnTo>
                    <a:pt x="7091" y="5553"/>
                  </a:lnTo>
                  <a:lnTo>
                    <a:pt x="6667" y="6315"/>
                  </a:lnTo>
                  <a:cubicBezTo>
                    <a:pt x="7623" y="5323"/>
                    <a:pt x="8990" y="3823"/>
                    <a:pt x="9486" y="3496"/>
                  </a:cubicBezTo>
                  <a:lnTo>
                    <a:pt x="9486" y="3496"/>
                  </a:lnTo>
                  <a:cubicBezTo>
                    <a:pt x="8808" y="4246"/>
                    <a:pt x="8433" y="4754"/>
                    <a:pt x="7671" y="5662"/>
                  </a:cubicBezTo>
                  <a:cubicBezTo>
                    <a:pt x="7886" y="5383"/>
                    <a:pt x="7945" y="5287"/>
                    <a:pt x="7922" y="5287"/>
                  </a:cubicBezTo>
                  <a:lnTo>
                    <a:pt x="7922" y="5287"/>
                  </a:lnTo>
                  <a:cubicBezTo>
                    <a:pt x="7869" y="5287"/>
                    <a:pt x="7403" y="5767"/>
                    <a:pt x="7327" y="5767"/>
                  </a:cubicBezTo>
                  <a:cubicBezTo>
                    <a:pt x="7316" y="5767"/>
                    <a:pt x="7313" y="5757"/>
                    <a:pt x="7321" y="5734"/>
                  </a:cubicBezTo>
                  <a:lnTo>
                    <a:pt x="7321" y="5734"/>
                  </a:lnTo>
                  <a:cubicBezTo>
                    <a:pt x="7272" y="5867"/>
                    <a:pt x="6909" y="6303"/>
                    <a:pt x="6776" y="6436"/>
                  </a:cubicBezTo>
                  <a:lnTo>
                    <a:pt x="7623" y="5662"/>
                  </a:lnTo>
                  <a:lnTo>
                    <a:pt x="7623" y="5662"/>
                  </a:lnTo>
                  <a:cubicBezTo>
                    <a:pt x="7006" y="6412"/>
                    <a:pt x="7187" y="6242"/>
                    <a:pt x="6970" y="6581"/>
                  </a:cubicBezTo>
                  <a:cubicBezTo>
                    <a:pt x="8167" y="5081"/>
                    <a:pt x="7877" y="5674"/>
                    <a:pt x="8300" y="5262"/>
                  </a:cubicBezTo>
                  <a:lnTo>
                    <a:pt x="8300" y="5262"/>
                  </a:lnTo>
                  <a:cubicBezTo>
                    <a:pt x="7945" y="5691"/>
                    <a:pt x="7572" y="6119"/>
                    <a:pt x="7500" y="6119"/>
                  </a:cubicBezTo>
                  <a:cubicBezTo>
                    <a:pt x="7489" y="6119"/>
                    <a:pt x="7485" y="6108"/>
                    <a:pt x="7490" y="6085"/>
                  </a:cubicBezTo>
                  <a:lnTo>
                    <a:pt x="7490" y="6085"/>
                  </a:lnTo>
                  <a:cubicBezTo>
                    <a:pt x="7340" y="6293"/>
                    <a:pt x="7291" y="6375"/>
                    <a:pt x="7308" y="6375"/>
                  </a:cubicBezTo>
                  <a:cubicBezTo>
                    <a:pt x="7372" y="6375"/>
                    <a:pt x="8375" y="5205"/>
                    <a:pt x="8434" y="5205"/>
                  </a:cubicBezTo>
                  <a:lnTo>
                    <a:pt x="8434" y="5205"/>
                  </a:lnTo>
                  <a:cubicBezTo>
                    <a:pt x="8447" y="5205"/>
                    <a:pt x="8410" y="5267"/>
                    <a:pt x="8300" y="5420"/>
                  </a:cubicBezTo>
                  <a:cubicBezTo>
                    <a:pt x="8291" y="5420"/>
                    <a:pt x="8295" y="5406"/>
                    <a:pt x="8289" y="5406"/>
                  </a:cubicBezTo>
                  <a:cubicBezTo>
                    <a:pt x="8280" y="5406"/>
                    <a:pt x="8250" y="5437"/>
                    <a:pt x="8119" y="5589"/>
                  </a:cubicBezTo>
                  <a:cubicBezTo>
                    <a:pt x="8234" y="5470"/>
                    <a:pt x="8299" y="5421"/>
                    <a:pt x="8324" y="5421"/>
                  </a:cubicBezTo>
                  <a:cubicBezTo>
                    <a:pt x="8385" y="5421"/>
                    <a:pt x="8204" y="5720"/>
                    <a:pt x="7937" y="6012"/>
                  </a:cubicBezTo>
                  <a:lnTo>
                    <a:pt x="7913" y="6012"/>
                  </a:lnTo>
                  <a:cubicBezTo>
                    <a:pt x="7898" y="6092"/>
                    <a:pt x="7921" y="6146"/>
                    <a:pt x="7991" y="6146"/>
                  </a:cubicBezTo>
                  <a:cubicBezTo>
                    <a:pt x="8146" y="6146"/>
                    <a:pt x="8532" y="5881"/>
                    <a:pt x="9256" y="5033"/>
                  </a:cubicBezTo>
                  <a:lnTo>
                    <a:pt x="9256" y="5033"/>
                  </a:lnTo>
                  <a:cubicBezTo>
                    <a:pt x="9123" y="5190"/>
                    <a:pt x="7998" y="6533"/>
                    <a:pt x="7780" y="6775"/>
                  </a:cubicBezTo>
                  <a:lnTo>
                    <a:pt x="11458" y="2698"/>
                  </a:lnTo>
                  <a:lnTo>
                    <a:pt x="11458" y="2698"/>
                  </a:lnTo>
                  <a:cubicBezTo>
                    <a:pt x="10550" y="3763"/>
                    <a:pt x="8482" y="6387"/>
                    <a:pt x="7889" y="6932"/>
                  </a:cubicBezTo>
                  <a:cubicBezTo>
                    <a:pt x="7830" y="7034"/>
                    <a:pt x="7763" y="7150"/>
                    <a:pt x="7800" y="7150"/>
                  </a:cubicBezTo>
                  <a:cubicBezTo>
                    <a:pt x="7823" y="7150"/>
                    <a:pt x="7891" y="7102"/>
                    <a:pt x="8034" y="6968"/>
                  </a:cubicBezTo>
                  <a:cubicBezTo>
                    <a:pt x="8143" y="6799"/>
                    <a:pt x="9292" y="5371"/>
                    <a:pt x="9389" y="5287"/>
                  </a:cubicBezTo>
                  <a:lnTo>
                    <a:pt x="9389" y="5287"/>
                  </a:lnTo>
                  <a:cubicBezTo>
                    <a:pt x="8470" y="6528"/>
                    <a:pt x="8893" y="5979"/>
                    <a:pt x="8162" y="7010"/>
                  </a:cubicBezTo>
                  <a:lnTo>
                    <a:pt x="8162" y="7010"/>
                  </a:lnTo>
                  <a:cubicBezTo>
                    <a:pt x="8421" y="6660"/>
                    <a:pt x="9661" y="5211"/>
                    <a:pt x="9714" y="5211"/>
                  </a:cubicBezTo>
                  <a:cubicBezTo>
                    <a:pt x="9715" y="5211"/>
                    <a:pt x="9716" y="5212"/>
                    <a:pt x="9716" y="5214"/>
                  </a:cubicBezTo>
                  <a:cubicBezTo>
                    <a:pt x="9513" y="5451"/>
                    <a:pt x="8489" y="6708"/>
                    <a:pt x="8224" y="7004"/>
                  </a:cubicBezTo>
                  <a:lnTo>
                    <a:pt x="8224" y="7004"/>
                  </a:lnTo>
                  <a:lnTo>
                    <a:pt x="9583" y="5541"/>
                  </a:lnTo>
                  <a:lnTo>
                    <a:pt x="9583" y="5541"/>
                  </a:lnTo>
                  <a:cubicBezTo>
                    <a:pt x="9256" y="5916"/>
                    <a:pt x="8458" y="6908"/>
                    <a:pt x="8119" y="7367"/>
                  </a:cubicBezTo>
                  <a:cubicBezTo>
                    <a:pt x="8194" y="7267"/>
                    <a:pt x="8229" y="7235"/>
                    <a:pt x="8245" y="7235"/>
                  </a:cubicBezTo>
                  <a:cubicBezTo>
                    <a:pt x="8276" y="7235"/>
                    <a:pt x="8241" y="7350"/>
                    <a:pt x="8283" y="7350"/>
                  </a:cubicBezTo>
                  <a:cubicBezTo>
                    <a:pt x="8294" y="7350"/>
                    <a:pt x="8311" y="7341"/>
                    <a:pt x="8337" y="7319"/>
                  </a:cubicBezTo>
                  <a:lnTo>
                    <a:pt x="8615" y="6896"/>
                  </a:lnTo>
                  <a:lnTo>
                    <a:pt x="8615" y="6896"/>
                  </a:lnTo>
                  <a:cubicBezTo>
                    <a:pt x="8608" y="6918"/>
                    <a:pt x="8610" y="6928"/>
                    <a:pt x="8620" y="6928"/>
                  </a:cubicBezTo>
                  <a:cubicBezTo>
                    <a:pt x="8765" y="6928"/>
                    <a:pt x="10524" y="4819"/>
                    <a:pt x="10674" y="4819"/>
                  </a:cubicBezTo>
                  <a:cubicBezTo>
                    <a:pt x="10679" y="4819"/>
                    <a:pt x="10682" y="4822"/>
                    <a:pt x="10683" y="4827"/>
                  </a:cubicBezTo>
                  <a:cubicBezTo>
                    <a:pt x="10381" y="5166"/>
                    <a:pt x="8905" y="6920"/>
                    <a:pt x="8784" y="7174"/>
                  </a:cubicBezTo>
                  <a:cubicBezTo>
                    <a:pt x="9510" y="6339"/>
                    <a:pt x="12280" y="3170"/>
                    <a:pt x="12909" y="2589"/>
                  </a:cubicBezTo>
                  <a:lnTo>
                    <a:pt x="12909" y="2589"/>
                  </a:lnTo>
                  <a:lnTo>
                    <a:pt x="12534" y="3097"/>
                  </a:lnTo>
                  <a:lnTo>
                    <a:pt x="12534" y="3097"/>
                  </a:lnTo>
                  <a:lnTo>
                    <a:pt x="13054" y="2601"/>
                  </a:lnTo>
                  <a:lnTo>
                    <a:pt x="13054" y="2601"/>
                  </a:lnTo>
                  <a:cubicBezTo>
                    <a:pt x="11954" y="3847"/>
                    <a:pt x="9607" y="6436"/>
                    <a:pt x="8663" y="7416"/>
                  </a:cubicBezTo>
                  <a:cubicBezTo>
                    <a:pt x="8385" y="7839"/>
                    <a:pt x="8204" y="8008"/>
                    <a:pt x="8300" y="8008"/>
                  </a:cubicBezTo>
                  <a:cubicBezTo>
                    <a:pt x="7950" y="8480"/>
                    <a:pt x="7696" y="8674"/>
                    <a:pt x="7659" y="8686"/>
                  </a:cubicBezTo>
                  <a:lnTo>
                    <a:pt x="7562" y="9097"/>
                  </a:lnTo>
                  <a:cubicBezTo>
                    <a:pt x="8373" y="8093"/>
                    <a:pt x="8482" y="8190"/>
                    <a:pt x="9159" y="7355"/>
                  </a:cubicBezTo>
                  <a:lnTo>
                    <a:pt x="9159" y="7355"/>
                  </a:lnTo>
                  <a:lnTo>
                    <a:pt x="8167" y="8262"/>
                  </a:lnTo>
                  <a:cubicBezTo>
                    <a:pt x="8924" y="7325"/>
                    <a:pt x="10365" y="5746"/>
                    <a:pt x="10524" y="5746"/>
                  </a:cubicBezTo>
                  <a:cubicBezTo>
                    <a:pt x="10536" y="5746"/>
                    <a:pt x="10541" y="5754"/>
                    <a:pt x="10538" y="5771"/>
                  </a:cubicBezTo>
                  <a:cubicBezTo>
                    <a:pt x="10236" y="6194"/>
                    <a:pt x="9050" y="7525"/>
                    <a:pt x="8784" y="7851"/>
                  </a:cubicBezTo>
                  <a:cubicBezTo>
                    <a:pt x="8990" y="7620"/>
                    <a:pt x="9220" y="7431"/>
                    <a:pt x="9268" y="7431"/>
                  </a:cubicBezTo>
                  <a:cubicBezTo>
                    <a:pt x="9287" y="7431"/>
                    <a:pt x="9276" y="7463"/>
                    <a:pt x="9220" y="7537"/>
                  </a:cubicBezTo>
                  <a:lnTo>
                    <a:pt x="8748" y="8033"/>
                  </a:lnTo>
                  <a:cubicBezTo>
                    <a:pt x="8719" y="8080"/>
                    <a:pt x="8712" y="8100"/>
                    <a:pt x="8721" y="8100"/>
                  </a:cubicBezTo>
                  <a:cubicBezTo>
                    <a:pt x="8773" y="8100"/>
                    <a:pt x="9344" y="7462"/>
                    <a:pt x="9404" y="7462"/>
                  </a:cubicBezTo>
                  <a:lnTo>
                    <a:pt x="9404" y="7462"/>
                  </a:lnTo>
                  <a:cubicBezTo>
                    <a:pt x="9427" y="7462"/>
                    <a:pt x="9379" y="7550"/>
                    <a:pt x="9208" y="7791"/>
                  </a:cubicBezTo>
                  <a:cubicBezTo>
                    <a:pt x="9178" y="7859"/>
                    <a:pt x="8542" y="8694"/>
                    <a:pt x="8570" y="8694"/>
                  </a:cubicBezTo>
                  <a:cubicBezTo>
                    <a:pt x="8577" y="8694"/>
                    <a:pt x="8619" y="8650"/>
                    <a:pt x="8712" y="8541"/>
                  </a:cubicBezTo>
                  <a:cubicBezTo>
                    <a:pt x="9607" y="7379"/>
                    <a:pt x="12498" y="3871"/>
                    <a:pt x="13224" y="3037"/>
                  </a:cubicBezTo>
                  <a:lnTo>
                    <a:pt x="13224" y="3037"/>
                  </a:lnTo>
                  <a:cubicBezTo>
                    <a:pt x="13163" y="3121"/>
                    <a:pt x="12450" y="4222"/>
                    <a:pt x="12014" y="4803"/>
                  </a:cubicBezTo>
                  <a:cubicBezTo>
                    <a:pt x="11312" y="5722"/>
                    <a:pt x="10212" y="6871"/>
                    <a:pt x="9607" y="7658"/>
                  </a:cubicBezTo>
                  <a:cubicBezTo>
                    <a:pt x="9837" y="7392"/>
                    <a:pt x="10127" y="7077"/>
                    <a:pt x="10224" y="6968"/>
                  </a:cubicBezTo>
                  <a:lnTo>
                    <a:pt x="10224" y="6968"/>
                  </a:lnTo>
                  <a:cubicBezTo>
                    <a:pt x="10076" y="7207"/>
                    <a:pt x="9584" y="7736"/>
                    <a:pt x="9659" y="7736"/>
                  </a:cubicBezTo>
                  <a:cubicBezTo>
                    <a:pt x="9664" y="7736"/>
                    <a:pt x="9670" y="7734"/>
                    <a:pt x="9679" y="7730"/>
                  </a:cubicBezTo>
                  <a:cubicBezTo>
                    <a:pt x="9980" y="7368"/>
                    <a:pt x="10069" y="7289"/>
                    <a:pt x="10092" y="7289"/>
                  </a:cubicBezTo>
                  <a:cubicBezTo>
                    <a:pt x="10109" y="7289"/>
                    <a:pt x="10087" y="7337"/>
                    <a:pt x="10093" y="7337"/>
                  </a:cubicBezTo>
                  <a:cubicBezTo>
                    <a:pt x="10101" y="7337"/>
                    <a:pt x="10157" y="7258"/>
                    <a:pt x="10405" y="6896"/>
                  </a:cubicBezTo>
                  <a:cubicBezTo>
                    <a:pt x="10462" y="6848"/>
                    <a:pt x="10493" y="6829"/>
                    <a:pt x="10505" y="6829"/>
                  </a:cubicBezTo>
                  <a:cubicBezTo>
                    <a:pt x="10558" y="6829"/>
                    <a:pt x="10313" y="7150"/>
                    <a:pt x="10381" y="7150"/>
                  </a:cubicBezTo>
                  <a:cubicBezTo>
                    <a:pt x="10901" y="6484"/>
                    <a:pt x="12268" y="4984"/>
                    <a:pt x="12558" y="4742"/>
                  </a:cubicBezTo>
                  <a:lnTo>
                    <a:pt x="12558" y="4742"/>
                  </a:lnTo>
                  <a:cubicBezTo>
                    <a:pt x="12341" y="4996"/>
                    <a:pt x="12087" y="5335"/>
                    <a:pt x="11966" y="5492"/>
                  </a:cubicBezTo>
                  <a:cubicBezTo>
                    <a:pt x="11990" y="5674"/>
                    <a:pt x="11675" y="6170"/>
                    <a:pt x="11760" y="6267"/>
                  </a:cubicBezTo>
                  <a:cubicBezTo>
                    <a:pt x="11567" y="6521"/>
                    <a:pt x="11373" y="6847"/>
                    <a:pt x="10998" y="7271"/>
                  </a:cubicBezTo>
                  <a:cubicBezTo>
                    <a:pt x="11155" y="7101"/>
                    <a:pt x="11446" y="6775"/>
                    <a:pt x="11506" y="6775"/>
                  </a:cubicBezTo>
                  <a:lnTo>
                    <a:pt x="11506" y="6775"/>
                  </a:lnTo>
                  <a:cubicBezTo>
                    <a:pt x="10841" y="7682"/>
                    <a:pt x="11325" y="6847"/>
                    <a:pt x="10502" y="7936"/>
                  </a:cubicBezTo>
                  <a:cubicBezTo>
                    <a:pt x="10986" y="7355"/>
                    <a:pt x="11252" y="7186"/>
                    <a:pt x="11591" y="6859"/>
                  </a:cubicBezTo>
                  <a:cubicBezTo>
                    <a:pt x="11868" y="6514"/>
                    <a:pt x="11944" y="6392"/>
                    <a:pt x="11912" y="6392"/>
                  </a:cubicBezTo>
                  <a:cubicBezTo>
                    <a:pt x="11858" y="6392"/>
                    <a:pt x="11507" y="6728"/>
                    <a:pt x="11288" y="6932"/>
                  </a:cubicBezTo>
                  <a:cubicBezTo>
                    <a:pt x="12317" y="5686"/>
                    <a:pt x="13478" y="4440"/>
                    <a:pt x="14046" y="3956"/>
                  </a:cubicBezTo>
                  <a:cubicBezTo>
                    <a:pt x="14081" y="3931"/>
                    <a:pt x="14102" y="3920"/>
                    <a:pt x="14112" y="3920"/>
                  </a:cubicBezTo>
                  <a:cubicBezTo>
                    <a:pt x="14193" y="3920"/>
                    <a:pt x="13554" y="4640"/>
                    <a:pt x="13567" y="4640"/>
                  </a:cubicBezTo>
                  <a:cubicBezTo>
                    <a:pt x="13568" y="4640"/>
                    <a:pt x="13574" y="4634"/>
                    <a:pt x="13587" y="4621"/>
                  </a:cubicBezTo>
                  <a:lnTo>
                    <a:pt x="13587" y="4621"/>
                  </a:lnTo>
                  <a:cubicBezTo>
                    <a:pt x="13584" y="4645"/>
                    <a:pt x="13591" y="4656"/>
                    <a:pt x="13606" y="4656"/>
                  </a:cubicBezTo>
                  <a:cubicBezTo>
                    <a:pt x="13769" y="4656"/>
                    <a:pt x="14898" y="3311"/>
                    <a:pt x="15005" y="3311"/>
                  </a:cubicBezTo>
                  <a:cubicBezTo>
                    <a:pt x="15030" y="3311"/>
                    <a:pt x="15001" y="3382"/>
                    <a:pt x="14893" y="3557"/>
                  </a:cubicBezTo>
                  <a:cubicBezTo>
                    <a:pt x="14288" y="4392"/>
                    <a:pt x="13587" y="5142"/>
                    <a:pt x="13127" y="5722"/>
                  </a:cubicBezTo>
                  <a:cubicBezTo>
                    <a:pt x="13087" y="5753"/>
                    <a:pt x="13063" y="5766"/>
                    <a:pt x="13050" y="5766"/>
                  </a:cubicBezTo>
                  <a:cubicBezTo>
                    <a:pt x="12960" y="5766"/>
                    <a:pt x="13432" y="5129"/>
                    <a:pt x="13369" y="5129"/>
                  </a:cubicBezTo>
                  <a:lnTo>
                    <a:pt x="13369" y="5129"/>
                  </a:lnTo>
                  <a:lnTo>
                    <a:pt x="13115" y="5553"/>
                  </a:lnTo>
                  <a:cubicBezTo>
                    <a:pt x="12966" y="5710"/>
                    <a:pt x="12822" y="5836"/>
                    <a:pt x="12785" y="5836"/>
                  </a:cubicBezTo>
                  <a:cubicBezTo>
                    <a:pt x="12765" y="5836"/>
                    <a:pt x="12777" y="5799"/>
                    <a:pt x="12837" y="5710"/>
                  </a:cubicBezTo>
                  <a:lnTo>
                    <a:pt x="12837" y="5710"/>
                  </a:lnTo>
                  <a:cubicBezTo>
                    <a:pt x="12292" y="6460"/>
                    <a:pt x="12982" y="6061"/>
                    <a:pt x="12558" y="6811"/>
                  </a:cubicBezTo>
                  <a:cubicBezTo>
                    <a:pt x="12800" y="6569"/>
                    <a:pt x="13054" y="6327"/>
                    <a:pt x="13308" y="5988"/>
                  </a:cubicBezTo>
                  <a:lnTo>
                    <a:pt x="13308" y="5988"/>
                  </a:lnTo>
                  <a:lnTo>
                    <a:pt x="13175" y="6073"/>
                  </a:lnTo>
                  <a:cubicBezTo>
                    <a:pt x="13671" y="5396"/>
                    <a:pt x="13974" y="5238"/>
                    <a:pt x="14179" y="4900"/>
                  </a:cubicBezTo>
                  <a:cubicBezTo>
                    <a:pt x="14507" y="4591"/>
                    <a:pt x="14965" y="4123"/>
                    <a:pt x="15049" y="4123"/>
                  </a:cubicBezTo>
                  <a:cubicBezTo>
                    <a:pt x="15074" y="4123"/>
                    <a:pt x="15066" y="4163"/>
                    <a:pt x="15014" y="4258"/>
                  </a:cubicBezTo>
                  <a:lnTo>
                    <a:pt x="14295" y="5142"/>
                  </a:lnTo>
                  <a:lnTo>
                    <a:pt x="14295" y="5142"/>
                  </a:lnTo>
                  <a:cubicBezTo>
                    <a:pt x="14295" y="5142"/>
                    <a:pt x="14295" y="5142"/>
                    <a:pt x="14296" y="5142"/>
                  </a:cubicBezTo>
                  <a:lnTo>
                    <a:pt x="14296" y="5142"/>
                  </a:lnTo>
                  <a:cubicBezTo>
                    <a:pt x="14293" y="5145"/>
                    <a:pt x="14291" y="5147"/>
                    <a:pt x="14289" y="5150"/>
                  </a:cubicBezTo>
                  <a:lnTo>
                    <a:pt x="14289" y="5150"/>
                  </a:lnTo>
                  <a:lnTo>
                    <a:pt x="14295" y="5142"/>
                  </a:lnTo>
                  <a:lnTo>
                    <a:pt x="14295" y="5142"/>
                  </a:lnTo>
                  <a:cubicBezTo>
                    <a:pt x="14203" y="5287"/>
                    <a:pt x="14119" y="5422"/>
                    <a:pt x="14144" y="5422"/>
                  </a:cubicBezTo>
                  <a:cubicBezTo>
                    <a:pt x="14166" y="5422"/>
                    <a:pt x="14275" y="5314"/>
                    <a:pt x="14542" y="5008"/>
                  </a:cubicBezTo>
                  <a:lnTo>
                    <a:pt x="15002" y="4343"/>
                  </a:lnTo>
                  <a:cubicBezTo>
                    <a:pt x="15372" y="3994"/>
                    <a:pt x="16039" y="3278"/>
                    <a:pt x="16127" y="3278"/>
                  </a:cubicBezTo>
                  <a:cubicBezTo>
                    <a:pt x="16143" y="3278"/>
                    <a:pt x="16140" y="3300"/>
                    <a:pt x="16115" y="3351"/>
                  </a:cubicBezTo>
                  <a:cubicBezTo>
                    <a:pt x="16425" y="2951"/>
                    <a:pt x="16447" y="2918"/>
                    <a:pt x="16441" y="2918"/>
                  </a:cubicBezTo>
                  <a:lnTo>
                    <a:pt x="16441" y="2918"/>
                  </a:lnTo>
                  <a:cubicBezTo>
                    <a:pt x="16440" y="2918"/>
                    <a:pt x="16437" y="2919"/>
                    <a:pt x="16436" y="2919"/>
                  </a:cubicBezTo>
                  <a:cubicBezTo>
                    <a:pt x="16428" y="2919"/>
                    <a:pt x="16448" y="2879"/>
                    <a:pt x="16841" y="2359"/>
                  </a:cubicBezTo>
                  <a:lnTo>
                    <a:pt x="16841" y="2359"/>
                  </a:lnTo>
                  <a:cubicBezTo>
                    <a:pt x="16442" y="2869"/>
                    <a:pt x="16331" y="2962"/>
                    <a:pt x="16287" y="2962"/>
                  </a:cubicBezTo>
                  <a:cubicBezTo>
                    <a:pt x="16261" y="2962"/>
                    <a:pt x="16257" y="2931"/>
                    <a:pt x="16233" y="2931"/>
                  </a:cubicBezTo>
                  <a:cubicBezTo>
                    <a:pt x="16193" y="2931"/>
                    <a:pt x="16099" y="3014"/>
                    <a:pt x="15764" y="3448"/>
                  </a:cubicBezTo>
                  <a:cubicBezTo>
                    <a:pt x="16562" y="2396"/>
                    <a:pt x="16030" y="2964"/>
                    <a:pt x="16792" y="1924"/>
                  </a:cubicBezTo>
                  <a:lnTo>
                    <a:pt x="16792" y="1924"/>
                  </a:lnTo>
                  <a:cubicBezTo>
                    <a:pt x="16605" y="2158"/>
                    <a:pt x="16439" y="2386"/>
                    <a:pt x="16408" y="2386"/>
                  </a:cubicBezTo>
                  <a:cubicBezTo>
                    <a:pt x="16399" y="2386"/>
                    <a:pt x="16401" y="2366"/>
                    <a:pt x="16417" y="2323"/>
                  </a:cubicBezTo>
                  <a:lnTo>
                    <a:pt x="16417" y="2323"/>
                  </a:lnTo>
                  <a:cubicBezTo>
                    <a:pt x="16345" y="2408"/>
                    <a:pt x="16248" y="2517"/>
                    <a:pt x="16187" y="2577"/>
                  </a:cubicBezTo>
                  <a:lnTo>
                    <a:pt x="16200" y="2553"/>
                  </a:lnTo>
                  <a:lnTo>
                    <a:pt x="16175" y="2589"/>
                  </a:lnTo>
                  <a:cubicBezTo>
                    <a:pt x="16162" y="2607"/>
                    <a:pt x="16152" y="2620"/>
                    <a:pt x="16146" y="2627"/>
                  </a:cubicBezTo>
                  <a:lnTo>
                    <a:pt x="16146" y="2627"/>
                  </a:lnTo>
                  <a:cubicBezTo>
                    <a:pt x="16152" y="2618"/>
                    <a:pt x="16158" y="2610"/>
                    <a:pt x="16163" y="2601"/>
                  </a:cubicBezTo>
                  <a:lnTo>
                    <a:pt x="16163" y="2601"/>
                  </a:lnTo>
                  <a:cubicBezTo>
                    <a:pt x="16147" y="2622"/>
                    <a:pt x="16141" y="2632"/>
                    <a:pt x="16141" y="2632"/>
                  </a:cubicBezTo>
                  <a:cubicBezTo>
                    <a:pt x="16142" y="2632"/>
                    <a:pt x="16143" y="2630"/>
                    <a:pt x="16146" y="2627"/>
                  </a:cubicBezTo>
                  <a:lnTo>
                    <a:pt x="16146" y="2627"/>
                  </a:lnTo>
                  <a:cubicBezTo>
                    <a:pt x="16052" y="2766"/>
                    <a:pt x="15938" y="2926"/>
                    <a:pt x="15812" y="3085"/>
                  </a:cubicBezTo>
                  <a:cubicBezTo>
                    <a:pt x="15220" y="3750"/>
                    <a:pt x="15159" y="3654"/>
                    <a:pt x="14833" y="3992"/>
                  </a:cubicBezTo>
                  <a:cubicBezTo>
                    <a:pt x="14917" y="3823"/>
                    <a:pt x="15135" y="3654"/>
                    <a:pt x="15377" y="3327"/>
                  </a:cubicBezTo>
                  <a:lnTo>
                    <a:pt x="15377" y="3327"/>
                  </a:lnTo>
                  <a:lnTo>
                    <a:pt x="14893" y="3823"/>
                  </a:lnTo>
                  <a:cubicBezTo>
                    <a:pt x="15437" y="3158"/>
                    <a:pt x="15728" y="2650"/>
                    <a:pt x="16127" y="2323"/>
                  </a:cubicBezTo>
                  <a:lnTo>
                    <a:pt x="16079" y="2238"/>
                  </a:lnTo>
                  <a:cubicBezTo>
                    <a:pt x="16263" y="1953"/>
                    <a:pt x="16354" y="1779"/>
                    <a:pt x="16305" y="1779"/>
                  </a:cubicBezTo>
                  <a:cubicBezTo>
                    <a:pt x="16283" y="1779"/>
                    <a:pt x="16233" y="1813"/>
                    <a:pt x="16151" y="1888"/>
                  </a:cubicBezTo>
                  <a:cubicBezTo>
                    <a:pt x="16159" y="1872"/>
                    <a:pt x="16160" y="1865"/>
                    <a:pt x="16154" y="1865"/>
                  </a:cubicBezTo>
                  <a:lnTo>
                    <a:pt x="16154" y="1865"/>
                  </a:lnTo>
                  <a:cubicBezTo>
                    <a:pt x="16117" y="1865"/>
                    <a:pt x="15781" y="2227"/>
                    <a:pt x="15779" y="2227"/>
                  </a:cubicBezTo>
                  <a:cubicBezTo>
                    <a:pt x="15779" y="2227"/>
                    <a:pt x="15818" y="2184"/>
                    <a:pt x="15921" y="2069"/>
                  </a:cubicBezTo>
                  <a:lnTo>
                    <a:pt x="15921" y="2069"/>
                  </a:lnTo>
                  <a:lnTo>
                    <a:pt x="15486" y="2396"/>
                  </a:lnTo>
                  <a:lnTo>
                    <a:pt x="15619" y="2226"/>
                  </a:lnTo>
                  <a:cubicBezTo>
                    <a:pt x="15616" y="2213"/>
                    <a:pt x="15607" y="2208"/>
                    <a:pt x="15594" y="2208"/>
                  </a:cubicBezTo>
                  <a:cubicBezTo>
                    <a:pt x="15498" y="2208"/>
                    <a:pt x="15162" y="2494"/>
                    <a:pt x="15061" y="2494"/>
                  </a:cubicBezTo>
                  <a:cubicBezTo>
                    <a:pt x="14989" y="2494"/>
                    <a:pt x="15037" y="2349"/>
                    <a:pt x="15377" y="1851"/>
                  </a:cubicBezTo>
                  <a:lnTo>
                    <a:pt x="15377" y="1851"/>
                  </a:lnTo>
                  <a:cubicBezTo>
                    <a:pt x="15260" y="1945"/>
                    <a:pt x="15133" y="2049"/>
                    <a:pt x="15083" y="2049"/>
                  </a:cubicBezTo>
                  <a:cubicBezTo>
                    <a:pt x="15056" y="2049"/>
                    <a:pt x="15052" y="2017"/>
                    <a:pt x="15087" y="1936"/>
                  </a:cubicBezTo>
                  <a:lnTo>
                    <a:pt x="15558" y="1355"/>
                  </a:lnTo>
                  <a:lnTo>
                    <a:pt x="15558" y="1355"/>
                  </a:lnTo>
                  <a:cubicBezTo>
                    <a:pt x="15539" y="1369"/>
                    <a:pt x="15526" y="1375"/>
                    <a:pt x="15518" y="1375"/>
                  </a:cubicBezTo>
                  <a:cubicBezTo>
                    <a:pt x="15455" y="1375"/>
                    <a:pt x="15652" y="1040"/>
                    <a:pt x="15602" y="1040"/>
                  </a:cubicBezTo>
                  <a:cubicBezTo>
                    <a:pt x="15582" y="1040"/>
                    <a:pt x="15522" y="1094"/>
                    <a:pt x="15389" y="1246"/>
                  </a:cubicBezTo>
                  <a:cubicBezTo>
                    <a:pt x="15950" y="519"/>
                    <a:pt x="16009" y="352"/>
                    <a:pt x="15922" y="352"/>
                  </a:cubicBezTo>
                  <a:cubicBezTo>
                    <a:pt x="15849" y="352"/>
                    <a:pt x="15672" y="470"/>
                    <a:pt x="15607" y="470"/>
                  </a:cubicBezTo>
                  <a:cubicBezTo>
                    <a:pt x="15581" y="470"/>
                    <a:pt x="15572" y="452"/>
                    <a:pt x="15595" y="400"/>
                  </a:cubicBezTo>
                  <a:lnTo>
                    <a:pt x="15595" y="400"/>
                  </a:lnTo>
                  <a:lnTo>
                    <a:pt x="14978" y="1138"/>
                  </a:lnTo>
                  <a:cubicBezTo>
                    <a:pt x="14974" y="1123"/>
                    <a:pt x="14963" y="1115"/>
                    <a:pt x="14946" y="1115"/>
                  </a:cubicBezTo>
                  <a:cubicBezTo>
                    <a:pt x="14870" y="1115"/>
                    <a:pt x="14668" y="1267"/>
                    <a:pt x="14409" y="1476"/>
                  </a:cubicBezTo>
                  <a:lnTo>
                    <a:pt x="13865" y="2142"/>
                  </a:lnTo>
                  <a:cubicBezTo>
                    <a:pt x="13773" y="2233"/>
                    <a:pt x="13723" y="2271"/>
                    <a:pt x="13703" y="2271"/>
                  </a:cubicBezTo>
                  <a:cubicBezTo>
                    <a:pt x="13612" y="2271"/>
                    <a:pt x="14080" y="1547"/>
                    <a:pt x="13962" y="1537"/>
                  </a:cubicBezTo>
                  <a:cubicBezTo>
                    <a:pt x="14059" y="1428"/>
                    <a:pt x="14108" y="1385"/>
                    <a:pt x="14122" y="1385"/>
                  </a:cubicBezTo>
                  <a:lnTo>
                    <a:pt x="14122" y="1385"/>
                  </a:lnTo>
                  <a:cubicBezTo>
                    <a:pt x="14132" y="1385"/>
                    <a:pt x="14122" y="1410"/>
                    <a:pt x="14097" y="1449"/>
                  </a:cubicBezTo>
                  <a:lnTo>
                    <a:pt x="14097" y="1449"/>
                  </a:lnTo>
                  <a:cubicBezTo>
                    <a:pt x="14336" y="1109"/>
                    <a:pt x="14391" y="991"/>
                    <a:pt x="14347" y="991"/>
                  </a:cubicBezTo>
                  <a:cubicBezTo>
                    <a:pt x="14249" y="991"/>
                    <a:pt x="13646" y="1597"/>
                    <a:pt x="13552" y="1597"/>
                  </a:cubicBezTo>
                  <a:cubicBezTo>
                    <a:pt x="13517" y="1597"/>
                    <a:pt x="13554" y="1510"/>
                    <a:pt x="13720" y="1271"/>
                  </a:cubicBezTo>
                  <a:lnTo>
                    <a:pt x="13720" y="1271"/>
                  </a:lnTo>
                  <a:cubicBezTo>
                    <a:pt x="13626" y="1359"/>
                    <a:pt x="13579" y="1396"/>
                    <a:pt x="13564" y="1396"/>
                  </a:cubicBezTo>
                  <a:cubicBezTo>
                    <a:pt x="13541" y="1396"/>
                    <a:pt x="13587" y="1318"/>
                    <a:pt x="13659" y="1210"/>
                  </a:cubicBezTo>
                  <a:cubicBezTo>
                    <a:pt x="13659" y="1210"/>
                    <a:pt x="13671" y="1198"/>
                    <a:pt x="13696" y="1186"/>
                  </a:cubicBezTo>
                  <a:lnTo>
                    <a:pt x="13696" y="1162"/>
                  </a:lnTo>
                  <a:cubicBezTo>
                    <a:pt x="13780" y="1041"/>
                    <a:pt x="13877" y="908"/>
                    <a:pt x="13950" y="787"/>
                  </a:cubicBezTo>
                  <a:lnTo>
                    <a:pt x="13950" y="787"/>
                  </a:lnTo>
                  <a:cubicBezTo>
                    <a:pt x="13829" y="956"/>
                    <a:pt x="13732" y="1101"/>
                    <a:pt x="13683" y="1162"/>
                  </a:cubicBezTo>
                  <a:cubicBezTo>
                    <a:pt x="13659" y="1162"/>
                    <a:pt x="13562" y="1222"/>
                    <a:pt x="13393" y="1367"/>
                  </a:cubicBezTo>
                  <a:lnTo>
                    <a:pt x="13974" y="642"/>
                  </a:lnTo>
                  <a:lnTo>
                    <a:pt x="13974" y="642"/>
                  </a:lnTo>
                  <a:lnTo>
                    <a:pt x="13950" y="654"/>
                  </a:lnTo>
                  <a:cubicBezTo>
                    <a:pt x="13981" y="605"/>
                    <a:pt x="13993" y="584"/>
                    <a:pt x="13988" y="584"/>
                  </a:cubicBezTo>
                  <a:lnTo>
                    <a:pt x="13988" y="584"/>
                  </a:lnTo>
                  <a:cubicBezTo>
                    <a:pt x="13965" y="584"/>
                    <a:pt x="13574" y="1075"/>
                    <a:pt x="13224" y="1525"/>
                  </a:cubicBezTo>
                  <a:cubicBezTo>
                    <a:pt x="13103" y="1633"/>
                    <a:pt x="12982" y="1754"/>
                    <a:pt x="12825" y="1924"/>
                  </a:cubicBezTo>
                  <a:cubicBezTo>
                    <a:pt x="13132" y="1536"/>
                    <a:pt x="13194" y="1440"/>
                    <a:pt x="13175" y="1440"/>
                  </a:cubicBezTo>
                  <a:lnTo>
                    <a:pt x="13175" y="1440"/>
                  </a:lnTo>
                  <a:cubicBezTo>
                    <a:pt x="13156" y="1440"/>
                    <a:pt x="13059" y="1533"/>
                    <a:pt x="13037" y="1533"/>
                  </a:cubicBezTo>
                  <a:cubicBezTo>
                    <a:pt x="13014" y="1533"/>
                    <a:pt x="13078" y="1427"/>
                    <a:pt x="13417" y="992"/>
                  </a:cubicBezTo>
                  <a:lnTo>
                    <a:pt x="13417" y="992"/>
                  </a:lnTo>
                  <a:cubicBezTo>
                    <a:pt x="12946" y="1537"/>
                    <a:pt x="12909" y="1367"/>
                    <a:pt x="12062" y="2323"/>
                  </a:cubicBezTo>
                  <a:cubicBezTo>
                    <a:pt x="12111" y="2226"/>
                    <a:pt x="12160" y="2133"/>
                    <a:pt x="12133" y="2133"/>
                  </a:cubicBezTo>
                  <a:cubicBezTo>
                    <a:pt x="12113" y="2133"/>
                    <a:pt x="12051" y="2184"/>
                    <a:pt x="11917" y="2323"/>
                  </a:cubicBezTo>
                  <a:lnTo>
                    <a:pt x="12655" y="1404"/>
                  </a:lnTo>
                  <a:lnTo>
                    <a:pt x="11579" y="2565"/>
                  </a:lnTo>
                  <a:cubicBezTo>
                    <a:pt x="11990" y="1984"/>
                    <a:pt x="12244" y="1646"/>
                    <a:pt x="12861" y="980"/>
                  </a:cubicBezTo>
                  <a:lnTo>
                    <a:pt x="12861" y="980"/>
                  </a:lnTo>
                  <a:cubicBezTo>
                    <a:pt x="11869" y="1972"/>
                    <a:pt x="12437" y="1319"/>
                    <a:pt x="11482" y="2311"/>
                  </a:cubicBezTo>
                  <a:lnTo>
                    <a:pt x="11966" y="1730"/>
                  </a:lnTo>
                  <a:lnTo>
                    <a:pt x="11966" y="1730"/>
                  </a:lnTo>
                  <a:cubicBezTo>
                    <a:pt x="11930" y="1730"/>
                    <a:pt x="11534" y="2144"/>
                    <a:pt x="11495" y="2144"/>
                  </a:cubicBezTo>
                  <a:cubicBezTo>
                    <a:pt x="11482" y="2144"/>
                    <a:pt x="11508" y="2097"/>
                    <a:pt x="11603" y="1972"/>
                  </a:cubicBezTo>
                  <a:cubicBezTo>
                    <a:pt x="12450" y="799"/>
                    <a:pt x="11397" y="1537"/>
                    <a:pt x="12075" y="363"/>
                  </a:cubicBezTo>
                  <a:lnTo>
                    <a:pt x="12075" y="363"/>
                  </a:lnTo>
                  <a:cubicBezTo>
                    <a:pt x="11695" y="842"/>
                    <a:pt x="11564" y="997"/>
                    <a:pt x="11552" y="997"/>
                  </a:cubicBezTo>
                  <a:cubicBezTo>
                    <a:pt x="11529" y="997"/>
                    <a:pt x="11915" y="462"/>
                    <a:pt x="11882" y="462"/>
                  </a:cubicBezTo>
                  <a:lnTo>
                    <a:pt x="11882" y="462"/>
                  </a:lnTo>
                  <a:cubicBezTo>
                    <a:pt x="11868" y="462"/>
                    <a:pt x="11774" y="565"/>
                    <a:pt x="11530" y="859"/>
                  </a:cubicBezTo>
                  <a:cubicBezTo>
                    <a:pt x="11796" y="508"/>
                    <a:pt x="11966" y="267"/>
                    <a:pt x="12196" y="13"/>
                  </a:cubicBezTo>
                  <a:lnTo>
                    <a:pt x="11905" y="13"/>
                  </a:lnTo>
                  <a:cubicBezTo>
                    <a:pt x="11857" y="61"/>
                    <a:pt x="11808" y="109"/>
                    <a:pt x="11748" y="182"/>
                  </a:cubicBezTo>
                  <a:cubicBezTo>
                    <a:pt x="11796" y="121"/>
                    <a:pt x="11845" y="61"/>
                    <a:pt x="11881" y="13"/>
                  </a:cubicBezTo>
                  <a:lnTo>
                    <a:pt x="11736" y="13"/>
                  </a:lnTo>
                  <a:cubicBezTo>
                    <a:pt x="11385" y="412"/>
                    <a:pt x="10986" y="883"/>
                    <a:pt x="10599" y="1343"/>
                  </a:cubicBezTo>
                  <a:cubicBezTo>
                    <a:pt x="10789" y="1076"/>
                    <a:pt x="10874" y="942"/>
                    <a:pt x="10850" y="942"/>
                  </a:cubicBezTo>
                  <a:lnTo>
                    <a:pt x="10850" y="942"/>
                  </a:lnTo>
                  <a:cubicBezTo>
                    <a:pt x="10820" y="942"/>
                    <a:pt x="10626" y="1143"/>
                    <a:pt x="10260" y="1549"/>
                  </a:cubicBezTo>
                  <a:cubicBezTo>
                    <a:pt x="10562" y="1150"/>
                    <a:pt x="10865" y="726"/>
                    <a:pt x="11034" y="642"/>
                  </a:cubicBezTo>
                  <a:cubicBezTo>
                    <a:pt x="11048" y="592"/>
                    <a:pt x="11142" y="350"/>
                    <a:pt x="11057" y="350"/>
                  </a:cubicBezTo>
                  <a:cubicBezTo>
                    <a:pt x="10998" y="350"/>
                    <a:pt x="10851" y="470"/>
                    <a:pt x="10526" y="859"/>
                  </a:cubicBezTo>
                  <a:cubicBezTo>
                    <a:pt x="10606" y="754"/>
                    <a:pt x="10622" y="717"/>
                    <a:pt x="10606" y="717"/>
                  </a:cubicBezTo>
                  <a:cubicBezTo>
                    <a:pt x="10584" y="717"/>
                    <a:pt x="10498" y="791"/>
                    <a:pt x="10442" y="847"/>
                  </a:cubicBezTo>
                  <a:cubicBezTo>
                    <a:pt x="10421" y="754"/>
                    <a:pt x="10462" y="670"/>
                    <a:pt x="10392" y="670"/>
                  </a:cubicBezTo>
                  <a:cubicBezTo>
                    <a:pt x="10379" y="670"/>
                    <a:pt x="10364" y="673"/>
                    <a:pt x="10345" y="678"/>
                  </a:cubicBezTo>
                  <a:lnTo>
                    <a:pt x="10236" y="847"/>
                  </a:lnTo>
                  <a:cubicBezTo>
                    <a:pt x="9860" y="1279"/>
                    <a:pt x="9736" y="1407"/>
                    <a:pt x="9715" y="1407"/>
                  </a:cubicBezTo>
                  <a:cubicBezTo>
                    <a:pt x="9685" y="1407"/>
                    <a:pt x="9868" y="1142"/>
                    <a:pt x="9820" y="1142"/>
                  </a:cubicBezTo>
                  <a:cubicBezTo>
                    <a:pt x="9816" y="1142"/>
                    <a:pt x="9809" y="1145"/>
                    <a:pt x="9800" y="1150"/>
                  </a:cubicBezTo>
                  <a:lnTo>
                    <a:pt x="9897" y="1029"/>
                  </a:lnTo>
                  <a:cubicBezTo>
                    <a:pt x="10064" y="743"/>
                    <a:pt x="10092" y="665"/>
                    <a:pt x="10070" y="665"/>
                  </a:cubicBezTo>
                  <a:cubicBezTo>
                    <a:pt x="10043" y="665"/>
                    <a:pt x="9946" y="773"/>
                    <a:pt x="9924" y="773"/>
                  </a:cubicBezTo>
                  <a:cubicBezTo>
                    <a:pt x="9905" y="773"/>
                    <a:pt x="9947" y="683"/>
                    <a:pt x="10163" y="339"/>
                  </a:cubicBezTo>
                  <a:lnTo>
                    <a:pt x="10163" y="339"/>
                  </a:lnTo>
                  <a:lnTo>
                    <a:pt x="9583" y="1053"/>
                  </a:lnTo>
                  <a:cubicBezTo>
                    <a:pt x="9281" y="1412"/>
                    <a:pt x="9158" y="1545"/>
                    <a:pt x="9139" y="1545"/>
                  </a:cubicBezTo>
                  <a:cubicBezTo>
                    <a:pt x="9085" y="1545"/>
                    <a:pt x="9842" y="509"/>
                    <a:pt x="9753" y="509"/>
                  </a:cubicBezTo>
                  <a:cubicBezTo>
                    <a:pt x="9740" y="509"/>
                    <a:pt x="9709" y="531"/>
                    <a:pt x="9655" y="581"/>
                  </a:cubicBezTo>
                  <a:lnTo>
                    <a:pt x="9353" y="1004"/>
                  </a:lnTo>
                  <a:cubicBezTo>
                    <a:pt x="9312" y="1046"/>
                    <a:pt x="9289" y="1065"/>
                    <a:pt x="9282" y="1065"/>
                  </a:cubicBezTo>
                  <a:cubicBezTo>
                    <a:pt x="9245" y="1065"/>
                    <a:pt x="9627" y="560"/>
                    <a:pt x="10042" y="13"/>
                  </a:cubicBezTo>
                  <a:lnTo>
                    <a:pt x="6159" y="13"/>
                  </a:lnTo>
                  <a:cubicBezTo>
                    <a:pt x="6111" y="73"/>
                    <a:pt x="6062" y="133"/>
                    <a:pt x="6026" y="182"/>
                  </a:cubicBezTo>
                  <a:cubicBezTo>
                    <a:pt x="6017" y="188"/>
                    <a:pt x="6010" y="190"/>
                    <a:pt x="6005" y="190"/>
                  </a:cubicBezTo>
                  <a:cubicBezTo>
                    <a:pt x="5982" y="190"/>
                    <a:pt x="6026" y="114"/>
                    <a:pt x="6087" y="13"/>
                  </a:cubicBezTo>
                  <a:close/>
                </a:path>
              </a:pathLst>
            </a:custGeom>
            <a:solidFill>
              <a:srgbClr val="D9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3"/>
            <p:cNvSpPr/>
            <p:nvPr/>
          </p:nvSpPr>
          <p:spPr>
            <a:xfrm>
              <a:off x="7930883" y="4445"/>
              <a:ext cx="61725" cy="104756"/>
            </a:xfrm>
            <a:custGeom>
              <a:rect b="b" l="l" r="r" t="t"/>
              <a:pathLst>
                <a:path extrusionOk="0" h="3267" w="1925">
                  <a:moveTo>
                    <a:pt x="799" y="1"/>
                  </a:moveTo>
                  <a:lnTo>
                    <a:pt x="1" y="944"/>
                  </a:lnTo>
                  <a:lnTo>
                    <a:pt x="606" y="2843"/>
                  </a:lnTo>
                  <a:lnTo>
                    <a:pt x="884" y="3267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rgbClr val="D9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3"/>
            <p:cNvSpPr/>
            <p:nvPr/>
          </p:nvSpPr>
          <p:spPr>
            <a:xfrm>
              <a:off x="8073124" y="540995"/>
              <a:ext cx="274380" cy="247510"/>
            </a:xfrm>
            <a:custGeom>
              <a:rect b="b" l="l" r="r" t="t"/>
              <a:pathLst>
                <a:path extrusionOk="0" h="7719" w="8557">
                  <a:moveTo>
                    <a:pt x="2690" y="739"/>
                  </a:moveTo>
                  <a:cubicBezTo>
                    <a:pt x="2659" y="780"/>
                    <a:pt x="2635" y="813"/>
                    <a:pt x="2618" y="838"/>
                  </a:cubicBezTo>
                  <a:lnTo>
                    <a:pt x="2618" y="838"/>
                  </a:lnTo>
                  <a:cubicBezTo>
                    <a:pt x="2643" y="804"/>
                    <a:pt x="2668" y="770"/>
                    <a:pt x="2690" y="739"/>
                  </a:cubicBezTo>
                  <a:close/>
                  <a:moveTo>
                    <a:pt x="3258" y="824"/>
                  </a:moveTo>
                  <a:cubicBezTo>
                    <a:pt x="3246" y="840"/>
                    <a:pt x="3233" y="856"/>
                    <a:pt x="3222" y="871"/>
                  </a:cubicBezTo>
                  <a:lnTo>
                    <a:pt x="3222" y="871"/>
                  </a:lnTo>
                  <a:cubicBezTo>
                    <a:pt x="3233" y="857"/>
                    <a:pt x="3245" y="841"/>
                    <a:pt x="3258" y="824"/>
                  </a:cubicBezTo>
                  <a:close/>
                  <a:moveTo>
                    <a:pt x="3585" y="1368"/>
                  </a:moveTo>
                  <a:lnTo>
                    <a:pt x="3512" y="1465"/>
                  </a:lnTo>
                  <a:cubicBezTo>
                    <a:pt x="3480" y="1493"/>
                    <a:pt x="3465" y="1505"/>
                    <a:pt x="3462" y="1505"/>
                  </a:cubicBezTo>
                  <a:cubicBezTo>
                    <a:pt x="3454" y="1505"/>
                    <a:pt x="3516" y="1436"/>
                    <a:pt x="3585" y="1368"/>
                  </a:cubicBezTo>
                  <a:close/>
                  <a:moveTo>
                    <a:pt x="7138" y="3932"/>
                  </a:moveTo>
                  <a:cubicBezTo>
                    <a:pt x="7135" y="3936"/>
                    <a:pt x="7132" y="3940"/>
                    <a:pt x="7129" y="3944"/>
                  </a:cubicBezTo>
                  <a:cubicBezTo>
                    <a:pt x="7132" y="3940"/>
                    <a:pt x="7135" y="3936"/>
                    <a:pt x="7138" y="3932"/>
                  </a:cubicBezTo>
                  <a:close/>
                  <a:moveTo>
                    <a:pt x="6125" y="4332"/>
                  </a:moveTo>
                  <a:lnTo>
                    <a:pt x="6125" y="4332"/>
                  </a:lnTo>
                  <a:cubicBezTo>
                    <a:pt x="6101" y="4368"/>
                    <a:pt x="6065" y="4416"/>
                    <a:pt x="6028" y="4453"/>
                  </a:cubicBezTo>
                  <a:cubicBezTo>
                    <a:pt x="6089" y="4380"/>
                    <a:pt x="6113" y="4332"/>
                    <a:pt x="6125" y="4332"/>
                  </a:cubicBezTo>
                  <a:close/>
                  <a:moveTo>
                    <a:pt x="8014" y="4424"/>
                  </a:moveTo>
                  <a:cubicBezTo>
                    <a:pt x="8016" y="4424"/>
                    <a:pt x="7996" y="4461"/>
                    <a:pt x="7976" y="4501"/>
                  </a:cubicBezTo>
                  <a:lnTo>
                    <a:pt x="7952" y="4513"/>
                  </a:lnTo>
                  <a:cubicBezTo>
                    <a:pt x="7995" y="4448"/>
                    <a:pt x="8012" y="4424"/>
                    <a:pt x="8014" y="4424"/>
                  </a:cubicBezTo>
                  <a:close/>
                  <a:moveTo>
                    <a:pt x="1245" y="4613"/>
                  </a:moveTo>
                  <a:lnTo>
                    <a:pt x="1245" y="4613"/>
                  </a:lnTo>
                  <a:cubicBezTo>
                    <a:pt x="1243" y="4616"/>
                    <a:pt x="1240" y="4619"/>
                    <a:pt x="1238" y="4622"/>
                  </a:cubicBezTo>
                  <a:lnTo>
                    <a:pt x="1245" y="4613"/>
                  </a:lnTo>
                  <a:close/>
                  <a:moveTo>
                    <a:pt x="1057" y="4651"/>
                  </a:moveTo>
                  <a:lnTo>
                    <a:pt x="1057" y="4651"/>
                  </a:lnTo>
                  <a:cubicBezTo>
                    <a:pt x="1042" y="4669"/>
                    <a:pt x="1025" y="4687"/>
                    <a:pt x="1008" y="4707"/>
                  </a:cubicBezTo>
                  <a:cubicBezTo>
                    <a:pt x="1026" y="4687"/>
                    <a:pt x="1042" y="4669"/>
                    <a:pt x="1057" y="4651"/>
                  </a:cubicBezTo>
                  <a:close/>
                  <a:moveTo>
                    <a:pt x="8012" y="4537"/>
                  </a:moveTo>
                  <a:cubicBezTo>
                    <a:pt x="7964" y="4598"/>
                    <a:pt x="7928" y="4646"/>
                    <a:pt x="7879" y="4694"/>
                  </a:cubicBezTo>
                  <a:cubicBezTo>
                    <a:pt x="7859" y="4711"/>
                    <a:pt x="7848" y="4719"/>
                    <a:pt x="7845" y="4719"/>
                  </a:cubicBezTo>
                  <a:cubicBezTo>
                    <a:pt x="7835" y="4719"/>
                    <a:pt x="7875" y="4668"/>
                    <a:pt x="7928" y="4598"/>
                  </a:cubicBezTo>
                  <a:lnTo>
                    <a:pt x="7928" y="4598"/>
                  </a:lnTo>
                  <a:cubicBezTo>
                    <a:pt x="7923" y="4611"/>
                    <a:pt x="7922" y="4620"/>
                    <a:pt x="7927" y="4620"/>
                  </a:cubicBezTo>
                  <a:cubicBezTo>
                    <a:pt x="7935" y="4620"/>
                    <a:pt x="7960" y="4597"/>
                    <a:pt x="8012" y="4537"/>
                  </a:cubicBezTo>
                  <a:close/>
                  <a:moveTo>
                    <a:pt x="4136" y="5351"/>
                  </a:moveTo>
                  <a:cubicBezTo>
                    <a:pt x="4149" y="5351"/>
                    <a:pt x="4136" y="5383"/>
                    <a:pt x="4081" y="5457"/>
                  </a:cubicBezTo>
                  <a:cubicBezTo>
                    <a:pt x="4047" y="5499"/>
                    <a:pt x="4029" y="5518"/>
                    <a:pt x="4025" y="5518"/>
                  </a:cubicBezTo>
                  <a:cubicBezTo>
                    <a:pt x="4017" y="5518"/>
                    <a:pt x="4054" y="5454"/>
                    <a:pt x="4117" y="5360"/>
                  </a:cubicBezTo>
                  <a:cubicBezTo>
                    <a:pt x="4126" y="5354"/>
                    <a:pt x="4132" y="5351"/>
                    <a:pt x="4136" y="5351"/>
                  </a:cubicBezTo>
                  <a:close/>
                  <a:moveTo>
                    <a:pt x="7376" y="5598"/>
                  </a:moveTo>
                  <a:cubicBezTo>
                    <a:pt x="7371" y="5602"/>
                    <a:pt x="7361" y="5610"/>
                    <a:pt x="7347" y="5626"/>
                  </a:cubicBezTo>
                  <a:cubicBezTo>
                    <a:pt x="7358" y="5615"/>
                    <a:pt x="7368" y="5605"/>
                    <a:pt x="7376" y="5598"/>
                  </a:cubicBezTo>
                  <a:close/>
                  <a:moveTo>
                    <a:pt x="2823" y="5605"/>
                  </a:moveTo>
                  <a:cubicBezTo>
                    <a:pt x="2830" y="5605"/>
                    <a:pt x="2761" y="5697"/>
                    <a:pt x="2714" y="5771"/>
                  </a:cubicBezTo>
                  <a:cubicBezTo>
                    <a:pt x="2664" y="5821"/>
                    <a:pt x="2553" y="5938"/>
                    <a:pt x="2541" y="5938"/>
                  </a:cubicBezTo>
                  <a:cubicBezTo>
                    <a:pt x="2535" y="5938"/>
                    <a:pt x="2551" y="5913"/>
                    <a:pt x="2605" y="5844"/>
                  </a:cubicBezTo>
                  <a:cubicBezTo>
                    <a:pt x="2762" y="5665"/>
                    <a:pt x="2817" y="5605"/>
                    <a:pt x="2823" y="5605"/>
                  </a:cubicBezTo>
                  <a:close/>
                  <a:moveTo>
                    <a:pt x="3985" y="6557"/>
                  </a:moveTo>
                  <a:lnTo>
                    <a:pt x="3984" y="6557"/>
                  </a:lnTo>
                  <a:cubicBezTo>
                    <a:pt x="3984" y="6557"/>
                    <a:pt x="3984" y="6557"/>
                    <a:pt x="3985" y="6557"/>
                  </a:cubicBezTo>
                  <a:close/>
                  <a:moveTo>
                    <a:pt x="4175" y="6678"/>
                  </a:moveTo>
                  <a:cubicBezTo>
                    <a:pt x="4171" y="6683"/>
                    <a:pt x="4168" y="6687"/>
                    <a:pt x="4166" y="6690"/>
                  </a:cubicBezTo>
                  <a:cubicBezTo>
                    <a:pt x="4169" y="6686"/>
                    <a:pt x="4172" y="6682"/>
                    <a:pt x="4175" y="6678"/>
                  </a:cubicBezTo>
                  <a:close/>
                  <a:moveTo>
                    <a:pt x="4218" y="6671"/>
                  </a:moveTo>
                  <a:lnTo>
                    <a:pt x="4190" y="6703"/>
                  </a:lnTo>
                  <a:cubicBezTo>
                    <a:pt x="4196" y="6696"/>
                    <a:pt x="4206" y="6685"/>
                    <a:pt x="4218" y="6671"/>
                  </a:cubicBezTo>
                  <a:close/>
                  <a:moveTo>
                    <a:pt x="6077" y="6386"/>
                  </a:moveTo>
                  <a:lnTo>
                    <a:pt x="6077" y="6386"/>
                  </a:lnTo>
                  <a:cubicBezTo>
                    <a:pt x="6052" y="6386"/>
                    <a:pt x="5879" y="6553"/>
                    <a:pt x="5765" y="6652"/>
                  </a:cubicBezTo>
                  <a:lnTo>
                    <a:pt x="5765" y="6652"/>
                  </a:lnTo>
                  <a:cubicBezTo>
                    <a:pt x="5768" y="6648"/>
                    <a:pt x="5771" y="6644"/>
                    <a:pt x="5774" y="6640"/>
                  </a:cubicBezTo>
                  <a:lnTo>
                    <a:pt x="5774" y="6640"/>
                  </a:lnTo>
                  <a:cubicBezTo>
                    <a:pt x="5770" y="6645"/>
                    <a:pt x="5766" y="6649"/>
                    <a:pt x="5762" y="6654"/>
                  </a:cubicBezTo>
                  <a:cubicBezTo>
                    <a:pt x="5763" y="6653"/>
                    <a:pt x="5764" y="6653"/>
                    <a:pt x="5765" y="6652"/>
                  </a:cubicBezTo>
                  <a:lnTo>
                    <a:pt x="5765" y="6652"/>
                  </a:lnTo>
                  <a:cubicBezTo>
                    <a:pt x="5722" y="6706"/>
                    <a:pt x="5674" y="6763"/>
                    <a:pt x="5617" y="6823"/>
                  </a:cubicBezTo>
                  <a:cubicBezTo>
                    <a:pt x="5702" y="6739"/>
                    <a:pt x="5847" y="6569"/>
                    <a:pt x="5871" y="6569"/>
                  </a:cubicBezTo>
                  <a:lnTo>
                    <a:pt x="5871" y="6569"/>
                  </a:lnTo>
                  <a:cubicBezTo>
                    <a:pt x="5545" y="7029"/>
                    <a:pt x="5787" y="6618"/>
                    <a:pt x="5375" y="7150"/>
                  </a:cubicBezTo>
                  <a:cubicBezTo>
                    <a:pt x="5617" y="6860"/>
                    <a:pt x="5750" y="6787"/>
                    <a:pt x="5920" y="6618"/>
                  </a:cubicBezTo>
                  <a:cubicBezTo>
                    <a:pt x="6055" y="6446"/>
                    <a:pt x="6093" y="6386"/>
                    <a:pt x="6077" y="6386"/>
                  </a:cubicBezTo>
                  <a:close/>
                  <a:moveTo>
                    <a:pt x="2508" y="1"/>
                  </a:moveTo>
                  <a:cubicBezTo>
                    <a:pt x="2327" y="267"/>
                    <a:pt x="2291" y="279"/>
                    <a:pt x="2266" y="279"/>
                  </a:cubicBezTo>
                  <a:cubicBezTo>
                    <a:pt x="2230" y="352"/>
                    <a:pt x="2000" y="606"/>
                    <a:pt x="1855" y="775"/>
                  </a:cubicBezTo>
                  <a:lnTo>
                    <a:pt x="2194" y="231"/>
                  </a:lnTo>
                  <a:lnTo>
                    <a:pt x="2194" y="231"/>
                  </a:lnTo>
                  <a:cubicBezTo>
                    <a:pt x="2023" y="432"/>
                    <a:pt x="1977" y="462"/>
                    <a:pt x="1955" y="462"/>
                  </a:cubicBezTo>
                  <a:cubicBezTo>
                    <a:pt x="1945" y="462"/>
                    <a:pt x="1940" y="456"/>
                    <a:pt x="1930" y="456"/>
                  </a:cubicBezTo>
                  <a:cubicBezTo>
                    <a:pt x="1909" y="456"/>
                    <a:pt x="1868" y="485"/>
                    <a:pt x="1710" y="678"/>
                  </a:cubicBezTo>
                  <a:lnTo>
                    <a:pt x="1795" y="606"/>
                  </a:lnTo>
                  <a:lnTo>
                    <a:pt x="1795" y="606"/>
                  </a:lnTo>
                  <a:cubicBezTo>
                    <a:pt x="1323" y="1138"/>
                    <a:pt x="827" y="1864"/>
                    <a:pt x="234" y="2565"/>
                  </a:cubicBezTo>
                  <a:lnTo>
                    <a:pt x="234" y="2565"/>
                  </a:lnTo>
                  <a:cubicBezTo>
                    <a:pt x="327" y="2465"/>
                    <a:pt x="370" y="2425"/>
                    <a:pt x="380" y="2425"/>
                  </a:cubicBezTo>
                  <a:lnTo>
                    <a:pt x="380" y="2425"/>
                  </a:lnTo>
                  <a:cubicBezTo>
                    <a:pt x="418" y="2425"/>
                    <a:pt x="18" y="2964"/>
                    <a:pt x="72" y="2964"/>
                  </a:cubicBezTo>
                  <a:cubicBezTo>
                    <a:pt x="92" y="2964"/>
                    <a:pt x="168" y="2896"/>
                    <a:pt x="343" y="2711"/>
                  </a:cubicBezTo>
                  <a:lnTo>
                    <a:pt x="343" y="2711"/>
                  </a:lnTo>
                  <a:cubicBezTo>
                    <a:pt x="234" y="2856"/>
                    <a:pt x="149" y="2928"/>
                    <a:pt x="16" y="3098"/>
                  </a:cubicBezTo>
                  <a:cubicBezTo>
                    <a:pt x="184" y="2914"/>
                    <a:pt x="270" y="2823"/>
                    <a:pt x="290" y="2823"/>
                  </a:cubicBezTo>
                  <a:lnTo>
                    <a:pt x="290" y="2823"/>
                  </a:lnTo>
                  <a:cubicBezTo>
                    <a:pt x="301" y="2823"/>
                    <a:pt x="289" y="2854"/>
                    <a:pt x="258" y="2916"/>
                  </a:cubicBezTo>
                  <a:lnTo>
                    <a:pt x="198" y="2989"/>
                  </a:lnTo>
                  <a:cubicBezTo>
                    <a:pt x="200" y="2989"/>
                    <a:pt x="203" y="2988"/>
                    <a:pt x="205" y="2988"/>
                  </a:cubicBezTo>
                  <a:cubicBezTo>
                    <a:pt x="335" y="2988"/>
                    <a:pt x="124" y="3308"/>
                    <a:pt x="53" y="3582"/>
                  </a:cubicBezTo>
                  <a:lnTo>
                    <a:pt x="331" y="3219"/>
                  </a:lnTo>
                  <a:lnTo>
                    <a:pt x="331" y="3219"/>
                  </a:lnTo>
                  <a:cubicBezTo>
                    <a:pt x="307" y="3279"/>
                    <a:pt x="222" y="3400"/>
                    <a:pt x="162" y="3497"/>
                  </a:cubicBezTo>
                  <a:cubicBezTo>
                    <a:pt x="621" y="2977"/>
                    <a:pt x="137" y="3412"/>
                    <a:pt x="633" y="2844"/>
                  </a:cubicBezTo>
                  <a:lnTo>
                    <a:pt x="633" y="2844"/>
                  </a:lnTo>
                  <a:cubicBezTo>
                    <a:pt x="77" y="3582"/>
                    <a:pt x="766" y="2977"/>
                    <a:pt x="113" y="3799"/>
                  </a:cubicBezTo>
                  <a:cubicBezTo>
                    <a:pt x="114" y="3800"/>
                    <a:pt x="115" y="3800"/>
                    <a:pt x="116" y="3800"/>
                  </a:cubicBezTo>
                  <a:cubicBezTo>
                    <a:pt x="152" y="3800"/>
                    <a:pt x="425" y="3411"/>
                    <a:pt x="461" y="3411"/>
                  </a:cubicBezTo>
                  <a:cubicBezTo>
                    <a:pt x="462" y="3411"/>
                    <a:pt x="463" y="3412"/>
                    <a:pt x="464" y="3412"/>
                  </a:cubicBezTo>
                  <a:lnTo>
                    <a:pt x="295" y="3642"/>
                  </a:lnTo>
                  <a:lnTo>
                    <a:pt x="537" y="3364"/>
                  </a:lnTo>
                  <a:lnTo>
                    <a:pt x="537" y="3364"/>
                  </a:lnTo>
                  <a:cubicBezTo>
                    <a:pt x="512" y="3424"/>
                    <a:pt x="295" y="3703"/>
                    <a:pt x="149" y="3896"/>
                  </a:cubicBezTo>
                  <a:cubicBezTo>
                    <a:pt x="152" y="3889"/>
                    <a:pt x="151" y="3886"/>
                    <a:pt x="148" y="3886"/>
                  </a:cubicBezTo>
                  <a:cubicBezTo>
                    <a:pt x="135" y="3886"/>
                    <a:pt x="84" y="3935"/>
                    <a:pt x="65" y="3944"/>
                  </a:cubicBezTo>
                  <a:cubicBezTo>
                    <a:pt x="5" y="4034"/>
                    <a:pt x="1" y="4062"/>
                    <a:pt x="20" y="4062"/>
                  </a:cubicBezTo>
                  <a:cubicBezTo>
                    <a:pt x="52" y="4062"/>
                    <a:pt x="145" y="3989"/>
                    <a:pt x="160" y="3989"/>
                  </a:cubicBezTo>
                  <a:cubicBezTo>
                    <a:pt x="162" y="3989"/>
                    <a:pt x="162" y="3990"/>
                    <a:pt x="162" y="3993"/>
                  </a:cubicBezTo>
                  <a:lnTo>
                    <a:pt x="234" y="3848"/>
                  </a:lnTo>
                  <a:cubicBezTo>
                    <a:pt x="277" y="3825"/>
                    <a:pt x="309" y="3817"/>
                    <a:pt x="334" y="3817"/>
                  </a:cubicBezTo>
                  <a:cubicBezTo>
                    <a:pt x="402" y="3817"/>
                    <a:pt x="421" y="3878"/>
                    <a:pt x="489" y="3878"/>
                  </a:cubicBezTo>
                  <a:cubicBezTo>
                    <a:pt x="542" y="3878"/>
                    <a:pt x="627" y="3840"/>
                    <a:pt x="791" y="3703"/>
                  </a:cubicBezTo>
                  <a:lnTo>
                    <a:pt x="924" y="3533"/>
                  </a:lnTo>
                  <a:cubicBezTo>
                    <a:pt x="993" y="3475"/>
                    <a:pt x="1027" y="3452"/>
                    <a:pt x="1040" y="3452"/>
                  </a:cubicBezTo>
                  <a:lnTo>
                    <a:pt x="1040" y="3452"/>
                  </a:lnTo>
                  <a:cubicBezTo>
                    <a:pt x="1081" y="3452"/>
                    <a:pt x="910" y="3676"/>
                    <a:pt x="975" y="3676"/>
                  </a:cubicBezTo>
                  <a:cubicBezTo>
                    <a:pt x="982" y="3676"/>
                    <a:pt x="991" y="3674"/>
                    <a:pt x="1004" y="3668"/>
                  </a:cubicBezTo>
                  <a:lnTo>
                    <a:pt x="1004" y="3668"/>
                  </a:lnTo>
                  <a:cubicBezTo>
                    <a:pt x="994" y="3679"/>
                    <a:pt x="983" y="3691"/>
                    <a:pt x="972" y="3703"/>
                  </a:cubicBezTo>
                  <a:lnTo>
                    <a:pt x="1008" y="3666"/>
                  </a:lnTo>
                  <a:lnTo>
                    <a:pt x="1008" y="3666"/>
                  </a:lnTo>
                  <a:cubicBezTo>
                    <a:pt x="1007" y="3667"/>
                    <a:pt x="1005" y="3668"/>
                    <a:pt x="1004" y="3668"/>
                  </a:cubicBezTo>
                  <a:lnTo>
                    <a:pt x="1004" y="3668"/>
                  </a:lnTo>
                  <a:cubicBezTo>
                    <a:pt x="1106" y="3559"/>
                    <a:pt x="1173" y="3500"/>
                    <a:pt x="1195" y="3500"/>
                  </a:cubicBezTo>
                  <a:cubicBezTo>
                    <a:pt x="1199" y="3500"/>
                    <a:pt x="1202" y="3503"/>
                    <a:pt x="1202" y="3509"/>
                  </a:cubicBezTo>
                  <a:cubicBezTo>
                    <a:pt x="1032" y="3690"/>
                    <a:pt x="924" y="3908"/>
                    <a:pt x="730" y="4114"/>
                  </a:cubicBezTo>
                  <a:cubicBezTo>
                    <a:pt x="1069" y="3836"/>
                    <a:pt x="972" y="3872"/>
                    <a:pt x="1516" y="3303"/>
                  </a:cubicBezTo>
                  <a:lnTo>
                    <a:pt x="1516" y="3303"/>
                  </a:lnTo>
                  <a:lnTo>
                    <a:pt x="1311" y="3582"/>
                  </a:lnTo>
                  <a:cubicBezTo>
                    <a:pt x="1528" y="3340"/>
                    <a:pt x="1637" y="3219"/>
                    <a:pt x="1722" y="3170"/>
                  </a:cubicBezTo>
                  <a:lnTo>
                    <a:pt x="1722" y="3170"/>
                  </a:lnTo>
                  <a:cubicBezTo>
                    <a:pt x="1504" y="3388"/>
                    <a:pt x="1407" y="3606"/>
                    <a:pt x="1117" y="3896"/>
                  </a:cubicBezTo>
                  <a:cubicBezTo>
                    <a:pt x="1015" y="4053"/>
                    <a:pt x="997" y="4105"/>
                    <a:pt x="1019" y="4105"/>
                  </a:cubicBezTo>
                  <a:cubicBezTo>
                    <a:pt x="1061" y="4105"/>
                    <a:pt x="1246" y="3919"/>
                    <a:pt x="1270" y="3919"/>
                  </a:cubicBezTo>
                  <a:lnTo>
                    <a:pt x="1270" y="3919"/>
                  </a:lnTo>
                  <a:cubicBezTo>
                    <a:pt x="1287" y="3919"/>
                    <a:pt x="1233" y="4000"/>
                    <a:pt x="1020" y="4271"/>
                  </a:cubicBezTo>
                  <a:cubicBezTo>
                    <a:pt x="1686" y="3545"/>
                    <a:pt x="1311" y="3799"/>
                    <a:pt x="1468" y="3654"/>
                  </a:cubicBezTo>
                  <a:cubicBezTo>
                    <a:pt x="1625" y="3434"/>
                    <a:pt x="1881" y="3187"/>
                    <a:pt x="1917" y="3187"/>
                  </a:cubicBezTo>
                  <a:lnTo>
                    <a:pt x="1917" y="3187"/>
                  </a:lnTo>
                  <a:cubicBezTo>
                    <a:pt x="1922" y="3187"/>
                    <a:pt x="1922" y="3194"/>
                    <a:pt x="1916" y="3207"/>
                  </a:cubicBezTo>
                  <a:cubicBezTo>
                    <a:pt x="1928" y="3243"/>
                    <a:pt x="1153" y="4211"/>
                    <a:pt x="1226" y="4235"/>
                  </a:cubicBezTo>
                  <a:lnTo>
                    <a:pt x="1166" y="4283"/>
                  </a:lnTo>
                  <a:cubicBezTo>
                    <a:pt x="1138" y="4326"/>
                    <a:pt x="1133" y="4341"/>
                    <a:pt x="1140" y="4341"/>
                  </a:cubicBezTo>
                  <a:cubicBezTo>
                    <a:pt x="1157" y="4341"/>
                    <a:pt x="1244" y="4254"/>
                    <a:pt x="1261" y="4254"/>
                  </a:cubicBezTo>
                  <a:lnTo>
                    <a:pt x="1261" y="4254"/>
                  </a:lnTo>
                  <a:cubicBezTo>
                    <a:pt x="1272" y="4254"/>
                    <a:pt x="1257" y="4284"/>
                    <a:pt x="1190" y="4380"/>
                  </a:cubicBezTo>
                  <a:cubicBezTo>
                    <a:pt x="1589" y="3932"/>
                    <a:pt x="1202" y="4440"/>
                    <a:pt x="1686" y="3860"/>
                  </a:cubicBezTo>
                  <a:lnTo>
                    <a:pt x="1686" y="3860"/>
                  </a:lnTo>
                  <a:lnTo>
                    <a:pt x="1528" y="3944"/>
                  </a:lnTo>
                  <a:cubicBezTo>
                    <a:pt x="1652" y="3850"/>
                    <a:pt x="2043" y="3420"/>
                    <a:pt x="2095" y="3420"/>
                  </a:cubicBezTo>
                  <a:lnTo>
                    <a:pt x="2095" y="3420"/>
                  </a:lnTo>
                  <a:cubicBezTo>
                    <a:pt x="2110" y="3420"/>
                    <a:pt x="2098" y="3452"/>
                    <a:pt x="2049" y="3533"/>
                  </a:cubicBezTo>
                  <a:cubicBezTo>
                    <a:pt x="1940" y="3642"/>
                    <a:pt x="1807" y="3787"/>
                    <a:pt x="1722" y="3872"/>
                  </a:cubicBezTo>
                  <a:cubicBezTo>
                    <a:pt x="1686" y="3921"/>
                    <a:pt x="1678" y="3937"/>
                    <a:pt x="1684" y="3937"/>
                  </a:cubicBezTo>
                  <a:cubicBezTo>
                    <a:pt x="1693" y="3937"/>
                    <a:pt x="1736" y="3897"/>
                    <a:pt x="1747" y="3897"/>
                  </a:cubicBezTo>
                  <a:lnTo>
                    <a:pt x="1747" y="3897"/>
                  </a:lnTo>
                  <a:cubicBezTo>
                    <a:pt x="1754" y="3897"/>
                    <a:pt x="1748" y="3913"/>
                    <a:pt x="1710" y="3969"/>
                  </a:cubicBezTo>
                  <a:cubicBezTo>
                    <a:pt x="1476" y="4250"/>
                    <a:pt x="1429" y="4276"/>
                    <a:pt x="1397" y="4276"/>
                  </a:cubicBezTo>
                  <a:cubicBezTo>
                    <a:pt x="1390" y="4276"/>
                    <a:pt x="1383" y="4274"/>
                    <a:pt x="1376" y="4274"/>
                  </a:cubicBezTo>
                  <a:cubicBezTo>
                    <a:pt x="1348" y="4274"/>
                    <a:pt x="1304" y="4293"/>
                    <a:pt x="1141" y="4465"/>
                  </a:cubicBezTo>
                  <a:cubicBezTo>
                    <a:pt x="1108" y="4512"/>
                    <a:pt x="1101" y="4528"/>
                    <a:pt x="1108" y="4528"/>
                  </a:cubicBezTo>
                  <a:cubicBezTo>
                    <a:pt x="1126" y="4528"/>
                    <a:pt x="1233" y="4425"/>
                    <a:pt x="1244" y="4425"/>
                  </a:cubicBezTo>
                  <a:lnTo>
                    <a:pt x="1244" y="4425"/>
                  </a:lnTo>
                  <a:cubicBezTo>
                    <a:pt x="1251" y="4425"/>
                    <a:pt x="1210" y="4477"/>
                    <a:pt x="1057" y="4651"/>
                  </a:cubicBezTo>
                  <a:lnTo>
                    <a:pt x="1057" y="4651"/>
                  </a:lnTo>
                  <a:cubicBezTo>
                    <a:pt x="1249" y="4434"/>
                    <a:pt x="1313" y="4373"/>
                    <a:pt x="1329" y="4373"/>
                  </a:cubicBezTo>
                  <a:lnTo>
                    <a:pt x="1329" y="4373"/>
                  </a:lnTo>
                  <a:cubicBezTo>
                    <a:pt x="1348" y="4373"/>
                    <a:pt x="1287" y="4474"/>
                    <a:pt x="1310" y="4474"/>
                  </a:cubicBezTo>
                  <a:cubicBezTo>
                    <a:pt x="1326" y="4474"/>
                    <a:pt x="1382" y="4428"/>
                    <a:pt x="1528" y="4271"/>
                  </a:cubicBezTo>
                  <a:lnTo>
                    <a:pt x="1528" y="4271"/>
                  </a:lnTo>
                  <a:lnTo>
                    <a:pt x="1245" y="4613"/>
                  </a:lnTo>
                  <a:lnTo>
                    <a:pt x="1245" y="4613"/>
                  </a:lnTo>
                  <a:cubicBezTo>
                    <a:pt x="1298" y="4552"/>
                    <a:pt x="1432" y="4428"/>
                    <a:pt x="1443" y="4428"/>
                  </a:cubicBezTo>
                  <a:cubicBezTo>
                    <a:pt x="1444" y="4428"/>
                    <a:pt x="1444" y="4428"/>
                    <a:pt x="1444" y="4428"/>
                  </a:cubicBezTo>
                  <a:lnTo>
                    <a:pt x="1045" y="4864"/>
                  </a:lnTo>
                  <a:cubicBezTo>
                    <a:pt x="1115" y="4791"/>
                    <a:pt x="1148" y="4763"/>
                    <a:pt x="1158" y="4763"/>
                  </a:cubicBezTo>
                  <a:lnTo>
                    <a:pt x="1158" y="4763"/>
                  </a:lnTo>
                  <a:cubicBezTo>
                    <a:pt x="1194" y="4763"/>
                    <a:pt x="953" y="5098"/>
                    <a:pt x="990" y="5098"/>
                  </a:cubicBezTo>
                  <a:cubicBezTo>
                    <a:pt x="996" y="5098"/>
                    <a:pt x="1010" y="5090"/>
                    <a:pt x="1032" y="5069"/>
                  </a:cubicBezTo>
                  <a:cubicBezTo>
                    <a:pt x="960" y="5033"/>
                    <a:pt x="1359" y="4634"/>
                    <a:pt x="1553" y="4356"/>
                  </a:cubicBezTo>
                  <a:cubicBezTo>
                    <a:pt x="1613" y="4302"/>
                    <a:pt x="1645" y="4278"/>
                    <a:pt x="1656" y="4278"/>
                  </a:cubicBezTo>
                  <a:lnTo>
                    <a:pt x="1656" y="4278"/>
                  </a:lnTo>
                  <a:cubicBezTo>
                    <a:pt x="1725" y="4278"/>
                    <a:pt x="934" y="5220"/>
                    <a:pt x="1039" y="5220"/>
                  </a:cubicBezTo>
                  <a:cubicBezTo>
                    <a:pt x="1042" y="5220"/>
                    <a:pt x="1045" y="5219"/>
                    <a:pt x="1050" y="5217"/>
                  </a:cubicBezTo>
                  <a:lnTo>
                    <a:pt x="1050" y="5217"/>
                  </a:lnTo>
                  <a:cubicBezTo>
                    <a:pt x="1050" y="5218"/>
                    <a:pt x="1050" y="5218"/>
                    <a:pt x="1051" y="5218"/>
                  </a:cubicBezTo>
                  <a:cubicBezTo>
                    <a:pt x="1052" y="5218"/>
                    <a:pt x="1054" y="5217"/>
                    <a:pt x="1057" y="5215"/>
                  </a:cubicBezTo>
                  <a:lnTo>
                    <a:pt x="1057" y="5215"/>
                  </a:lnTo>
                  <a:cubicBezTo>
                    <a:pt x="1054" y="5216"/>
                    <a:pt x="1052" y="5217"/>
                    <a:pt x="1050" y="5217"/>
                  </a:cubicBezTo>
                  <a:lnTo>
                    <a:pt x="1050" y="5217"/>
                  </a:lnTo>
                  <a:cubicBezTo>
                    <a:pt x="1036" y="5208"/>
                    <a:pt x="1201" y="4950"/>
                    <a:pt x="1335" y="4815"/>
                  </a:cubicBezTo>
                  <a:lnTo>
                    <a:pt x="1335" y="4815"/>
                  </a:lnTo>
                  <a:cubicBezTo>
                    <a:pt x="1299" y="4900"/>
                    <a:pt x="1202" y="5057"/>
                    <a:pt x="1069" y="5251"/>
                  </a:cubicBezTo>
                  <a:cubicBezTo>
                    <a:pt x="1178" y="5215"/>
                    <a:pt x="1359" y="4876"/>
                    <a:pt x="1553" y="4682"/>
                  </a:cubicBezTo>
                  <a:lnTo>
                    <a:pt x="1553" y="4682"/>
                  </a:lnTo>
                  <a:cubicBezTo>
                    <a:pt x="1465" y="4802"/>
                    <a:pt x="1437" y="4847"/>
                    <a:pt x="1445" y="4847"/>
                  </a:cubicBezTo>
                  <a:cubicBezTo>
                    <a:pt x="1466" y="4847"/>
                    <a:pt x="1761" y="4505"/>
                    <a:pt x="1867" y="4416"/>
                  </a:cubicBezTo>
                  <a:lnTo>
                    <a:pt x="1867" y="4416"/>
                  </a:lnTo>
                  <a:lnTo>
                    <a:pt x="1565" y="4767"/>
                  </a:lnTo>
                  <a:cubicBezTo>
                    <a:pt x="1549" y="4804"/>
                    <a:pt x="1548" y="4820"/>
                    <a:pt x="1558" y="4820"/>
                  </a:cubicBezTo>
                  <a:cubicBezTo>
                    <a:pt x="1612" y="4820"/>
                    <a:pt x="2014" y="4302"/>
                    <a:pt x="2050" y="4302"/>
                  </a:cubicBezTo>
                  <a:lnTo>
                    <a:pt x="2050" y="4302"/>
                  </a:lnTo>
                  <a:cubicBezTo>
                    <a:pt x="2057" y="4302"/>
                    <a:pt x="2050" y="4322"/>
                    <a:pt x="2024" y="4368"/>
                  </a:cubicBezTo>
                  <a:lnTo>
                    <a:pt x="1601" y="4840"/>
                  </a:lnTo>
                  <a:lnTo>
                    <a:pt x="1734" y="4743"/>
                  </a:lnTo>
                  <a:lnTo>
                    <a:pt x="1395" y="5142"/>
                  </a:lnTo>
                  <a:cubicBezTo>
                    <a:pt x="1529" y="5009"/>
                    <a:pt x="1584" y="4959"/>
                    <a:pt x="1599" y="4959"/>
                  </a:cubicBezTo>
                  <a:lnTo>
                    <a:pt x="1599" y="4959"/>
                  </a:lnTo>
                  <a:cubicBezTo>
                    <a:pt x="1616" y="4959"/>
                    <a:pt x="1584" y="5018"/>
                    <a:pt x="1553" y="5094"/>
                  </a:cubicBezTo>
                  <a:cubicBezTo>
                    <a:pt x="1755" y="4832"/>
                    <a:pt x="2087" y="4452"/>
                    <a:pt x="2131" y="4452"/>
                  </a:cubicBezTo>
                  <a:cubicBezTo>
                    <a:pt x="2132" y="4452"/>
                    <a:pt x="2133" y="4452"/>
                    <a:pt x="2133" y="4453"/>
                  </a:cubicBezTo>
                  <a:cubicBezTo>
                    <a:pt x="1990" y="4661"/>
                    <a:pt x="1867" y="4770"/>
                    <a:pt x="1910" y="4770"/>
                  </a:cubicBezTo>
                  <a:cubicBezTo>
                    <a:pt x="1914" y="4770"/>
                    <a:pt x="1920" y="4769"/>
                    <a:pt x="1928" y="4767"/>
                  </a:cubicBezTo>
                  <a:lnTo>
                    <a:pt x="1928" y="4767"/>
                  </a:lnTo>
                  <a:cubicBezTo>
                    <a:pt x="1801" y="4910"/>
                    <a:pt x="1653" y="5074"/>
                    <a:pt x="1638" y="5074"/>
                  </a:cubicBezTo>
                  <a:cubicBezTo>
                    <a:pt x="1630" y="5074"/>
                    <a:pt x="1659" y="5029"/>
                    <a:pt x="1746" y="4912"/>
                  </a:cubicBezTo>
                  <a:lnTo>
                    <a:pt x="1746" y="4912"/>
                  </a:lnTo>
                  <a:cubicBezTo>
                    <a:pt x="1649" y="5033"/>
                    <a:pt x="1553" y="5130"/>
                    <a:pt x="1456" y="5239"/>
                  </a:cubicBezTo>
                  <a:cubicBezTo>
                    <a:pt x="1373" y="5361"/>
                    <a:pt x="1366" y="5394"/>
                    <a:pt x="1385" y="5394"/>
                  </a:cubicBezTo>
                  <a:cubicBezTo>
                    <a:pt x="1408" y="5394"/>
                    <a:pt x="1467" y="5348"/>
                    <a:pt x="1480" y="5348"/>
                  </a:cubicBezTo>
                  <a:cubicBezTo>
                    <a:pt x="1480" y="5336"/>
                    <a:pt x="1492" y="5311"/>
                    <a:pt x="1528" y="5251"/>
                  </a:cubicBezTo>
                  <a:lnTo>
                    <a:pt x="1988" y="4803"/>
                  </a:lnTo>
                  <a:lnTo>
                    <a:pt x="1988" y="4803"/>
                  </a:lnTo>
                  <a:cubicBezTo>
                    <a:pt x="1891" y="4948"/>
                    <a:pt x="1795" y="5057"/>
                    <a:pt x="1698" y="5154"/>
                  </a:cubicBezTo>
                  <a:cubicBezTo>
                    <a:pt x="1746" y="5118"/>
                    <a:pt x="1891" y="4961"/>
                    <a:pt x="1928" y="4948"/>
                  </a:cubicBezTo>
                  <a:lnTo>
                    <a:pt x="1928" y="4948"/>
                  </a:lnTo>
                  <a:cubicBezTo>
                    <a:pt x="1686" y="5239"/>
                    <a:pt x="1444" y="5529"/>
                    <a:pt x="1311" y="5650"/>
                  </a:cubicBezTo>
                  <a:lnTo>
                    <a:pt x="1625" y="5372"/>
                  </a:lnTo>
                  <a:lnTo>
                    <a:pt x="1625" y="5372"/>
                  </a:lnTo>
                  <a:cubicBezTo>
                    <a:pt x="1528" y="5505"/>
                    <a:pt x="1371" y="5747"/>
                    <a:pt x="1274" y="5844"/>
                  </a:cubicBezTo>
                  <a:cubicBezTo>
                    <a:pt x="1261" y="5868"/>
                    <a:pt x="1259" y="5878"/>
                    <a:pt x="1266" y="5878"/>
                  </a:cubicBezTo>
                  <a:cubicBezTo>
                    <a:pt x="1306" y="5878"/>
                    <a:pt x="1630" y="5545"/>
                    <a:pt x="1677" y="5545"/>
                  </a:cubicBezTo>
                  <a:lnTo>
                    <a:pt x="1677" y="5545"/>
                  </a:lnTo>
                  <a:cubicBezTo>
                    <a:pt x="1688" y="5545"/>
                    <a:pt x="1685" y="5561"/>
                    <a:pt x="1662" y="5602"/>
                  </a:cubicBezTo>
                  <a:cubicBezTo>
                    <a:pt x="1710" y="5553"/>
                    <a:pt x="1758" y="5493"/>
                    <a:pt x="1807" y="5469"/>
                  </a:cubicBezTo>
                  <a:lnTo>
                    <a:pt x="1807" y="5469"/>
                  </a:lnTo>
                  <a:cubicBezTo>
                    <a:pt x="1798" y="5535"/>
                    <a:pt x="1670" y="5733"/>
                    <a:pt x="1712" y="5733"/>
                  </a:cubicBezTo>
                  <a:cubicBezTo>
                    <a:pt x="1731" y="5733"/>
                    <a:pt x="1786" y="5691"/>
                    <a:pt x="1903" y="5578"/>
                  </a:cubicBezTo>
                  <a:lnTo>
                    <a:pt x="1903" y="5578"/>
                  </a:lnTo>
                  <a:lnTo>
                    <a:pt x="1504" y="6122"/>
                  </a:lnTo>
                  <a:cubicBezTo>
                    <a:pt x="1637" y="6037"/>
                    <a:pt x="2000" y="5444"/>
                    <a:pt x="2230" y="5299"/>
                  </a:cubicBezTo>
                  <a:cubicBezTo>
                    <a:pt x="2247" y="5286"/>
                    <a:pt x="2257" y="5280"/>
                    <a:pt x="2261" y="5280"/>
                  </a:cubicBezTo>
                  <a:lnTo>
                    <a:pt x="2261" y="5280"/>
                  </a:lnTo>
                  <a:cubicBezTo>
                    <a:pt x="2298" y="5280"/>
                    <a:pt x="1868" y="5763"/>
                    <a:pt x="1770" y="5904"/>
                  </a:cubicBezTo>
                  <a:cubicBezTo>
                    <a:pt x="1942" y="5733"/>
                    <a:pt x="2228" y="5428"/>
                    <a:pt x="2269" y="5428"/>
                  </a:cubicBezTo>
                  <a:lnTo>
                    <a:pt x="2269" y="5428"/>
                  </a:lnTo>
                  <a:cubicBezTo>
                    <a:pt x="2286" y="5428"/>
                    <a:pt x="2261" y="5480"/>
                    <a:pt x="2170" y="5614"/>
                  </a:cubicBezTo>
                  <a:cubicBezTo>
                    <a:pt x="2136" y="5644"/>
                    <a:pt x="2121" y="5652"/>
                    <a:pt x="2114" y="5652"/>
                  </a:cubicBezTo>
                  <a:cubicBezTo>
                    <a:pt x="2104" y="5652"/>
                    <a:pt x="2111" y="5633"/>
                    <a:pt x="2099" y="5633"/>
                  </a:cubicBezTo>
                  <a:cubicBezTo>
                    <a:pt x="2096" y="5633"/>
                    <a:pt x="2091" y="5635"/>
                    <a:pt x="2085" y="5638"/>
                  </a:cubicBezTo>
                  <a:lnTo>
                    <a:pt x="1879" y="5953"/>
                  </a:lnTo>
                  <a:cubicBezTo>
                    <a:pt x="1456" y="6400"/>
                    <a:pt x="1565" y="6219"/>
                    <a:pt x="1250" y="6642"/>
                  </a:cubicBezTo>
                  <a:cubicBezTo>
                    <a:pt x="2085" y="5638"/>
                    <a:pt x="1456" y="6630"/>
                    <a:pt x="2291" y="5638"/>
                  </a:cubicBezTo>
                  <a:lnTo>
                    <a:pt x="2291" y="5638"/>
                  </a:lnTo>
                  <a:lnTo>
                    <a:pt x="2133" y="5868"/>
                  </a:lnTo>
                  <a:lnTo>
                    <a:pt x="2085" y="5892"/>
                  </a:lnTo>
                  <a:cubicBezTo>
                    <a:pt x="2021" y="5981"/>
                    <a:pt x="1999" y="6018"/>
                    <a:pt x="2006" y="6018"/>
                  </a:cubicBezTo>
                  <a:cubicBezTo>
                    <a:pt x="2035" y="6018"/>
                    <a:pt x="2592" y="5353"/>
                    <a:pt x="2642" y="5353"/>
                  </a:cubicBezTo>
                  <a:lnTo>
                    <a:pt x="2642" y="5353"/>
                  </a:lnTo>
                  <a:cubicBezTo>
                    <a:pt x="2646" y="5353"/>
                    <a:pt x="2647" y="5359"/>
                    <a:pt x="2641" y="5372"/>
                  </a:cubicBezTo>
                  <a:cubicBezTo>
                    <a:pt x="2593" y="5469"/>
                    <a:pt x="2484" y="5614"/>
                    <a:pt x="2375" y="5723"/>
                  </a:cubicBezTo>
                  <a:lnTo>
                    <a:pt x="2617" y="5505"/>
                  </a:lnTo>
                  <a:lnTo>
                    <a:pt x="2617" y="5505"/>
                  </a:lnTo>
                  <a:cubicBezTo>
                    <a:pt x="2617" y="5529"/>
                    <a:pt x="2520" y="5650"/>
                    <a:pt x="2484" y="5674"/>
                  </a:cubicBezTo>
                  <a:lnTo>
                    <a:pt x="2593" y="5650"/>
                  </a:lnTo>
                  <a:lnTo>
                    <a:pt x="2593" y="5650"/>
                  </a:lnTo>
                  <a:cubicBezTo>
                    <a:pt x="2585" y="5658"/>
                    <a:pt x="2577" y="5666"/>
                    <a:pt x="2569" y="5674"/>
                  </a:cubicBezTo>
                  <a:lnTo>
                    <a:pt x="2593" y="5650"/>
                  </a:lnTo>
                  <a:lnTo>
                    <a:pt x="2593" y="5650"/>
                  </a:lnTo>
                  <a:lnTo>
                    <a:pt x="2593" y="5650"/>
                  </a:lnTo>
                  <a:cubicBezTo>
                    <a:pt x="2737" y="5505"/>
                    <a:pt x="2937" y="5294"/>
                    <a:pt x="3028" y="5203"/>
                  </a:cubicBezTo>
                  <a:lnTo>
                    <a:pt x="3028" y="5203"/>
                  </a:lnTo>
                  <a:cubicBezTo>
                    <a:pt x="2920" y="5360"/>
                    <a:pt x="2932" y="5299"/>
                    <a:pt x="2823" y="5432"/>
                  </a:cubicBezTo>
                  <a:lnTo>
                    <a:pt x="3065" y="5215"/>
                  </a:lnTo>
                  <a:lnTo>
                    <a:pt x="3065" y="5215"/>
                  </a:lnTo>
                  <a:cubicBezTo>
                    <a:pt x="2878" y="5457"/>
                    <a:pt x="2671" y="5669"/>
                    <a:pt x="2635" y="5669"/>
                  </a:cubicBezTo>
                  <a:cubicBezTo>
                    <a:pt x="2631" y="5669"/>
                    <a:pt x="2629" y="5667"/>
                    <a:pt x="2629" y="5662"/>
                  </a:cubicBezTo>
                  <a:cubicBezTo>
                    <a:pt x="2376" y="5988"/>
                    <a:pt x="2308" y="6084"/>
                    <a:pt x="2319" y="6084"/>
                  </a:cubicBezTo>
                  <a:cubicBezTo>
                    <a:pt x="2335" y="6084"/>
                    <a:pt x="2518" y="5881"/>
                    <a:pt x="2549" y="5881"/>
                  </a:cubicBezTo>
                  <a:lnTo>
                    <a:pt x="2549" y="5881"/>
                  </a:lnTo>
                  <a:cubicBezTo>
                    <a:pt x="2564" y="5881"/>
                    <a:pt x="2543" y="5930"/>
                    <a:pt x="2448" y="6073"/>
                  </a:cubicBezTo>
                  <a:lnTo>
                    <a:pt x="2315" y="6170"/>
                  </a:lnTo>
                  <a:cubicBezTo>
                    <a:pt x="1867" y="6751"/>
                    <a:pt x="2061" y="6569"/>
                    <a:pt x="1795" y="6957"/>
                  </a:cubicBezTo>
                  <a:cubicBezTo>
                    <a:pt x="1940" y="6763"/>
                    <a:pt x="2472" y="6001"/>
                    <a:pt x="2714" y="5783"/>
                  </a:cubicBezTo>
                  <a:lnTo>
                    <a:pt x="2714" y="5783"/>
                  </a:lnTo>
                  <a:cubicBezTo>
                    <a:pt x="2685" y="5824"/>
                    <a:pt x="2667" y="5853"/>
                    <a:pt x="2676" y="5853"/>
                  </a:cubicBezTo>
                  <a:cubicBezTo>
                    <a:pt x="2686" y="5853"/>
                    <a:pt x="2728" y="5818"/>
                    <a:pt x="2823" y="5723"/>
                  </a:cubicBezTo>
                  <a:lnTo>
                    <a:pt x="2823" y="5723"/>
                  </a:lnTo>
                  <a:cubicBezTo>
                    <a:pt x="2625" y="5969"/>
                    <a:pt x="2601" y="6015"/>
                    <a:pt x="2618" y="6015"/>
                  </a:cubicBezTo>
                  <a:cubicBezTo>
                    <a:pt x="2625" y="6015"/>
                    <a:pt x="2642" y="6005"/>
                    <a:pt x="2653" y="6001"/>
                  </a:cubicBezTo>
                  <a:lnTo>
                    <a:pt x="2653" y="6001"/>
                  </a:lnTo>
                  <a:lnTo>
                    <a:pt x="2266" y="6473"/>
                  </a:lnTo>
                  <a:cubicBezTo>
                    <a:pt x="2399" y="6364"/>
                    <a:pt x="2605" y="6122"/>
                    <a:pt x="2787" y="5916"/>
                  </a:cubicBezTo>
                  <a:lnTo>
                    <a:pt x="2787" y="5916"/>
                  </a:lnTo>
                  <a:cubicBezTo>
                    <a:pt x="2774" y="5989"/>
                    <a:pt x="2484" y="6352"/>
                    <a:pt x="2230" y="6666"/>
                  </a:cubicBezTo>
                  <a:cubicBezTo>
                    <a:pt x="2229" y="6676"/>
                    <a:pt x="2231" y="6680"/>
                    <a:pt x="2235" y="6680"/>
                  </a:cubicBezTo>
                  <a:cubicBezTo>
                    <a:pt x="2288" y="6680"/>
                    <a:pt x="2699" y="6058"/>
                    <a:pt x="2811" y="6013"/>
                  </a:cubicBezTo>
                  <a:lnTo>
                    <a:pt x="2811" y="6013"/>
                  </a:lnTo>
                  <a:cubicBezTo>
                    <a:pt x="2777" y="6078"/>
                    <a:pt x="2771" y="6105"/>
                    <a:pt x="2788" y="6105"/>
                  </a:cubicBezTo>
                  <a:cubicBezTo>
                    <a:pt x="2825" y="6105"/>
                    <a:pt x="2971" y="5973"/>
                    <a:pt x="3162" y="5807"/>
                  </a:cubicBezTo>
                  <a:lnTo>
                    <a:pt x="3162" y="5807"/>
                  </a:lnTo>
                  <a:cubicBezTo>
                    <a:pt x="3053" y="5989"/>
                    <a:pt x="2920" y="6086"/>
                    <a:pt x="2823" y="6231"/>
                  </a:cubicBezTo>
                  <a:lnTo>
                    <a:pt x="3149" y="5880"/>
                  </a:lnTo>
                  <a:lnTo>
                    <a:pt x="3149" y="5880"/>
                  </a:lnTo>
                  <a:cubicBezTo>
                    <a:pt x="3149" y="5892"/>
                    <a:pt x="3053" y="6001"/>
                    <a:pt x="3004" y="6061"/>
                  </a:cubicBezTo>
                  <a:cubicBezTo>
                    <a:pt x="3137" y="5928"/>
                    <a:pt x="3391" y="5590"/>
                    <a:pt x="3524" y="5481"/>
                  </a:cubicBezTo>
                  <a:cubicBezTo>
                    <a:pt x="3599" y="5396"/>
                    <a:pt x="3634" y="5362"/>
                    <a:pt x="3641" y="5362"/>
                  </a:cubicBezTo>
                  <a:lnTo>
                    <a:pt x="3641" y="5362"/>
                  </a:lnTo>
                  <a:cubicBezTo>
                    <a:pt x="3670" y="5362"/>
                    <a:pt x="3294" y="5875"/>
                    <a:pt x="3338" y="5875"/>
                  </a:cubicBezTo>
                  <a:cubicBezTo>
                    <a:pt x="3350" y="5875"/>
                    <a:pt x="3394" y="5835"/>
                    <a:pt x="3488" y="5735"/>
                  </a:cubicBezTo>
                  <a:lnTo>
                    <a:pt x="3488" y="5735"/>
                  </a:lnTo>
                  <a:cubicBezTo>
                    <a:pt x="3391" y="5880"/>
                    <a:pt x="3246" y="6025"/>
                    <a:pt x="3101" y="6207"/>
                  </a:cubicBezTo>
                  <a:cubicBezTo>
                    <a:pt x="3464" y="5856"/>
                    <a:pt x="3367" y="5965"/>
                    <a:pt x="3839" y="5469"/>
                  </a:cubicBezTo>
                  <a:lnTo>
                    <a:pt x="3839" y="5469"/>
                  </a:lnTo>
                  <a:lnTo>
                    <a:pt x="3621" y="5807"/>
                  </a:lnTo>
                  <a:cubicBezTo>
                    <a:pt x="3887" y="5432"/>
                    <a:pt x="4274" y="5045"/>
                    <a:pt x="4589" y="4719"/>
                  </a:cubicBezTo>
                  <a:cubicBezTo>
                    <a:pt x="4722" y="4549"/>
                    <a:pt x="4831" y="4392"/>
                    <a:pt x="4891" y="4307"/>
                  </a:cubicBezTo>
                  <a:lnTo>
                    <a:pt x="5145" y="4102"/>
                  </a:lnTo>
                  <a:lnTo>
                    <a:pt x="5145" y="4102"/>
                  </a:lnTo>
                  <a:cubicBezTo>
                    <a:pt x="5085" y="4174"/>
                    <a:pt x="4940" y="4344"/>
                    <a:pt x="4770" y="4525"/>
                  </a:cubicBezTo>
                  <a:cubicBezTo>
                    <a:pt x="4807" y="4489"/>
                    <a:pt x="4843" y="4453"/>
                    <a:pt x="4879" y="4428"/>
                  </a:cubicBezTo>
                  <a:lnTo>
                    <a:pt x="4879" y="4428"/>
                  </a:lnTo>
                  <a:cubicBezTo>
                    <a:pt x="4746" y="4610"/>
                    <a:pt x="4516" y="4876"/>
                    <a:pt x="4287" y="5130"/>
                  </a:cubicBezTo>
                  <a:cubicBezTo>
                    <a:pt x="4359" y="5033"/>
                    <a:pt x="4432" y="4924"/>
                    <a:pt x="4504" y="4828"/>
                  </a:cubicBezTo>
                  <a:lnTo>
                    <a:pt x="4504" y="4828"/>
                  </a:lnTo>
                  <a:cubicBezTo>
                    <a:pt x="4262" y="5106"/>
                    <a:pt x="3984" y="5408"/>
                    <a:pt x="3766" y="5686"/>
                  </a:cubicBezTo>
                  <a:cubicBezTo>
                    <a:pt x="3815" y="5638"/>
                    <a:pt x="3851" y="5602"/>
                    <a:pt x="3887" y="5578"/>
                  </a:cubicBezTo>
                  <a:lnTo>
                    <a:pt x="3887" y="5578"/>
                  </a:lnTo>
                  <a:cubicBezTo>
                    <a:pt x="3815" y="5650"/>
                    <a:pt x="3754" y="5723"/>
                    <a:pt x="3718" y="5771"/>
                  </a:cubicBezTo>
                  <a:cubicBezTo>
                    <a:pt x="3711" y="5780"/>
                    <a:pt x="3709" y="5784"/>
                    <a:pt x="3710" y="5784"/>
                  </a:cubicBezTo>
                  <a:cubicBezTo>
                    <a:pt x="3713" y="5784"/>
                    <a:pt x="3786" y="5701"/>
                    <a:pt x="3875" y="5602"/>
                  </a:cubicBezTo>
                  <a:lnTo>
                    <a:pt x="3875" y="5602"/>
                  </a:lnTo>
                  <a:lnTo>
                    <a:pt x="3452" y="6134"/>
                  </a:lnTo>
                  <a:lnTo>
                    <a:pt x="3621" y="5928"/>
                  </a:lnTo>
                  <a:lnTo>
                    <a:pt x="3416" y="6315"/>
                  </a:lnTo>
                  <a:cubicBezTo>
                    <a:pt x="3899" y="5819"/>
                    <a:pt x="4577" y="5069"/>
                    <a:pt x="4831" y="4912"/>
                  </a:cubicBezTo>
                  <a:lnTo>
                    <a:pt x="4831" y="4912"/>
                  </a:lnTo>
                  <a:cubicBezTo>
                    <a:pt x="4492" y="5275"/>
                    <a:pt x="4299" y="5529"/>
                    <a:pt x="3924" y="5989"/>
                  </a:cubicBezTo>
                  <a:cubicBezTo>
                    <a:pt x="4032" y="5850"/>
                    <a:pt x="4063" y="5802"/>
                    <a:pt x="4051" y="5802"/>
                  </a:cubicBezTo>
                  <a:lnTo>
                    <a:pt x="4051" y="5802"/>
                  </a:lnTo>
                  <a:cubicBezTo>
                    <a:pt x="4027" y="5802"/>
                    <a:pt x="3791" y="6043"/>
                    <a:pt x="3748" y="6043"/>
                  </a:cubicBezTo>
                  <a:cubicBezTo>
                    <a:pt x="3741" y="6043"/>
                    <a:pt x="3739" y="6038"/>
                    <a:pt x="3742" y="6025"/>
                  </a:cubicBezTo>
                  <a:lnTo>
                    <a:pt x="3742" y="6025"/>
                  </a:lnTo>
                  <a:cubicBezTo>
                    <a:pt x="3718" y="6086"/>
                    <a:pt x="3537" y="6303"/>
                    <a:pt x="3476" y="6376"/>
                  </a:cubicBezTo>
                  <a:lnTo>
                    <a:pt x="3899" y="5989"/>
                  </a:lnTo>
                  <a:lnTo>
                    <a:pt x="3899" y="5989"/>
                  </a:lnTo>
                  <a:cubicBezTo>
                    <a:pt x="3585" y="6364"/>
                    <a:pt x="3682" y="6279"/>
                    <a:pt x="3573" y="6448"/>
                  </a:cubicBezTo>
                  <a:cubicBezTo>
                    <a:pt x="4166" y="5698"/>
                    <a:pt x="4020" y="6001"/>
                    <a:pt x="4238" y="5795"/>
                  </a:cubicBezTo>
                  <a:lnTo>
                    <a:pt x="4238" y="5795"/>
                  </a:lnTo>
                  <a:cubicBezTo>
                    <a:pt x="4060" y="6005"/>
                    <a:pt x="3873" y="6223"/>
                    <a:pt x="3842" y="6223"/>
                  </a:cubicBezTo>
                  <a:cubicBezTo>
                    <a:pt x="3837" y="6223"/>
                    <a:pt x="3836" y="6218"/>
                    <a:pt x="3839" y="6207"/>
                  </a:cubicBezTo>
                  <a:lnTo>
                    <a:pt x="3839" y="6207"/>
                  </a:lnTo>
                  <a:cubicBezTo>
                    <a:pt x="3765" y="6309"/>
                    <a:pt x="3740" y="6349"/>
                    <a:pt x="3748" y="6349"/>
                  </a:cubicBezTo>
                  <a:cubicBezTo>
                    <a:pt x="3777" y="6349"/>
                    <a:pt x="4281" y="5760"/>
                    <a:pt x="4307" y="5760"/>
                  </a:cubicBezTo>
                  <a:lnTo>
                    <a:pt x="4307" y="5760"/>
                  </a:lnTo>
                  <a:cubicBezTo>
                    <a:pt x="4313" y="5760"/>
                    <a:pt x="4294" y="5791"/>
                    <a:pt x="4238" y="5868"/>
                  </a:cubicBezTo>
                  <a:cubicBezTo>
                    <a:pt x="4234" y="5868"/>
                    <a:pt x="4234" y="5863"/>
                    <a:pt x="4232" y="5863"/>
                  </a:cubicBezTo>
                  <a:cubicBezTo>
                    <a:pt x="4227" y="5863"/>
                    <a:pt x="4214" y="5877"/>
                    <a:pt x="4153" y="5953"/>
                  </a:cubicBezTo>
                  <a:cubicBezTo>
                    <a:pt x="4209" y="5894"/>
                    <a:pt x="4240" y="5870"/>
                    <a:pt x="4253" y="5870"/>
                  </a:cubicBezTo>
                  <a:lnTo>
                    <a:pt x="4253" y="5870"/>
                  </a:lnTo>
                  <a:cubicBezTo>
                    <a:pt x="4284" y="5870"/>
                    <a:pt x="4195" y="6023"/>
                    <a:pt x="4057" y="6170"/>
                  </a:cubicBezTo>
                  <a:lnTo>
                    <a:pt x="4045" y="6170"/>
                  </a:lnTo>
                  <a:cubicBezTo>
                    <a:pt x="4037" y="6208"/>
                    <a:pt x="4050" y="6236"/>
                    <a:pt x="4087" y="6236"/>
                  </a:cubicBezTo>
                  <a:cubicBezTo>
                    <a:pt x="4168" y="6236"/>
                    <a:pt x="4365" y="6106"/>
                    <a:pt x="4722" y="5674"/>
                  </a:cubicBezTo>
                  <a:lnTo>
                    <a:pt x="4722" y="5674"/>
                  </a:lnTo>
                  <a:cubicBezTo>
                    <a:pt x="4662" y="5759"/>
                    <a:pt x="4095" y="6434"/>
                    <a:pt x="3985" y="6557"/>
                  </a:cubicBezTo>
                  <a:lnTo>
                    <a:pt x="3985" y="6557"/>
                  </a:lnTo>
                  <a:lnTo>
                    <a:pt x="5823" y="4513"/>
                  </a:lnTo>
                  <a:lnTo>
                    <a:pt x="5823" y="4513"/>
                  </a:lnTo>
                  <a:cubicBezTo>
                    <a:pt x="5363" y="5045"/>
                    <a:pt x="4335" y="6364"/>
                    <a:pt x="4045" y="6630"/>
                  </a:cubicBezTo>
                  <a:cubicBezTo>
                    <a:pt x="4015" y="6682"/>
                    <a:pt x="3980" y="6743"/>
                    <a:pt x="4001" y="6743"/>
                  </a:cubicBezTo>
                  <a:cubicBezTo>
                    <a:pt x="4013" y="6743"/>
                    <a:pt x="4047" y="6719"/>
                    <a:pt x="4117" y="6654"/>
                  </a:cubicBezTo>
                  <a:cubicBezTo>
                    <a:pt x="4166" y="6569"/>
                    <a:pt x="4734" y="5856"/>
                    <a:pt x="4795" y="5819"/>
                  </a:cubicBezTo>
                  <a:lnTo>
                    <a:pt x="4795" y="5819"/>
                  </a:lnTo>
                  <a:cubicBezTo>
                    <a:pt x="4327" y="6431"/>
                    <a:pt x="4549" y="6163"/>
                    <a:pt x="4175" y="6678"/>
                  </a:cubicBezTo>
                  <a:lnTo>
                    <a:pt x="4175" y="6678"/>
                  </a:lnTo>
                  <a:cubicBezTo>
                    <a:pt x="4289" y="6525"/>
                    <a:pt x="4925" y="5781"/>
                    <a:pt x="4951" y="5781"/>
                  </a:cubicBezTo>
                  <a:cubicBezTo>
                    <a:pt x="4952" y="5781"/>
                    <a:pt x="4952" y="5782"/>
                    <a:pt x="4952" y="5783"/>
                  </a:cubicBezTo>
                  <a:cubicBezTo>
                    <a:pt x="4863" y="5895"/>
                    <a:pt x="4363" y="6509"/>
                    <a:pt x="4218" y="6671"/>
                  </a:cubicBezTo>
                  <a:lnTo>
                    <a:pt x="4218" y="6671"/>
                  </a:lnTo>
                  <a:lnTo>
                    <a:pt x="4843" y="5996"/>
                  </a:lnTo>
                  <a:lnTo>
                    <a:pt x="4843" y="5996"/>
                  </a:lnTo>
                  <a:cubicBezTo>
                    <a:pt x="4653" y="6211"/>
                    <a:pt x="4307" y="6642"/>
                    <a:pt x="4153" y="6848"/>
                  </a:cubicBezTo>
                  <a:cubicBezTo>
                    <a:pt x="4191" y="6804"/>
                    <a:pt x="4210" y="6789"/>
                    <a:pt x="4220" y="6789"/>
                  </a:cubicBezTo>
                  <a:cubicBezTo>
                    <a:pt x="4240" y="6789"/>
                    <a:pt x="4222" y="6851"/>
                    <a:pt x="4240" y="6851"/>
                  </a:cubicBezTo>
                  <a:cubicBezTo>
                    <a:pt x="4244" y="6851"/>
                    <a:pt x="4251" y="6847"/>
                    <a:pt x="4262" y="6836"/>
                  </a:cubicBezTo>
                  <a:lnTo>
                    <a:pt x="4407" y="6618"/>
                  </a:lnTo>
                  <a:lnTo>
                    <a:pt x="4407" y="6618"/>
                  </a:lnTo>
                  <a:cubicBezTo>
                    <a:pt x="4404" y="6630"/>
                    <a:pt x="4406" y="6635"/>
                    <a:pt x="4412" y="6635"/>
                  </a:cubicBezTo>
                  <a:cubicBezTo>
                    <a:pt x="4492" y="6635"/>
                    <a:pt x="5363" y="5586"/>
                    <a:pt x="5442" y="5586"/>
                  </a:cubicBezTo>
                  <a:cubicBezTo>
                    <a:pt x="5445" y="5586"/>
                    <a:pt x="5447" y="5587"/>
                    <a:pt x="5448" y="5590"/>
                  </a:cubicBezTo>
                  <a:cubicBezTo>
                    <a:pt x="5291" y="5759"/>
                    <a:pt x="4553" y="6630"/>
                    <a:pt x="4492" y="6763"/>
                  </a:cubicBezTo>
                  <a:cubicBezTo>
                    <a:pt x="4867" y="6340"/>
                    <a:pt x="6246" y="4755"/>
                    <a:pt x="6561" y="4477"/>
                  </a:cubicBezTo>
                  <a:lnTo>
                    <a:pt x="6561" y="4477"/>
                  </a:lnTo>
                  <a:lnTo>
                    <a:pt x="6367" y="4719"/>
                  </a:lnTo>
                  <a:lnTo>
                    <a:pt x="6367" y="4719"/>
                  </a:lnTo>
                  <a:lnTo>
                    <a:pt x="6633" y="4477"/>
                  </a:lnTo>
                  <a:lnTo>
                    <a:pt x="6633" y="4477"/>
                  </a:lnTo>
                  <a:cubicBezTo>
                    <a:pt x="6089" y="5094"/>
                    <a:pt x="4903" y="6388"/>
                    <a:pt x="4444" y="6884"/>
                  </a:cubicBezTo>
                  <a:cubicBezTo>
                    <a:pt x="4299" y="7090"/>
                    <a:pt x="4214" y="7174"/>
                    <a:pt x="4262" y="7174"/>
                  </a:cubicBezTo>
                  <a:cubicBezTo>
                    <a:pt x="4081" y="7416"/>
                    <a:pt x="3960" y="7513"/>
                    <a:pt x="3936" y="7513"/>
                  </a:cubicBezTo>
                  <a:lnTo>
                    <a:pt x="3887" y="7719"/>
                  </a:lnTo>
                  <a:cubicBezTo>
                    <a:pt x="4299" y="7223"/>
                    <a:pt x="4347" y="7271"/>
                    <a:pt x="4686" y="6860"/>
                  </a:cubicBezTo>
                  <a:lnTo>
                    <a:pt x="4686" y="6860"/>
                  </a:lnTo>
                  <a:lnTo>
                    <a:pt x="4190" y="7307"/>
                  </a:lnTo>
                  <a:cubicBezTo>
                    <a:pt x="4563" y="6843"/>
                    <a:pt x="5298" y="6050"/>
                    <a:pt x="5370" y="6050"/>
                  </a:cubicBezTo>
                  <a:cubicBezTo>
                    <a:pt x="5375" y="6050"/>
                    <a:pt x="5377" y="6054"/>
                    <a:pt x="5375" y="6061"/>
                  </a:cubicBezTo>
                  <a:cubicBezTo>
                    <a:pt x="5230" y="6279"/>
                    <a:pt x="4637" y="6944"/>
                    <a:pt x="4504" y="7102"/>
                  </a:cubicBezTo>
                  <a:cubicBezTo>
                    <a:pt x="4608" y="6989"/>
                    <a:pt x="4724" y="6895"/>
                    <a:pt x="4747" y="6895"/>
                  </a:cubicBezTo>
                  <a:lnTo>
                    <a:pt x="4747" y="6895"/>
                  </a:lnTo>
                  <a:cubicBezTo>
                    <a:pt x="4756" y="6895"/>
                    <a:pt x="4750" y="6910"/>
                    <a:pt x="4722" y="6944"/>
                  </a:cubicBezTo>
                  <a:lnTo>
                    <a:pt x="4480" y="7198"/>
                  </a:lnTo>
                  <a:cubicBezTo>
                    <a:pt x="4466" y="7222"/>
                    <a:pt x="4463" y="7232"/>
                    <a:pt x="4468" y="7232"/>
                  </a:cubicBezTo>
                  <a:cubicBezTo>
                    <a:pt x="4497" y="7232"/>
                    <a:pt x="4783" y="6911"/>
                    <a:pt x="4812" y="6911"/>
                  </a:cubicBezTo>
                  <a:lnTo>
                    <a:pt x="4812" y="6911"/>
                  </a:lnTo>
                  <a:cubicBezTo>
                    <a:pt x="4822" y="6911"/>
                    <a:pt x="4797" y="6955"/>
                    <a:pt x="4710" y="7078"/>
                  </a:cubicBezTo>
                  <a:cubicBezTo>
                    <a:pt x="4700" y="7107"/>
                    <a:pt x="4386" y="7529"/>
                    <a:pt x="4399" y="7529"/>
                  </a:cubicBezTo>
                  <a:cubicBezTo>
                    <a:pt x="4403" y="7529"/>
                    <a:pt x="4423" y="7507"/>
                    <a:pt x="4468" y="7453"/>
                  </a:cubicBezTo>
                  <a:cubicBezTo>
                    <a:pt x="4916" y="6872"/>
                    <a:pt x="6355" y="5118"/>
                    <a:pt x="6730" y="4694"/>
                  </a:cubicBezTo>
                  <a:lnTo>
                    <a:pt x="6730" y="4694"/>
                  </a:lnTo>
                  <a:cubicBezTo>
                    <a:pt x="6694" y="4743"/>
                    <a:pt x="6343" y="5287"/>
                    <a:pt x="6125" y="5578"/>
                  </a:cubicBezTo>
                  <a:cubicBezTo>
                    <a:pt x="5774" y="6049"/>
                    <a:pt x="5218" y="6618"/>
                    <a:pt x="4916" y="7017"/>
                  </a:cubicBezTo>
                  <a:cubicBezTo>
                    <a:pt x="5037" y="6872"/>
                    <a:pt x="5182" y="6715"/>
                    <a:pt x="5230" y="6666"/>
                  </a:cubicBezTo>
                  <a:lnTo>
                    <a:pt x="5230" y="6666"/>
                  </a:lnTo>
                  <a:cubicBezTo>
                    <a:pt x="5152" y="6789"/>
                    <a:pt x="4918" y="7047"/>
                    <a:pt x="4941" y="7047"/>
                  </a:cubicBezTo>
                  <a:cubicBezTo>
                    <a:pt x="4943" y="7047"/>
                    <a:pt x="4946" y="7045"/>
                    <a:pt x="4952" y="7041"/>
                  </a:cubicBezTo>
                  <a:cubicBezTo>
                    <a:pt x="5101" y="6866"/>
                    <a:pt x="5148" y="6827"/>
                    <a:pt x="5161" y="6827"/>
                  </a:cubicBezTo>
                  <a:lnTo>
                    <a:pt x="5161" y="6827"/>
                  </a:lnTo>
                  <a:cubicBezTo>
                    <a:pt x="5172" y="6827"/>
                    <a:pt x="5160" y="6853"/>
                    <a:pt x="5163" y="6853"/>
                  </a:cubicBezTo>
                  <a:cubicBezTo>
                    <a:pt x="5167" y="6853"/>
                    <a:pt x="5193" y="6812"/>
                    <a:pt x="5315" y="6630"/>
                  </a:cubicBezTo>
                  <a:cubicBezTo>
                    <a:pt x="5343" y="6607"/>
                    <a:pt x="5358" y="6597"/>
                    <a:pt x="5365" y="6597"/>
                  </a:cubicBezTo>
                  <a:lnTo>
                    <a:pt x="5365" y="6597"/>
                  </a:lnTo>
                  <a:cubicBezTo>
                    <a:pt x="5394" y="6597"/>
                    <a:pt x="5276" y="6763"/>
                    <a:pt x="5315" y="6763"/>
                  </a:cubicBezTo>
                  <a:cubicBezTo>
                    <a:pt x="5569" y="6424"/>
                    <a:pt x="6258" y="5674"/>
                    <a:pt x="6403" y="5553"/>
                  </a:cubicBezTo>
                  <a:lnTo>
                    <a:pt x="6403" y="5553"/>
                  </a:lnTo>
                  <a:cubicBezTo>
                    <a:pt x="6295" y="5686"/>
                    <a:pt x="6162" y="5856"/>
                    <a:pt x="6101" y="5928"/>
                  </a:cubicBezTo>
                  <a:cubicBezTo>
                    <a:pt x="6113" y="6025"/>
                    <a:pt x="5956" y="6279"/>
                    <a:pt x="6004" y="6315"/>
                  </a:cubicBezTo>
                  <a:cubicBezTo>
                    <a:pt x="5938" y="6407"/>
                    <a:pt x="5872" y="6515"/>
                    <a:pt x="5774" y="6640"/>
                  </a:cubicBezTo>
                  <a:lnTo>
                    <a:pt x="5774" y="6640"/>
                  </a:lnTo>
                  <a:cubicBezTo>
                    <a:pt x="6291" y="6028"/>
                    <a:pt x="6865" y="5406"/>
                    <a:pt x="7153" y="5166"/>
                  </a:cubicBezTo>
                  <a:cubicBezTo>
                    <a:pt x="7171" y="5154"/>
                    <a:pt x="7181" y="5149"/>
                    <a:pt x="7186" y="5149"/>
                  </a:cubicBezTo>
                  <a:lnTo>
                    <a:pt x="7186" y="5149"/>
                  </a:lnTo>
                  <a:cubicBezTo>
                    <a:pt x="7227" y="5149"/>
                    <a:pt x="6907" y="5514"/>
                    <a:pt x="6914" y="5514"/>
                  </a:cubicBezTo>
                  <a:cubicBezTo>
                    <a:pt x="6914" y="5514"/>
                    <a:pt x="6917" y="5511"/>
                    <a:pt x="6924" y="5505"/>
                  </a:cubicBezTo>
                  <a:lnTo>
                    <a:pt x="6924" y="5505"/>
                  </a:lnTo>
                  <a:cubicBezTo>
                    <a:pt x="6923" y="5516"/>
                    <a:pt x="6926" y="5521"/>
                    <a:pt x="6934" y="5521"/>
                  </a:cubicBezTo>
                  <a:cubicBezTo>
                    <a:pt x="7017" y="5521"/>
                    <a:pt x="7577" y="4851"/>
                    <a:pt x="7631" y="4851"/>
                  </a:cubicBezTo>
                  <a:lnTo>
                    <a:pt x="7631" y="4851"/>
                  </a:lnTo>
                  <a:cubicBezTo>
                    <a:pt x="7644" y="4851"/>
                    <a:pt x="7629" y="4887"/>
                    <a:pt x="7577" y="4973"/>
                  </a:cubicBezTo>
                  <a:cubicBezTo>
                    <a:pt x="7274" y="5396"/>
                    <a:pt x="6924" y="5771"/>
                    <a:pt x="6694" y="6061"/>
                  </a:cubicBezTo>
                  <a:cubicBezTo>
                    <a:pt x="6674" y="6077"/>
                    <a:pt x="6662" y="6083"/>
                    <a:pt x="6655" y="6083"/>
                  </a:cubicBezTo>
                  <a:cubicBezTo>
                    <a:pt x="6610" y="6083"/>
                    <a:pt x="6847" y="5759"/>
                    <a:pt x="6815" y="5759"/>
                  </a:cubicBezTo>
                  <a:lnTo>
                    <a:pt x="6815" y="5759"/>
                  </a:lnTo>
                  <a:lnTo>
                    <a:pt x="6694" y="5965"/>
                  </a:lnTo>
                  <a:cubicBezTo>
                    <a:pt x="6616" y="6050"/>
                    <a:pt x="6543" y="6111"/>
                    <a:pt x="6524" y="6111"/>
                  </a:cubicBezTo>
                  <a:cubicBezTo>
                    <a:pt x="6513" y="6111"/>
                    <a:pt x="6518" y="6092"/>
                    <a:pt x="6549" y="6049"/>
                  </a:cubicBezTo>
                  <a:lnTo>
                    <a:pt x="6549" y="6049"/>
                  </a:lnTo>
                  <a:cubicBezTo>
                    <a:pt x="6270" y="6424"/>
                    <a:pt x="6621" y="6231"/>
                    <a:pt x="6416" y="6606"/>
                  </a:cubicBezTo>
                  <a:cubicBezTo>
                    <a:pt x="6537" y="6485"/>
                    <a:pt x="6657" y="6364"/>
                    <a:pt x="6791" y="6194"/>
                  </a:cubicBezTo>
                  <a:lnTo>
                    <a:pt x="6791" y="6194"/>
                  </a:lnTo>
                  <a:lnTo>
                    <a:pt x="6718" y="6231"/>
                  </a:lnTo>
                  <a:cubicBezTo>
                    <a:pt x="6972" y="5892"/>
                    <a:pt x="7129" y="5819"/>
                    <a:pt x="7226" y="5650"/>
                  </a:cubicBezTo>
                  <a:cubicBezTo>
                    <a:pt x="7386" y="5491"/>
                    <a:pt x="7618" y="5258"/>
                    <a:pt x="7658" y="5258"/>
                  </a:cubicBezTo>
                  <a:lnTo>
                    <a:pt x="7658" y="5258"/>
                  </a:lnTo>
                  <a:cubicBezTo>
                    <a:pt x="7669" y="5258"/>
                    <a:pt x="7664" y="5277"/>
                    <a:pt x="7637" y="5323"/>
                  </a:cubicBezTo>
                  <a:lnTo>
                    <a:pt x="7315" y="5732"/>
                  </a:lnTo>
                  <a:lnTo>
                    <a:pt x="7315" y="5732"/>
                  </a:lnTo>
                  <a:cubicBezTo>
                    <a:pt x="7377" y="5651"/>
                    <a:pt x="7424" y="5575"/>
                    <a:pt x="7409" y="5575"/>
                  </a:cubicBezTo>
                  <a:lnTo>
                    <a:pt x="7409" y="5575"/>
                  </a:lnTo>
                  <a:cubicBezTo>
                    <a:pt x="7404" y="5575"/>
                    <a:pt x="7394" y="5582"/>
                    <a:pt x="7376" y="5598"/>
                  </a:cubicBezTo>
                  <a:lnTo>
                    <a:pt x="7376" y="5598"/>
                  </a:lnTo>
                  <a:cubicBezTo>
                    <a:pt x="7378" y="5597"/>
                    <a:pt x="7379" y="5597"/>
                    <a:pt x="7380" y="5597"/>
                  </a:cubicBezTo>
                  <a:lnTo>
                    <a:pt x="7380" y="5597"/>
                  </a:lnTo>
                  <a:cubicBezTo>
                    <a:pt x="7399" y="5597"/>
                    <a:pt x="7176" y="5910"/>
                    <a:pt x="7208" y="5910"/>
                  </a:cubicBezTo>
                  <a:cubicBezTo>
                    <a:pt x="7221" y="5910"/>
                    <a:pt x="7276" y="5858"/>
                    <a:pt x="7407" y="5711"/>
                  </a:cubicBezTo>
                  <a:lnTo>
                    <a:pt x="7637" y="5372"/>
                  </a:lnTo>
                  <a:cubicBezTo>
                    <a:pt x="7822" y="5197"/>
                    <a:pt x="8156" y="4839"/>
                    <a:pt x="8200" y="4839"/>
                  </a:cubicBezTo>
                  <a:lnTo>
                    <a:pt x="8200" y="4839"/>
                  </a:lnTo>
                  <a:cubicBezTo>
                    <a:pt x="8208" y="4839"/>
                    <a:pt x="8207" y="4850"/>
                    <a:pt x="8194" y="4876"/>
                  </a:cubicBezTo>
                  <a:cubicBezTo>
                    <a:pt x="8352" y="4676"/>
                    <a:pt x="8363" y="4659"/>
                    <a:pt x="8359" y="4659"/>
                  </a:cubicBezTo>
                  <a:lnTo>
                    <a:pt x="8359" y="4659"/>
                  </a:lnTo>
                  <a:cubicBezTo>
                    <a:pt x="8359" y="4659"/>
                    <a:pt x="8357" y="4660"/>
                    <a:pt x="8356" y="4660"/>
                  </a:cubicBezTo>
                  <a:cubicBezTo>
                    <a:pt x="8351" y="4660"/>
                    <a:pt x="8361" y="4640"/>
                    <a:pt x="8557" y="4380"/>
                  </a:cubicBezTo>
                  <a:lnTo>
                    <a:pt x="8557" y="4380"/>
                  </a:lnTo>
                  <a:cubicBezTo>
                    <a:pt x="8359" y="4632"/>
                    <a:pt x="8303" y="4679"/>
                    <a:pt x="8280" y="4679"/>
                  </a:cubicBezTo>
                  <a:cubicBezTo>
                    <a:pt x="8267" y="4679"/>
                    <a:pt x="8265" y="4663"/>
                    <a:pt x="8252" y="4663"/>
                  </a:cubicBezTo>
                  <a:cubicBezTo>
                    <a:pt x="8231" y="4663"/>
                    <a:pt x="8180" y="4710"/>
                    <a:pt x="7991" y="4961"/>
                  </a:cubicBezTo>
                  <a:lnTo>
                    <a:pt x="7991" y="4961"/>
                  </a:lnTo>
                  <a:cubicBezTo>
                    <a:pt x="8424" y="4381"/>
                    <a:pt x="8141" y="4696"/>
                    <a:pt x="8532" y="4162"/>
                  </a:cubicBezTo>
                  <a:lnTo>
                    <a:pt x="8532" y="4162"/>
                  </a:lnTo>
                  <a:cubicBezTo>
                    <a:pt x="8438" y="4286"/>
                    <a:pt x="8350" y="4394"/>
                    <a:pt x="8334" y="4394"/>
                  </a:cubicBezTo>
                  <a:cubicBezTo>
                    <a:pt x="8330" y="4394"/>
                    <a:pt x="8331" y="4386"/>
                    <a:pt x="8339" y="4368"/>
                  </a:cubicBezTo>
                  <a:lnTo>
                    <a:pt x="8339" y="4368"/>
                  </a:lnTo>
                  <a:cubicBezTo>
                    <a:pt x="8303" y="4404"/>
                    <a:pt x="8254" y="4453"/>
                    <a:pt x="8230" y="4489"/>
                  </a:cubicBezTo>
                  <a:lnTo>
                    <a:pt x="8230" y="4477"/>
                  </a:lnTo>
                  <a:lnTo>
                    <a:pt x="8218" y="4501"/>
                  </a:lnTo>
                  <a:cubicBezTo>
                    <a:pt x="8170" y="4573"/>
                    <a:pt x="8109" y="4658"/>
                    <a:pt x="8049" y="4743"/>
                  </a:cubicBezTo>
                  <a:cubicBezTo>
                    <a:pt x="7746" y="5069"/>
                    <a:pt x="7710" y="5021"/>
                    <a:pt x="7553" y="5190"/>
                  </a:cubicBezTo>
                  <a:cubicBezTo>
                    <a:pt x="7589" y="5106"/>
                    <a:pt x="7698" y="5021"/>
                    <a:pt x="7819" y="4864"/>
                  </a:cubicBezTo>
                  <a:lnTo>
                    <a:pt x="7819" y="4864"/>
                  </a:lnTo>
                  <a:lnTo>
                    <a:pt x="7577" y="5106"/>
                  </a:lnTo>
                  <a:cubicBezTo>
                    <a:pt x="7855" y="4767"/>
                    <a:pt x="7988" y="4525"/>
                    <a:pt x="8194" y="4356"/>
                  </a:cubicBezTo>
                  <a:lnTo>
                    <a:pt x="8170" y="4319"/>
                  </a:lnTo>
                  <a:cubicBezTo>
                    <a:pt x="8263" y="4176"/>
                    <a:pt x="8308" y="4085"/>
                    <a:pt x="8282" y="4085"/>
                  </a:cubicBezTo>
                  <a:lnTo>
                    <a:pt x="8282" y="4085"/>
                  </a:lnTo>
                  <a:cubicBezTo>
                    <a:pt x="8271" y="4085"/>
                    <a:pt x="8246" y="4102"/>
                    <a:pt x="8206" y="4138"/>
                  </a:cubicBezTo>
                  <a:cubicBezTo>
                    <a:pt x="8210" y="4130"/>
                    <a:pt x="8211" y="4127"/>
                    <a:pt x="8209" y="4127"/>
                  </a:cubicBezTo>
                  <a:lnTo>
                    <a:pt x="8209" y="4127"/>
                  </a:lnTo>
                  <a:cubicBezTo>
                    <a:pt x="8193" y="4127"/>
                    <a:pt x="8025" y="4305"/>
                    <a:pt x="8018" y="4305"/>
                  </a:cubicBezTo>
                  <a:cubicBezTo>
                    <a:pt x="8016" y="4305"/>
                    <a:pt x="8033" y="4283"/>
                    <a:pt x="8085" y="4223"/>
                  </a:cubicBezTo>
                  <a:lnTo>
                    <a:pt x="8085" y="4223"/>
                  </a:lnTo>
                  <a:lnTo>
                    <a:pt x="7867" y="4392"/>
                  </a:lnTo>
                  <a:lnTo>
                    <a:pt x="7940" y="4307"/>
                  </a:lnTo>
                  <a:cubicBezTo>
                    <a:pt x="7938" y="4301"/>
                    <a:pt x="7933" y="4298"/>
                    <a:pt x="7926" y="4298"/>
                  </a:cubicBezTo>
                  <a:cubicBezTo>
                    <a:pt x="7875" y="4298"/>
                    <a:pt x="7707" y="4440"/>
                    <a:pt x="7654" y="4440"/>
                  </a:cubicBezTo>
                  <a:cubicBezTo>
                    <a:pt x="7616" y="4440"/>
                    <a:pt x="7638" y="4367"/>
                    <a:pt x="7807" y="4114"/>
                  </a:cubicBezTo>
                  <a:lnTo>
                    <a:pt x="7807" y="4114"/>
                  </a:lnTo>
                  <a:cubicBezTo>
                    <a:pt x="7753" y="4160"/>
                    <a:pt x="7689" y="4211"/>
                    <a:pt x="7663" y="4211"/>
                  </a:cubicBezTo>
                  <a:cubicBezTo>
                    <a:pt x="7647" y="4211"/>
                    <a:pt x="7644" y="4194"/>
                    <a:pt x="7662" y="4150"/>
                  </a:cubicBezTo>
                  <a:lnTo>
                    <a:pt x="7903" y="3860"/>
                  </a:lnTo>
                  <a:lnTo>
                    <a:pt x="7903" y="3860"/>
                  </a:lnTo>
                  <a:cubicBezTo>
                    <a:pt x="7893" y="3868"/>
                    <a:pt x="7886" y="3871"/>
                    <a:pt x="7882" y="3871"/>
                  </a:cubicBezTo>
                  <a:cubicBezTo>
                    <a:pt x="7854" y="3871"/>
                    <a:pt x="7949" y="3708"/>
                    <a:pt x="7921" y="3708"/>
                  </a:cubicBezTo>
                  <a:lnTo>
                    <a:pt x="7921" y="3708"/>
                  </a:lnTo>
                  <a:cubicBezTo>
                    <a:pt x="7909" y="3708"/>
                    <a:pt x="7876" y="3735"/>
                    <a:pt x="7807" y="3811"/>
                  </a:cubicBezTo>
                  <a:cubicBezTo>
                    <a:pt x="8094" y="3440"/>
                    <a:pt x="8122" y="3356"/>
                    <a:pt x="8076" y="3356"/>
                  </a:cubicBezTo>
                  <a:cubicBezTo>
                    <a:pt x="8040" y="3356"/>
                    <a:pt x="7955" y="3412"/>
                    <a:pt x="7922" y="3412"/>
                  </a:cubicBezTo>
                  <a:cubicBezTo>
                    <a:pt x="7909" y="3412"/>
                    <a:pt x="7904" y="3402"/>
                    <a:pt x="7916" y="3376"/>
                  </a:cubicBezTo>
                  <a:lnTo>
                    <a:pt x="7916" y="3376"/>
                  </a:lnTo>
                  <a:lnTo>
                    <a:pt x="7601" y="3751"/>
                  </a:lnTo>
                  <a:cubicBezTo>
                    <a:pt x="7599" y="3745"/>
                    <a:pt x="7595" y="3742"/>
                    <a:pt x="7588" y="3742"/>
                  </a:cubicBezTo>
                  <a:cubicBezTo>
                    <a:pt x="7553" y="3742"/>
                    <a:pt x="7455" y="3819"/>
                    <a:pt x="7323" y="3920"/>
                  </a:cubicBezTo>
                  <a:lnTo>
                    <a:pt x="7045" y="4247"/>
                  </a:lnTo>
                  <a:cubicBezTo>
                    <a:pt x="6997" y="4295"/>
                    <a:pt x="6971" y="4314"/>
                    <a:pt x="6961" y="4314"/>
                  </a:cubicBezTo>
                  <a:cubicBezTo>
                    <a:pt x="6916" y="4314"/>
                    <a:pt x="7152" y="3954"/>
                    <a:pt x="7093" y="3944"/>
                  </a:cubicBezTo>
                  <a:cubicBezTo>
                    <a:pt x="7143" y="3889"/>
                    <a:pt x="7167" y="3867"/>
                    <a:pt x="7173" y="3867"/>
                  </a:cubicBezTo>
                  <a:lnTo>
                    <a:pt x="7173" y="3867"/>
                  </a:lnTo>
                  <a:cubicBezTo>
                    <a:pt x="7180" y="3867"/>
                    <a:pt x="7165" y="3893"/>
                    <a:pt x="7138" y="3932"/>
                  </a:cubicBezTo>
                  <a:lnTo>
                    <a:pt x="7138" y="3932"/>
                  </a:lnTo>
                  <a:cubicBezTo>
                    <a:pt x="7274" y="3739"/>
                    <a:pt x="7304" y="3673"/>
                    <a:pt x="7279" y="3673"/>
                  </a:cubicBezTo>
                  <a:cubicBezTo>
                    <a:pt x="7227" y="3673"/>
                    <a:pt x="6927" y="3973"/>
                    <a:pt x="6879" y="3973"/>
                  </a:cubicBezTo>
                  <a:cubicBezTo>
                    <a:pt x="6860" y="3973"/>
                    <a:pt x="6879" y="3930"/>
                    <a:pt x="6960" y="3811"/>
                  </a:cubicBezTo>
                  <a:lnTo>
                    <a:pt x="6960" y="3811"/>
                  </a:lnTo>
                  <a:cubicBezTo>
                    <a:pt x="6916" y="3855"/>
                    <a:pt x="6894" y="3874"/>
                    <a:pt x="6887" y="3874"/>
                  </a:cubicBezTo>
                  <a:cubicBezTo>
                    <a:pt x="6876" y="3874"/>
                    <a:pt x="6900" y="3833"/>
                    <a:pt x="6936" y="3775"/>
                  </a:cubicBezTo>
                  <a:lnTo>
                    <a:pt x="6948" y="3763"/>
                  </a:lnTo>
                  <a:cubicBezTo>
                    <a:pt x="6996" y="3690"/>
                    <a:pt x="7045" y="3630"/>
                    <a:pt x="7081" y="3569"/>
                  </a:cubicBezTo>
                  <a:lnTo>
                    <a:pt x="7081" y="3569"/>
                  </a:lnTo>
                  <a:cubicBezTo>
                    <a:pt x="7020" y="3654"/>
                    <a:pt x="6972" y="3727"/>
                    <a:pt x="6948" y="3751"/>
                  </a:cubicBezTo>
                  <a:cubicBezTo>
                    <a:pt x="6936" y="3751"/>
                    <a:pt x="6887" y="3787"/>
                    <a:pt x="6803" y="3860"/>
                  </a:cubicBezTo>
                  <a:lnTo>
                    <a:pt x="7093" y="3497"/>
                  </a:lnTo>
                  <a:lnTo>
                    <a:pt x="7081" y="3497"/>
                  </a:lnTo>
                  <a:cubicBezTo>
                    <a:pt x="7095" y="3475"/>
                    <a:pt x="7100" y="3464"/>
                    <a:pt x="7098" y="3464"/>
                  </a:cubicBezTo>
                  <a:lnTo>
                    <a:pt x="7098" y="3464"/>
                  </a:lnTo>
                  <a:cubicBezTo>
                    <a:pt x="7085" y="3464"/>
                    <a:pt x="6887" y="3711"/>
                    <a:pt x="6706" y="3932"/>
                  </a:cubicBezTo>
                  <a:cubicBezTo>
                    <a:pt x="6657" y="3993"/>
                    <a:pt x="6597" y="4053"/>
                    <a:pt x="6512" y="4138"/>
                  </a:cubicBezTo>
                  <a:cubicBezTo>
                    <a:pt x="6670" y="3940"/>
                    <a:pt x="6701" y="3892"/>
                    <a:pt x="6690" y="3892"/>
                  </a:cubicBezTo>
                  <a:lnTo>
                    <a:pt x="6690" y="3892"/>
                  </a:lnTo>
                  <a:cubicBezTo>
                    <a:pt x="6679" y="3892"/>
                    <a:pt x="6631" y="3937"/>
                    <a:pt x="6619" y="3937"/>
                  </a:cubicBezTo>
                  <a:cubicBezTo>
                    <a:pt x="6605" y="3937"/>
                    <a:pt x="6635" y="3884"/>
                    <a:pt x="6803" y="3666"/>
                  </a:cubicBezTo>
                  <a:lnTo>
                    <a:pt x="6803" y="3666"/>
                  </a:lnTo>
                  <a:cubicBezTo>
                    <a:pt x="6573" y="3944"/>
                    <a:pt x="6549" y="3848"/>
                    <a:pt x="6137" y="4332"/>
                  </a:cubicBezTo>
                  <a:cubicBezTo>
                    <a:pt x="6158" y="4283"/>
                    <a:pt x="6179" y="4234"/>
                    <a:pt x="6163" y="4234"/>
                  </a:cubicBezTo>
                  <a:lnTo>
                    <a:pt x="6163" y="4234"/>
                  </a:lnTo>
                  <a:cubicBezTo>
                    <a:pt x="6151" y="4234"/>
                    <a:pt x="6119" y="4260"/>
                    <a:pt x="6053" y="4332"/>
                  </a:cubicBezTo>
                  <a:lnTo>
                    <a:pt x="6428" y="3872"/>
                  </a:lnTo>
                  <a:lnTo>
                    <a:pt x="5883" y="4453"/>
                  </a:lnTo>
                  <a:cubicBezTo>
                    <a:pt x="6089" y="4162"/>
                    <a:pt x="6210" y="3993"/>
                    <a:pt x="6524" y="3654"/>
                  </a:cubicBezTo>
                  <a:lnTo>
                    <a:pt x="6524" y="3654"/>
                  </a:lnTo>
                  <a:cubicBezTo>
                    <a:pt x="6028" y="4150"/>
                    <a:pt x="6319" y="3823"/>
                    <a:pt x="5835" y="4319"/>
                  </a:cubicBezTo>
                  <a:lnTo>
                    <a:pt x="6077" y="4029"/>
                  </a:lnTo>
                  <a:lnTo>
                    <a:pt x="6077" y="4029"/>
                  </a:lnTo>
                  <a:cubicBezTo>
                    <a:pt x="6059" y="4029"/>
                    <a:pt x="5858" y="4238"/>
                    <a:pt x="5839" y="4238"/>
                  </a:cubicBezTo>
                  <a:cubicBezTo>
                    <a:pt x="5832" y="4238"/>
                    <a:pt x="5846" y="4214"/>
                    <a:pt x="5895" y="4150"/>
                  </a:cubicBezTo>
                  <a:cubicBezTo>
                    <a:pt x="6319" y="3569"/>
                    <a:pt x="5787" y="3932"/>
                    <a:pt x="6125" y="3340"/>
                  </a:cubicBezTo>
                  <a:lnTo>
                    <a:pt x="6125" y="3340"/>
                  </a:lnTo>
                  <a:cubicBezTo>
                    <a:pt x="5938" y="3576"/>
                    <a:pt x="5873" y="3653"/>
                    <a:pt x="5866" y="3653"/>
                  </a:cubicBezTo>
                  <a:cubicBezTo>
                    <a:pt x="5854" y="3653"/>
                    <a:pt x="6046" y="3383"/>
                    <a:pt x="6027" y="3383"/>
                  </a:cubicBezTo>
                  <a:lnTo>
                    <a:pt x="6027" y="3383"/>
                  </a:lnTo>
                  <a:cubicBezTo>
                    <a:pt x="6019" y="3383"/>
                    <a:pt x="5970" y="3434"/>
                    <a:pt x="5847" y="3582"/>
                  </a:cubicBezTo>
                  <a:cubicBezTo>
                    <a:pt x="6004" y="3376"/>
                    <a:pt x="6089" y="3255"/>
                    <a:pt x="6258" y="3086"/>
                  </a:cubicBezTo>
                  <a:lnTo>
                    <a:pt x="6258" y="3086"/>
                  </a:lnTo>
                  <a:cubicBezTo>
                    <a:pt x="6227" y="3110"/>
                    <a:pt x="6208" y="3120"/>
                    <a:pt x="6199" y="3120"/>
                  </a:cubicBezTo>
                  <a:cubicBezTo>
                    <a:pt x="6164" y="3120"/>
                    <a:pt x="6235" y="3003"/>
                    <a:pt x="6209" y="3003"/>
                  </a:cubicBezTo>
                  <a:lnTo>
                    <a:pt x="6209" y="3003"/>
                  </a:lnTo>
                  <a:cubicBezTo>
                    <a:pt x="6191" y="3003"/>
                    <a:pt x="6128" y="3058"/>
                    <a:pt x="5956" y="3243"/>
                  </a:cubicBezTo>
                  <a:cubicBezTo>
                    <a:pt x="6125" y="3037"/>
                    <a:pt x="6210" y="2953"/>
                    <a:pt x="6307" y="2832"/>
                  </a:cubicBezTo>
                  <a:lnTo>
                    <a:pt x="6307" y="2832"/>
                  </a:lnTo>
                  <a:cubicBezTo>
                    <a:pt x="6282" y="2856"/>
                    <a:pt x="6218" y="2926"/>
                    <a:pt x="6210" y="2926"/>
                  </a:cubicBezTo>
                  <a:cubicBezTo>
                    <a:pt x="6207" y="2926"/>
                    <a:pt x="6215" y="2910"/>
                    <a:pt x="6246" y="2868"/>
                  </a:cubicBezTo>
                  <a:cubicBezTo>
                    <a:pt x="6343" y="2747"/>
                    <a:pt x="6391" y="2699"/>
                    <a:pt x="6476" y="2626"/>
                  </a:cubicBezTo>
                  <a:cubicBezTo>
                    <a:pt x="6475" y="2626"/>
                    <a:pt x="6474" y="2626"/>
                    <a:pt x="6474" y="2626"/>
                  </a:cubicBezTo>
                  <a:cubicBezTo>
                    <a:pt x="6382" y="2626"/>
                    <a:pt x="5867" y="3248"/>
                    <a:pt x="5387" y="3823"/>
                  </a:cubicBezTo>
                  <a:cubicBezTo>
                    <a:pt x="5480" y="3693"/>
                    <a:pt x="5521" y="3626"/>
                    <a:pt x="5507" y="3626"/>
                  </a:cubicBezTo>
                  <a:lnTo>
                    <a:pt x="5507" y="3626"/>
                  </a:lnTo>
                  <a:cubicBezTo>
                    <a:pt x="5491" y="3626"/>
                    <a:pt x="5392" y="3726"/>
                    <a:pt x="5206" y="3932"/>
                  </a:cubicBezTo>
                  <a:cubicBezTo>
                    <a:pt x="5363" y="3727"/>
                    <a:pt x="5508" y="3521"/>
                    <a:pt x="5605" y="3473"/>
                  </a:cubicBezTo>
                  <a:cubicBezTo>
                    <a:pt x="5605" y="3451"/>
                    <a:pt x="5651" y="3329"/>
                    <a:pt x="5607" y="3329"/>
                  </a:cubicBezTo>
                  <a:cubicBezTo>
                    <a:pt x="5577" y="3329"/>
                    <a:pt x="5503" y="3388"/>
                    <a:pt x="5339" y="3582"/>
                  </a:cubicBezTo>
                  <a:cubicBezTo>
                    <a:pt x="5380" y="3530"/>
                    <a:pt x="5388" y="3512"/>
                    <a:pt x="5381" y="3512"/>
                  </a:cubicBezTo>
                  <a:lnTo>
                    <a:pt x="5381" y="3512"/>
                  </a:lnTo>
                  <a:cubicBezTo>
                    <a:pt x="5371" y="3512"/>
                    <a:pt x="5331" y="3547"/>
                    <a:pt x="5303" y="3582"/>
                  </a:cubicBezTo>
                  <a:cubicBezTo>
                    <a:pt x="5292" y="3527"/>
                    <a:pt x="5310" y="3483"/>
                    <a:pt x="5262" y="3483"/>
                  </a:cubicBezTo>
                  <a:cubicBezTo>
                    <a:pt x="5256" y="3483"/>
                    <a:pt x="5250" y="3484"/>
                    <a:pt x="5242" y="3485"/>
                  </a:cubicBezTo>
                  <a:lnTo>
                    <a:pt x="5194" y="3569"/>
                  </a:lnTo>
                  <a:cubicBezTo>
                    <a:pt x="5005" y="3786"/>
                    <a:pt x="4943" y="3851"/>
                    <a:pt x="4933" y="3851"/>
                  </a:cubicBezTo>
                  <a:cubicBezTo>
                    <a:pt x="4918" y="3851"/>
                    <a:pt x="5014" y="3712"/>
                    <a:pt x="4984" y="3712"/>
                  </a:cubicBezTo>
                  <a:lnTo>
                    <a:pt x="4984" y="3712"/>
                  </a:lnTo>
                  <a:cubicBezTo>
                    <a:pt x="4982" y="3712"/>
                    <a:pt x="4979" y="3713"/>
                    <a:pt x="4976" y="3715"/>
                  </a:cubicBezTo>
                  <a:lnTo>
                    <a:pt x="5024" y="3666"/>
                  </a:lnTo>
                  <a:cubicBezTo>
                    <a:pt x="5107" y="3520"/>
                    <a:pt x="5120" y="3481"/>
                    <a:pt x="5107" y="3481"/>
                  </a:cubicBezTo>
                  <a:lnTo>
                    <a:pt x="5107" y="3481"/>
                  </a:lnTo>
                  <a:cubicBezTo>
                    <a:pt x="5093" y="3481"/>
                    <a:pt x="5045" y="3533"/>
                    <a:pt x="5033" y="3533"/>
                  </a:cubicBezTo>
                  <a:cubicBezTo>
                    <a:pt x="5022" y="3533"/>
                    <a:pt x="5041" y="3488"/>
                    <a:pt x="5145" y="3315"/>
                  </a:cubicBezTo>
                  <a:lnTo>
                    <a:pt x="5145" y="3315"/>
                  </a:lnTo>
                  <a:lnTo>
                    <a:pt x="4867" y="3666"/>
                  </a:lnTo>
                  <a:cubicBezTo>
                    <a:pt x="4714" y="3848"/>
                    <a:pt x="4651" y="3915"/>
                    <a:pt x="4641" y="3915"/>
                  </a:cubicBezTo>
                  <a:cubicBezTo>
                    <a:pt x="4611" y="3915"/>
                    <a:pt x="4984" y="3399"/>
                    <a:pt x="4941" y="3399"/>
                  </a:cubicBezTo>
                  <a:lnTo>
                    <a:pt x="4941" y="3399"/>
                  </a:lnTo>
                  <a:cubicBezTo>
                    <a:pt x="4934" y="3399"/>
                    <a:pt x="4919" y="3410"/>
                    <a:pt x="4891" y="3436"/>
                  </a:cubicBezTo>
                  <a:lnTo>
                    <a:pt x="4746" y="3642"/>
                  </a:lnTo>
                  <a:cubicBezTo>
                    <a:pt x="4726" y="3662"/>
                    <a:pt x="4715" y="3672"/>
                    <a:pt x="4711" y="3672"/>
                  </a:cubicBezTo>
                  <a:cubicBezTo>
                    <a:pt x="4672" y="3672"/>
                    <a:pt x="5549" y="2556"/>
                    <a:pt x="5593" y="2457"/>
                  </a:cubicBezTo>
                  <a:cubicBezTo>
                    <a:pt x="5653" y="2384"/>
                    <a:pt x="5690" y="2348"/>
                    <a:pt x="5738" y="2311"/>
                  </a:cubicBezTo>
                  <a:cubicBezTo>
                    <a:pt x="5803" y="2209"/>
                    <a:pt x="5825" y="2168"/>
                    <a:pt x="5817" y="2168"/>
                  </a:cubicBezTo>
                  <a:lnTo>
                    <a:pt x="5817" y="2168"/>
                  </a:lnTo>
                  <a:cubicBezTo>
                    <a:pt x="5787" y="2168"/>
                    <a:pt x="5324" y="2776"/>
                    <a:pt x="5218" y="2844"/>
                  </a:cubicBezTo>
                  <a:cubicBezTo>
                    <a:pt x="5424" y="2578"/>
                    <a:pt x="5750" y="2215"/>
                    <a:pt x="5762" y="2142"/>
                  </a:cubicBezTo>
                  <a:cubicBezTo>
                    <a:pt x="5779" y="2119"/>
                    <a:pt x="5784" y="2110"/>
                    <a:pt x="5779" y="2110"/>
                  </a:cubicBezTo>
                  <a:lnTo>
                    <a:pt x="5779" y="2110"/>
                  </a:lnTo>
                  <a:cubicBezTo>
                    <a:pt x="5753" y="2110"/>
                    <a:pt x="5348" y="2528"/>
                    <a:pt x="5295" y="2528"/>
                  </a:cubicBezTo>
                  <a:cubicBezTo>
                    <a:pt x="5278" y="2528"/>
                    <a:pt x="5296" y="2485"/>
                    <a:pt x="5375" y="2372"/>
                  </a:cubicBezTo>
                  <a:lnTo>
                    <a:pt x="5375" y="2372"/>
                  </a:lnTo>
                  <a:cubicBezTo>
                    <a:pt x="5230" y="2578"/>
                    <a:pt x="5073" y="2771"/>
                    <a:pt x="4940" y="2904"/>
                  </a:cubicBezTo>
                  <a:cubicBezTo>
                    <a:pt x="4937" y="2906"/>
                    <a:pt x="4935" y="2906"/>
                    <a:pt x="4934" y="2906"/>
                  </a:cubicBezTo>
                  <a:cubicBezTo>
                    <a:pt x="4901" y="2906"/>
                    <a:pt x="5190" y="2492"/>
                    <a:pt x="5144" y="2492"/>
                  </a:cubicBezTo>
                  <a:lnTo>
                    <a:pt x="5144" y="2492"/>
                  </a:lnTo>
                  <a:cubicBezTo>
                    <a:pt x="5128" y="2492"/>
                    <a:pt x="5066" y="2548"/>
                    <a:pt x="4928" y="2699"/>
                  </a:cubicBezTo>
                  <a:cubicBezTo>
                    <a:pt x="4976" y="2638"/>
                    <a:pt x="5012" y="2590"/>
                    <a:pt x="5049" y="2541"/>
                  </a:cubicBezTo>
                  <a:lnTo>
                    <a:pt x="5049" y="2541"/>
                  </a:lnTo>
                  <a:cubicBezTo>
                    <a:pt x="4903" y="2686"/>
                    <a:pt x="4758" y="2747"/>
                    <a:pt x="4480" y="3061"/>
                  </a:cubicBezTo>
                  <a:cubicBezTo>
                    <a:pt x="4771" y="2699"/>
                    <a:pt x="4837" y="2591"/>
                    <a:pt x="4809" y="2591"/>
                  </a:cubicBezTo>
                  <a:lnTo>
                    <a:pt x="4809" y="2591"/>
                  </a:lnTo>
                  <a:cubicBezTo>
                    <a:pt x="4767" y="2591"/>
                    <a:pt x="4521" y="2824"/>
                    <a:pt x="4486" y="2824"/>
                  </a:cubicBezTo>
                  <a:cubicBezTo>
                    <a:pt x="4463" y="2824"/>
                    <a:pt x="4526" y="2730"/>
                    <a:pt x="4782" y="2420"/>
                  </a:cubicBezTo>
                  <a:lnTo>
                    <a:pt x="4662" y="2420"/>
                  </a:lnTo>
                  <a:lnTo>
                    <a:pt x="4758" y="2311"/>
                  </a:lnTo>
                  <a:cubicBezTo>
                    <a:pt x="4762" y="2294"/>
                    <a:pt x="4759" y="2286"/>
                    <a:pt x="4750" y="2286"/>
                  </a:cubicBezTo>
                  <a:cubicBezTo>
                    <a:pt x="4703" y="2286"/>
                    <a:pt x="4501" y="2498"/>
                    <a:pt x="4299" y="2711"/>
                  </a:cubicBezTo>
                  <a:cubicBezTo>
                    <a:pt x="4359" y="2626"/>
                    <a:pt x="4456" y="2529"/>
                    <a:pt x="4504" y="2469"/>
                  </a:cubicBezTo>
                  <a:cubicBezTo>
                    <a:pt x="4552" y="2359"/>
                    <a:pt x="4573" y="2300"/>
                    <a:pt x="4550" y="2300"/>
                  </a:cubicBezTo>
                  <a:cubicBezTo>
                    <a:pt x="4514" y="2300"/>
                    <a:pt x="4372" y="2439"/>
                    <a:pt x="4057" y="2747"/>
                  </a:cubicBezTo>
                  <a:lnTo>
                    <a:pt x="4359" y="2384"/>
                  </a:lnTo>
                  <a:lnTo>
                    <a:pt x="4359" y="2384"/>
                  </a:lnTo>
                  <a:cubicBezTo>
                    <a:pt x="4339" y="2404"/>
                    <a:pt x="4327" y="2413"/>
                    <a:pt x="4322" y="2413"/>
                  </a:cubicBezTo>
                  <a:cubicBezTo>
                    <a:pt x="4286" y="2413"/>
                    <a:pt x="4546" y="2009"/>
                    <a:pt x="4466" y="2009"/>
                  </a:cubicBezTo>
                  <a:cubicBezTo>
                    <a:pt x="4445" y="2009"/>
                    <a:pt x="4401" y="2036"/>
                    <a:pt x="4323" y="2106"/>
                  </a:cubicBezTo>
                  <a:cubicBezTo>
                    <a:pt x="4359" y="2069"/>
                    <a:pt x="4420" y="1997"/>
                    <a:pt x="4468" y="1949"/>
                  </a:cubicBezTo>
                  <a:lnTo>
                    <a:pt x="4468" y="1949"/>
                  </a:lnTo>
                  <a:cubicBezTo>
                    <a:pt x="4419" y="1992"/>
                    <a:pt x="4391" y="2010"/>
                    <a:pt x="4377" y="2010"/>
                  </a:cubicBezTo>
                  <a:cubicBezTo>
                    <a:pt x="4307" y="2010"/>
                    <a:pt x="4594" y="1566"/>
                    <a:pt x="4533" y="1566"/>
                  </a:cubicBezTo>
                  <a:cubicBezTo>
                    <a:pt x="4500" y="1566"/>
                    <a:pt x="4363" y="1698"/>
                    <a:pt x="4008" y="2106"/>
                  </a:cubicBezTo>
                  <a:lnTo>
                    <a:pt x="3694" y="2396"/>
                  </a:lnTo>
                  <a:cubicBezTo>
                    <a:pt x="3670" y="2553"/>
                    <a:pt x="3210" y="2965"/>
                    <a:pt x="3053" y="3207"/>
                  </a:cubicBezTo>
                  <a:cubicBezTo>
                    <a:pt x="3047" y="3210"/>
                    <a:pt x="3043" y="3212"/>
                    <a:pt x="3041" y="3212"/>
                  </a:cubicBezTo>
                  <a:cubicBezTo>
                    <a:pt x="2996" y="3212"/>
                    <a:pt x="3324" y="2756"/>
                    <a:pt x="3403" y="2711"/>
                  </a:cubicBezTo>
                  <a:lnTo>
                    <a:pt x="3403" y="2711"/>
                  </a:lnTo>
                  <a:lnTo>
                    <a:pt x="3355" y="2783"/>
                  </a:lnTo>
                  <a:cubicBezTo>
                    <a:pt x="3936" y="2094"/>
                    <a:pt x="3488" y="2481"/>
                    <a:pt x="3875" y="2009"/>
                  </a:cubicBezTo>
                  <a:cubicBezTo>
                    <a:pt x="3730" y="1936"/>
                    <a:pt x="3936" y="1465"/>
                    <a:pt x="3851" y="1344"/>
                  </a:cubicBezTo>
                  <a:lnTo>
                    <a:pt x="3851" y="1344"/>
                  </a:lnTo>
                  <a:lnTo>
                    <a:pt x="3416" y="1888"/>
                  </a:lnTo>
                  <a:lnTo>
                    <a:pt x="3403" y="1828"/>
                  </a:lnTo>
                  <a:cubicBezTo>
                    <a:pt x="3493" y="1704"/>
                    <a:pt x="3708" y="1435"/>
                    <a:pt x="3748" y="1435"/>
                  </a:cubicBezTo>
                  <a:cubicBezTo>
                    <a:pt x="3751" y="1435"/>
                    <a:pt x="3753" y="1437"/>
                    <a:pt x="3754" y="1440"/>
                  </a:cubicBezTo>
                  <a:cubicBezTo>
                    <a:pt x="3805" y="1370"/>
                    <a:pt x="3821" y="1342"/>
                    <a:pt x="3812" y="1342"/>
                  </a:cubicBezTo>
                  <a:lnTo>
                    <a:pt x="3812" y="1342"/>
                  </a:lnTo>
                  <a:cubicBezTo>
                    <a:pt x="3783" y="1342"/>
                    <a:pt x="3467" y="1685"/>
                    <a:pt x="3391" y="1779"/>
                  </a:cubicBezTo>
                  <a:cubicBezTo>
                    <a:pt x="3524" y="1513"/>
                    <a:pt x="3936" y="1162"/>
                    <a:pt x="3924" y="1138"/>
                  </a:cubicBezTo>
                  <a:lnTo>
                    <a:pt x="3924" y="1138"/>
                  </a:lnTo>
                  <a:lnTo>
                    <a:pt x="3875" y="1162"/>
                  </a:lnTo>
                  <a:lnTo>
                    <a:pt x="3827" y="1223"/>
                  </a:lnTo>
                  <a:cubicBezTo>
                    <a:pt x="3640" y="1410"/>
                    <a:pt x="3463" y="1616"/>
                    <a:pt x="3423" y="1616"/>
                  </a:cubicBezTo>
                  <a:cubicBezTo>
                    <a:pt x="3419" y="1616"/>
                    <a:pt x="3417" y="1614"/>
                    <a:pt x="3416" y="1610"/>
                  </a:cubicBezTo>
                  <a:cubicBezTo>
                    <a:pt x="3488" y="1489"/>
                    <a:pt x="3682" y="1271"/>
                    <a:pt x="3694" y="1235"/>
                  </a:cubicBezTo>
                  <a:cubicBezTo>
                    <a:pt x="3717" y="1211"/>
                    <a:pt x="3731" y="1198"/>
                    <a:pt x="3724" y="1198"/>
                  </a:cubicBezTo>
                  <a:lnTo>
                    <a:pt x="3724" y="1198"/>
                  </a:lnTo>
                  <a:cubicBezTo>
                    <a:pt x="3720" y="1198"/>
                    <a:pt x="3711" y="1202"/>
                    <a:pt x="3694" y="1211"/>
                  </a:cubicBezTo>
                  <a:lnTo>
                    <a:pt x="3682" y="1126"/>
                  </a:lnTo>
                  <a:lnTo>
                    <a:pt x="3355" y="1574"/>
                  </a:lnTo>
                  <a:cubicBezTo>
                    <a:pt x="3149" y="1767"/>
                    <a:pt x="3319" y="1513"/>
                    <a:pt x="2944" y="2009"/>
                  </a:cubicBezTo>
                  <a:cubicBezTo>
                    <a:pt x="3524" y="1235"/>
                    <a:pt x="2992" y="1598"/>
                    <a:pt x="3162" y="1344"/>
                  </a:cubicBezTo>
                  <a:lnTo>
                    <a:pt x="3162" y="1344"/>
                  </a:lnTo>
                  <a:cubicBezTo>
                    <a:pt x="2979" y="1526"/>
                    <a:pt x="2902" y="1584"/>
                    <a:pt x="2866" y="1584"/>
                  </a:cubicBezTo>
                  <a:cubicBezTo>
                    <a:pt x="2846" y="1584"/>
                    <a:pt x="2839" y="1564"/>
                    <a:pt x="2835" y="1537"/>
                  </a:cubicBezTo>
                  <a:cubicBezTo>
                    <a:pt x="2779" y="1626"/>
                    <a:pt x="2447" y="2043"/>
                    <a:pt x="2404" y="2043"/>
                  </a:cubicBezTo>
                  <a:cubicBezTo>
                    <a:pt x="2400" y="2043"/>
                    <a:pt x="2398" y="2040"/>
                    <a:pt x="2399" y="2033"/>
                  </a:cubicBezTo>
                  <a:cubicBezTo>
                    <a:pt x="3215" y="1076"/>
                    <a:pt x="2725" y="1527"/>
                    <a:pt x="3222" y="871"/>
                  </a:cubicBezTo>
                  <a:lnTo>
                    <a:pt x="3222" y="871"/>
                  </a:lnTo>
                  <a:cubicBezTo>
                    <a:pt x="2907" y="1277"/>
                    <a:pt x="3058" y="885"/>
                    <a:pt x="2557" y="1561"/>
                  </a:cubicBezTo>
                  <a:cubicBezTo>
                    <a:pt x="2593" y="1465"/>
                    <a:pt x="2859" y="1186"/>
                    <a:pt x="3028" y="944"/>
                  </a:cubicBezTo>
                  <a:lnTo>
                    <a:pt x="3028" y="944"/>
                  </a:lnTo>
                  <a:cubicBezTo>
                    <a:pt x="2956" y="1008"/>
                    <a:pt x="2914" y="1033"/>
                    <a:pt x="2893" y="1033"/>
                  </a:cubicBezTo>
                  <a:cubicBezTo>
                    <a:pt x="2808" y="1033"/>
                    <a:pt x="3039" y="638"/>
                    <a:pt x="2939" y="638"/>
                  </a:cubicBezTo>
                  <a:cubicBezTo>
                    <a:pt x="2934" y="638"/>
                    <a:pt x="2927" y="639"/>
                    <a:pt x="2920" y="642"/>
                  </a:cubicBezTo>
                  <a:cubicBezTo>
                    <a:pt x="2811" y="775"/>
                    <a:pt x="2653" y="981"/>
                    <a:pt x="2484" y="1162"/>
                  </a:cubicBezTo>
                  <a:lnTo>
                    <a:pt x="2980" y="473"/>
                  </a:lnTo>
                  <a:lnTo>
                    <a:pt x="2980" y="473"/>
                  </a:lnTo>
                  <a:cubicBezTo>
                    <a:pt x="2926" y="518"/>
                    <a:pt x="2597" y="905"/>
                    <a:pt x="2577" y="905"/>
                  </a:cubicBezTo>
                  <a:cubicBezTo>
                    <a:pt x="2573" y="905"/>
                    <a:pt x="2584" y="885"/>
                    <a:pt x="2618" y="838"/>
                  </a:cubicBezTo>
                  <a:lnTo>
                    <a:pt x="2618" y="838"/>
                  </a:lnTo>
                  <a:cubicBezTo>
                    <a:pt x="2543" y="937"/>
                    <a:pt x="2460" y="1035"/>
                    <a:pt x="2424" y="1053"/>
                  </a:cubicBezTo>
                  <a:cubicBezTo>
                    <a:pt x="2566" y="769"/>
                    <a:pt x="2494" y="738"/>
                    <a:pt x="2395" y="738"/>
                  </a:cubicBezTo>
                  <a:cubicBezTo>
                    <a:pt x="2368" y="738"/>
                    <a:pt x="2339" y="741"/>
                    <a:pt x="2313" y="741"/>
                  </a:cubicBezTo>
                  <a:cubicBezTo>
                    <a:pt x="2176" y="741"/>
                    <a:pt x="2082" y="684"/>
                    <a:pt x="2508" y="1"/>
                  </a:cubicBezTo>
                  <a:close/>
                </a:path>
              </a:pathLst>
            </a:custGeom>
            <a:solidFill>
              <a:srgbClr val="D9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3"/>
            <p:cNvSpPr/>
            <p:nvPr/>
          </p:nvSpPr>
          <p:spPr>
            <a:xfrm>
              <a:off x="8704323" y="405264"/>
              <a:ext cx="283583" cy="254083"/>
            </a:xfrm>
            <a:custGeom>
              <a:rect b="b" l="l" r="r" t="t"/>
              <a:pathLst>
                <a:path extrusionOk="0" h="7924" w="8844">
                  <a:moveTo>
                    <a:pt x="3291" y="847"/>
                  </a:moveTo>
                  <a:cubicBezTo>
                    <a:pt x="3273" y="870"/>
                    <a:pt x="3257" y="892"/>
                    <a:pt x="3241" y="913"/>
                  </a:cubicBezTo>
                  <a:lnTo>
                    <a:pt x="3241" y="913"/>
                  </a:lnTo>
                  <a:cubicBezTo>
                    <a:pt x="3257" y="893"/>
                    <a:pt x="3273" y="871"/>
                    <a:pt x="3291" y="847"/>
                  </a:cubicBezTo>
                  <a:close/>
                  <a:moveTo>
                    <a:pt x="3642" y="1415"/>
                  </a:moveTo>
                  <a:lnTo>
                    <a:pt x="3569" y="1512"/>
                  </a:lnTo>
                  <a:cubicBezTo>
                    <a:pt x="3541" y="1541"/>
                    <a:pt x="3527" y="1552"/>
                    <a:pt x="3524" y="1552"/>
                  </a:cubicBezTo>
                  <a:cubicBezTo>
                    <a:pt x="3517" y="1552"/>
                    <a:pt x="3573" y="1484"/>
                    <a:pt x="3642" y="1415"/>
                  </a:cubicBezTo>
                  <a:close/>
                  <a:moveTo>
                    <a:pt x="7307" y="3750"/>
                  </a:moveTo>
                  <a:lnTo>
                    <a:pt x="7307" y="3750"/>
                  </a:lnTo>
                  <a:cubicBezTo>
                    <a:pt x="7247" y="3835"/>
                    <a:pt x="7198" y="3907"/>
                    <a:pt x="7174" y="3944"/>
                  </a:cubicBezTo>
                  <a:cubicBezTo>
                    <a:pt x="7222" y="3883"/>
                    <a:pt x="7271" y="3811"/>
                    <a:pt x="7307" y="3750"/>
                  </a:cubicBezTo>
                  <a:close/>
                  <a:moveTo>
                    <a:pt x="6339" y="4512"/>
                  </a:moveTo>
                  <a:lnTo>
                    <a:pt x="6339" y="4512"/>
                  </a:lnTo>
                  <a:cubicBezTo>
                    <a:pt x="6315" y="4548"/>
                    <a:pt x="6279" y="4597"/>
                    <a:pt x="6243" y="4633"/>
                  </a:cubicBezTo>
                  <a:cubicBezTo>
                    <a:pt x="6303" y="4561"/>
                    <a:pt x="6327" y="4512"/>
                    <a:pt x="6339" y="4512"/>
                  </a:cubicBezTo>
                  <a:close/>
                  <a:moveTo>
                    <a:pt x="1314" y="4673"/>
                  </a:moveTo>
                  <a:lnTo>
                    <a:pt x="1314" y="4673"/>
                  </a:lnTo>
                  <a:cubicBezTo>
                    <a:pt x="1312" y="4676"/>
                    <a:pt x="1309" y="4679"/>
                    <a:pt x="1307" y="4682"/>
                  </a:cubicBezTo>
                  <a:lnTo>
                    <a:pt x="1314" y="4673"/>
                  </a:lnTo>
                  <a:close/>
                  <a:moveTo>
                    <a:pt x="1114" y="4923"/>
                  </a:moveTo>
                  <a:lnTo>
                    <a:pt x="1114" y="4923"/>
                  </a:lnTo>
                  <a:cubicBezTo>
                    <a:pt x="1114" y="4923"/>
                    <a:pt x="1114" y="4923"/>
                    <a:pt x="1114" y="4923"/>
                  </a:cubicBezTo>
                  <a:close/>
                  <a:moveTo>
                    <a:pt x="8287" y="4778"/>
                  </a:moveTo>
                  <a:lnTo>
                    <a:pt x="8287" y="4778"/>
                  </a:lnTo>
                  <a:cubicBezTo>
                    <a:pt x="8251" y="4827"/>
                    <a:pt x="8202" y="4875"/>
                    <a:pt x="8166" y="4923"/>
                  </a:cubicBezTo>
                  <a:cubicBezTo>
                    <a:pt x="8142" y="4944"/>
                    <a:pt x="8129" y="4953"/>
                    <a:pt x="8124" y="4953"/>
                  </a:cubicBezTo>
                  <a:cubicBezTo>
                    <a:pt x="8111" y="4953"/>
                    <a:pt x="8150" y="4896"/>
                    <a:pt x="8202" y="4827"/>
                  </a:cubicBezTo>
                  <a:lnTo>
                    <a:pt x="8202" y="4827"/>
                  </a:lnTo>
                  <a:cubicBezTo>
                    <a:pt x="8198" y="4841"/>
                    <a:pt x="8198" y="4850"/>
                    <a:pt x="8206" y="4850"/>
                  </a:cubicBezTo>
                  <a:cubicBezTo>
                    <a:pt x="8217" y="4850"/>
                    <a:pt x="8243" y="4829"/>
                    <a:pt x="8287" y="4778"/>
                  </a:cubicBezTo>
                  <a:close/>
                  <a:moveTo>
                    <a:pt x="1138" y="5274"/>
                  </a:moveTo>
                  <a:cubicBezTo>
                    <a:pt x="1135" y="5275"/>
                    <a:pt x="1133" y="5276"/>
                    <a:pt x="1130" y="5277"/>
                  </a:cubicBezTo>
                  <a:lnTo>
                    <a:pt x="1130" y="5277"/>
                  </a:lnTo>
                  <a:cubicBezTo>
                    <a:pt x="1131" y="5277"/>
                    <a:pt x="1131" y="5277"/>
                    <a:pt x="1132" y="5277"/>
                  </a:cubicBezTo>
                  <a:cubicBezTo>
                    <a:pt x="1133" y="5277"/>
                    <a:pt x="1135" y="5276"/>
                    <a:pt x="1138" y="5274"/>
                  </a:cubicBezTo>
                  <a:close/>
                  <a:moveTo>
                    <a:pt x="4314" y="5507"/>
                  </a:moveTo>
                  <a:cubicBezTo>
                    <a:pt x="4327" y="5507"/>
                    <a:pt x="4314" y="5539"/>
                    <a:pt x="4259" y="5613"/>
                  </a:cubicBezTo>
                  <a:cubicBezTo>
                    <a:pt x="4225" y="5651"/>
                    <a:pt x="4207" y="5669"/>
                    <a:pt x="4203" y="5669"/>
                  </a:cubicBezTo>
                  <a:cubicBezTo>
                    <a:pt x="4195" y="5669"/>
                    <a:pt x="4232" y="5610"/>
                    <a:pt x="4295" y="5516"/>
                  </a:cubicBezTo>
                  <a:cubicBezTo>
                    <a:pt x="4304" y="5510"/>
                    <a:pt x="4310" y="5507"/>
                    <a:pt x="4314" y="5507"/>
                  </a:cubicBezTo>
                  <a:close/>
                  <a:moveTo>
                    <a:pt x="3945" y="5828"/>
                  </a:moveTo>
                  <a:cubicBezTo>
                    <a:pt x="3941" y="5832"/>
                    <a:pt x="3936" y="5838"/>
                    <a:pt x="3932" y="5843"/>
                  </a:cubicBezTo>
                  <a:cubicBezTo>
                    <a:pt x="3936" y="5838"/>
                    <a:pt x="3941" y="5833"/>
                    <a:pt x="3945" y="5828"/>
                  </a:cubicBezTo>
                  <a:close/>
                  <a:moveTo>
                    <a:pt x="7663" y="5839"/>
                  </a:moveTo>
                  <a:cubicBezTo>
                    <a:pt x="7658" y="5843"/>
                    <a:pt x="7648" y="5852"/>
                    <a:pt x="7634" y="5867"/>
                  </a:cubicBezTo>
                  <a:cubicBezTo>
                    <a:pt x="7645" y="5856"/>
                    <a:pt x="7655" y="5847"/>
                    <a:pt x="7663" y="5839"/>
                  </a:cubicBezTo>
                  <a:close/>
                  <a:moveTo>
                    <a:pt x="2964" y="5729"/>
                  </a:moveTo>
                  <a:cubicBezTo>
                    <a:pt x="2973" y="5729"/>
                    <a:pt x="2903" y="5824"/>
                    <a:pt x="2856" y="5891"/>
                  </a:cubicBezTo>
                  <a:cubicBezTo>
                    <a:pt x="2806" y="5941"/>
                    <a:pt x="2694" y="6058"/>
                    <a:pt x="2683" y="6058"/>
                  </a:cubicBezTo>
                  <a:cubicBezTo>
                    <a:pt x="2677" y="6058"/>
                    <a:pt x="2693" y="6033"/>
                    <a:pt x="2747" y="5964"/>
                  </a:cubicBezTo>
                  <a:cubicBezTo>
                    <a:pt x="2901" y="5788"/>
                    <a:pt x="2957" y="5729"/>
                    <a:pt x="2964" y="5729"/>
                  </a:cubicBezTo>
                  <a:close/>
                  <a:moveTo>
                    <a:pt x="4383" y="6867"/>
                  </a:moveTo>
                  <a:lnTo>
                    <a:pt x="4383" y="6867"/>
                  </a:lnTo>
                  <a:cubicBezTo>
                    <a:pt x="4382" y="6868"/>
                    <a:pt x="4381" y="6870"/>
                    <a:pt x="4380" y="6871"/>
                  </a:cubicBezTo>
                  <a:cubicBezTo>
                    <a:pt x="4381" y="6870"/>
                    <a:pt x="4382" y="6868"/>
                    <a:pt x="4383" y="6867"/>
                  </a:cubicBezTo>
                  <a:close/>
                  <a:moveTo>
                    <a:pt x="4433" y="6852"/>
                  </a:moveTo>
                  <a:lnTo>
                    <a:pt x="4404" y="6883"/>
                  </a:lnTo>
                  <a:cubicBezTo>
                    <a:pt x="4411" y="6876"/>
                    <a:pt x="4420" y="6866"/>
                    <a:pt x="4433" y="6852"/>
                  </a:cubicBezTo>
                  <a:close/>
                  <a:moveTo>
                    <a:pt x="2505" y="0"/>
                  </a:moveTo>
                  <a:lnTo>
                    <a:pt x="2505" y="0"/>
                  </a:lnTo>
                  <a:cubicBezTo>
                    <a:pt x="2323" y="266"/>
                    <a:pt x="2287" y="278"/>
                    <a:pt x="2263" y="278"/>
                  </a:cubicBezTo>
                  <a:cubicBezTo>
                    <a:pt x="2214" y="339"/>
                    <a:pt x="1997" y="593"/>
                    <a:pt x="1852" y="774"/>
                  </a:cubicBezTo>
                  <a:lnTo>
                    <a:pt x="2190" y="230"/>
                  </a:lnTo>
                  <a:lnTo>
                    <a:pt x="2190" y="230"/>
                  </a:lnTo>
                  <a:cubicBezTo>
                    <a:pt x="2015" y="425"/>
                    <a:pt x="1966" y="455"/>
                    <a:pt x="1942" y="455"/>
                  </a:cubicBezTo>
                  <a:cubicBezTo>
                    <a:pt x="1931" y="455"/>
                    <a:pt x="1925" y="449"/>
                    <a:pt x="1915" y="449"/>
                  </a:cubicBezTo>
                  <a:cubicBezTo>
                    <a:pt x="1893" y="449"/>
                    <a:pt x="1852" y="478"/>
                    <a:pt x="1694" y="665"/>
                  </a:cubicBezTo>
                  <a:lnTo>
                    <a:pt x="1779" y="593"/>
                  </a:lnTo>
                  <a:lnTo>
                    <a:pt x="1779" y="593"/>
                  </a:lnTo>
                  <a:cubicBezTo>
                    <a:pt x="1295" y="1125"/>
                    <a:pt x="811" y="1851"/>
                    <a:pt x="218" y="2552"/>
                  </a:cubicBezTo>
                  <a:cubicBezTo>
                    <a:pt x="310" y="2455"/>
                    <a:pt x="353" y="2417"/>
                    <a:pt x="365" y="2417"/>
                  </a:cubicBezTo>
                  <a:lnTo>
                    <a:pt x="365" y="2417"/>
                  </a:lnTo>
                  <a:cubicBezTo>
                    <a:pt x="409" y="2417"/>
                    <a:pt x="13" y="2957"/>
                    <a:pt x="67" y="2957"/>
                  </a:cubicBezTo>
                  <a:cubicBezTo>
                    <a:pt x="86" y="2957"/>
                    <a:pt x="163" y="2888"/>
                    <a:pt x="339" y="2698"/>
                  </a:cubicBezTo>
                  <a:lnTo>
                    <a:pt x="339" y="2698"/>
                  </a:lnTo>
                  <a:cubicBezTo>
                    <a:pt x="231" y="2855"/>
                    <a:pt x="134" y="2915"/>
                    <a:pt x="1" y="3085"/>
                  </a:cubicBezTo>
                  <a:cubicBezTo>
                    <a:pt x="168" y="2902"/>
                    <a:pt x="259" y="2815"/>
                    <a:pt x="282" y="2815"/>
                  </a:cubicBezTo>
                  <a:lnTo>
                    <a:pt x="282" y="2815"/>
                  </a:lnTo>
                  <a:cubicBezTo>
                    <a:pt x="296" y="2815"/>
                    <a:pt x="286" y="2845"/>
                    <a:pt x="255" y="2903"/>
                  </a:cubicBezTo>
                  <a:lnTo>
                    <a:pt x="194" y="2976"/>
                  </a:lnTo>
                  <a:cubicBezTo>
                    <a:pt x="339" y="2976"/>
                    <a:pt x="122" y="3302"/>
                    <a:pt x="49" y="3581"/>
                  </a:cubicBezTo>
                  <a:lnTo>
                    <a:pt x="339" y="3230"/>
                  </a:lnTo>
                  <a:lnTo>
                    <a:pt x="339" y="3230"/>
                  </a:lnTo>
                  <a:cubicBezTo>
                    <a:pt x="315" y="3290"/>
                    <a:pt x="231" y="3399"/>
                    <a:pt x="170" y="3496"/>
                  </a:cubicBezTo>
                  <a:cubicBezTo>
                    <a:pt x="630" y="2988"/>
                    <a:pt x="134" y="3423"/>
                    <a:pt x="642" y="2855"/>
                  </a:cubicBezTo>
                  <a:lnTo>
                    <a:pt x="642" y="2855"/>
                  </a:lnTo>
                  <a:cubicBezTo>
                    <a:pt x="85" y="3593"/>
                    <a:pt x="775" y="2988"/>
                    <a:pt x="122" y="3811"/>
                  </a:cubicBezTo>
                  <a:cubicBezTo>
                    <a:pt x="123" y="3811"/>
                    <a:pt x="124" y="3812"/>
                    <a:pt x="125" y="3812"/>
                  </a:cubicBezTo>
                  <a:cubicBezTo>
                    <a:pt x="172" y="3812"/>
                    <a:pt x="434" y="3422"/>
                    <a:pt x="470" y="3422"/>
                  </a:cubicBezTo>
                  <a:cubicBezTo>
                    <a:pt x="471" y="3422"/>
                    <a:pt x="472" y="3423"/>
                    <a:pt x="472" y="3423"/>
                  </a:cubicBezTo>
                  <a:lnTo>
                    <a:pt x="303" y="3653"/>
                  </a:lnTo>
                  <a:lnTo>
                    <a:pt x="545" y="3375"/>
                  </a:lnTo>
                  <a:lnTo>
                    <a:pt x="545" y="3375"/>
                  </a:lnTo>
                  <a:cubicBezTo>
                    <a:pt x="533" y="3436"/>
                    <a:pt x="315" y="3726"/>
                    <a:pt x="158" y="3907"/>
                  </a:cubicBezTo>
                  <a:cubicBezTo>
                    <a:pt x="160" y="3903"/>
                    <a:pt x="160" y="3902"/>
                    <a:pt x="158" y="3902"/>
                  </a:cubicBezTo>
                  <a:cubicBezTo>
                    <a:pt x="148" y="3902"/>
                    <a:pt x="96" y="3946"/>
                    <a:pt x="85" y="3956"/>
                  </a:cubicBezTo>
                  <a:cubicBezTo>
                    <a:pt x="25" y="4050"/>
                    <a:pt x="20" y="4079"/>
                    <a:pt x="38" y="4079"/>
                  </a:cubicBezTo>
                  <a:cubicBezTo>
                    <a:pt x="67" y="4079"/>
                    <a:pt x="152" y="4010"/>
                    <a:pt x="176" y="4010"/>
                  </a:cubicBezTo>
                  <a:cubicBezTo>
                    <a:pt x="180" y="4010"/>
                    <a:pt x="182" y="4012"/>
                    <a:pt x="182" y="4016"/>
                  </a:cubicBezTo>
                  <a:lnTo>
                    <a:pt x="255" y="3859"/>
                  </a:lnTo>
                  <a:cubicBezTo>
                    <a:pt x="297" y="3837"/>
                    <a:pt x="328" y="3829"/>
                    <a:pt x="353" y="3829"/>
                  </a:cubicBezTo>
                  <a:cubicBezTo>
                    <a:pt x="426" y="3829"/>
                    <a:pt x="447" y="3898"/>
                    <a:pt x="522" y="3898"/>
                  </a:cubicBezTo>
                  <a:cubicBezTo>
                    <a:pt x="578" y="3898"/>
                    <a:pt x="664" y="3860"/>
                    <a:pt x="823" y="3726"/>
                  </a:cubicBezTo>
                  <a:lnTo>
                    <a:pt x="956" y="3557"/>
                  </a:lnTo>
                  <a:cubicBezTo>
                    <a:pt x="1024" y="3502"/>
                    <a:pt x="1058" y="3481"/>
                    <a:pt x="1072" y="3481"/>
                  </a:cubicBezTo>
                  <a:lnTo>
                    <a:pt x="1072" y="3481"/>
                  </a:lnTo>
                  <a:cubicBezTo>
                    <a:pt x="1115" y="3481"/>
                    <a:pt x="943" y="3700"/>
                    <a:pt x="1007" y="3700"/>
                  </a:cubicBezTo>
                  <a:cubicBezTo>
                    <a:pt x="1015" y="3700"/>
                    <a:pt x="1026" y="3697"/>
                    <a:pt x="1041" y="3690"/>
                  </a:cubicBezTo>
                  <a:lnTo>
                    <a:pt x="1041" y="3690"/>
                  </a:lnTo>
                  <a:lnTo>
                    <a:pt x="1005" y="3726"/>
                  </a:lnTo>
                  <a:cubicBezTo>
                    <a:pt x="1125" y="3606"/>
                    <a:pt x="1212" y="3535"/>
                    <a:pt x="1238" y="3535"/>
                  </a:cubicBezTo>
                  <a:cubicBezTo>
                    <a:pt x="1244" y="3535"/>
                    <a:pt x="1247" y="3538"/>
                    <a:pt x="1247" y="3544"/>
                  </a:cubicBezTo>
                  <a:cubicBezTo>
                    <a:pt x="1065" y="3726"/>
                    <a:pt x="968" y="3944"/>
                    <a:pt x="763" y="4137"/>
                  </a:cubicBezTo>
                  <a:cubicBezTo>
                    <a:pt x="1114" y="3871"/>
                    <a:pt x="1017" y="3919"/>
                    <a:pt x="1561" y="3339"/>
                  </a:cubicBezTo>
                  <a:lnTo>
                    <a:pt x="1561" y="3339"/>
                  </a:lnTo>
                  <a:lnTo>
                    <a:pt x="1356" y="3617"/>
                  </a:lnTo>
                  <a:cubicBezTo>
                    <a:pt x="1573" y="3387"/>
                    <a:pt x="1682" y="3254"/>
                    <a:pt x="1779" y="3218"/>
                  </a:cubicBezTo>
                  <a:lnTo>
                    <a:pt x="1779" y="3218"/>
                  </a:lnTo>
                  <a:cubicBezTo>
                    <a:pt x="1549" y="3423"/>
                    <a:pt x="1452" y="3653"/>
                    <a:pt x="1162" y="3932"/>
                  </a:cubicBezTo>
                  <a:cubicBezTo>
                    <a:pt x="1059" y="4093"/>
                    <a:pt x="1042" y="4145"/>
                    <a:pt x="1065" y="4145"/>
                  </a:cubicBezTo>
                  <a:cubicBezTo>
                    <a:pt x="1107" y="4145"/>
                    <a:pt x="1291" y="3961"/>
                    <a:pt x="1319" y="3961"/>
                  </a:cubicBezTo>
                  <a:lnTo>
                    <a:pt x="1319" y="3961"/>
                  </a:lnTo>
                  <a:cubicBezTo>
                    <a:pt x="1338" y="3961"/>
                    <a:pt x="1287" y="4043"/>
                    <a:pt x="1077" y="4319"/>
                  </a:cubicBezTo>
                  <a:cubicBezTo>
                    <a:pt x="1743" y="3593"/>
                    <a:pt x="1368" y="3847"/>
                    <a:pt x="1513" y="3702"/>
                  </a:cubicBezTo>
                  <a:cubicBezTo>
                    <a:pt x="1679" y="3473"/>
                    <a:pt x="1927" y="3234"/>
                    <a:pt x="1969" y="3234"/>
                  </a:cubicBezTo>
                  <a:cubicBezTo>
                    <a:pt x="1976" y="3234"/>
                    <a:pt x="1978" y="3241"/>
                    <a:pt x="1972" y="3254"/>
                  </a:cubicBezTo>
                  <a:cubicBezTo>
                    <a:pt x="1985" y="3290"/>
                    <a:pt x="1210" y="4258"/>
                    <a:pt x="1283" y="4282"/>
                  </a:cubicBezTo>
                  <a:lnTo>
                    <a:pt x="1222" y="4331"/>
                  </a:lnTo>
                  <a:cubicBezTo>
                    <a:pt x="1195" y="4374"/>
                    <a:pt x="1190" y="4389"/>
                    <a:pt x="1198" y="4389"/>
                  </a:cubicBezTo>
                  <a:cubicBezTo>
                    <a:pt x="1216" y="4389"/>
                    <a:pt x="1304" y="4306"/>
                    <a:pt x="1323" y="4306"/>
                  </a:cubicBezTo>
                  <a:lnTo>
                    <a:pt x="1323" y="4306"/>
                  </a:lnTo>
                  <a:cubicBezTo>
                    <a:pt x="1334" y="4306"/>
                    <a:pt x="1320" y="4337"/>
                    <a:pt x="1247" y="4440"/>
                  </a:cubicBezTo>
                  <a:cubicBezTo>
                    <a:pt x="1646" y="3992"/>
                    <a:pt x="1271" y="4488"/>
                    <a:pt x="1755" y="3907"/>
                  </a:cubicBezTo>
                  <a:lnTo>
                    <a:pt x="1755" y="3907"/>
                  </a:lnTo>
                  <a:lnTo>
                    <a:pt x="1585" y="4004"/>
                  </a:lnTo>
                  <a:cubicBezTo>
                    <a:pt x="1708" y="3900"/>
                    <a:pt x="2097" y="3478"/>
                    <a:pt x="2157" y="3478"/>
                  </a:cubicBezTo>
                  <a:lnTo>
                    <a:pt x="2157" y="3478"/>
                  </a:lnTo>
                  <a:cubicBezTo>
                    <a:pt x="2174" y="3478"/>
                    <a:pt x="2165" y="3511"/>
                    <a:pt x="2118" y="3593"/>
                  </a:cubicBezTo>
                  <a:cubicBezTo>
                    <a:pt x="2009" y="3702"/>
                    <a:pt x="1864" y="3847"/>
                    <a:pt x="1791" y="3919"/>
                  </a:cubicBezTo>
                  <a:cubicBezTo>
                    <a:pt x="1753" y="3971"/>
                    <a:pt x="1747" y="3986"/>
                    <a:pt x="1754" y="3986"/>
                  </a:cubicBezTo>
                  <a:cubicBezTo>
                    <a:pt x="1764" y="3986"/>
                    <a:pt x="1806" y="3949"/>
                    <a:pt x="1816" y="3949"/>
                  </a:cubicBezTo>
                  <a:lnTo>
                    <a:pt x="1816" y="3949"/>
                  </a:lnTo>
                  <a:cubicBezTo>
                    <a:pt x="1823" y="3949"/>
                    <a:pt x="1817" y="3965"/>
                    <a:pt x="1779" y="4016"/>
                  </a:cubicBezTo>
                  <a:cubicBezTo>
                    <a:pt x="1545" y="4297"/>
                    <a:pt x="1498" y="4323"/>
                    <a:pt x="1466" y="4323"/>
                  </a:cubicBezTo>
                  <a:cubicBezTo>
                    <a:pt x="1459" y="4323"/>
                    <a:pt x="1452" y="4322"/>
                    <a:pt x="1445" y="4322"/>
                  </a:cubicBezTo>
                  <a:cubicBezTo>
                    <a:pt x="1417" y="4322"/>
                    <a:pt x="1373" y="4340"/>
                    <a:pt x="1210" y="4512"/>
                  </a:cubicBezTo>
                  <a:cubicBezTo>
                    <a:pt x="1174" y="4563"/>
                    <a:pt x="1166" y="4581"/>
                    <a:pt x="1173" y="4581"/>
                  </a:cubicBezTo>
                  <a:cubicBezTo>
                    <a:pt x="1191" y="4581"/>
                    <a:pt x="1297" y="4479"/>
                    <a:pt x="1310" y="4479"/>
                  </a:cubicBezTo>
                  <a:lnTo>
                    <a:pt x="1310" y="4479"/>
                  </a:lnTo>
                  <a:cubicBezTo>
                    <a:pt x="1319" y="4479"/>
                    <a:pt x="1271" y="4542"/>
                    <a:pt x="1077" y="4766"/>
                  </a:cubicBezTo>
                  <a:cubicBezTo>
                    <a:pt x="1307" y="4504"/>
                    <a:pt x="1381" y="4433"/>
                    <a:pt x="1398" y="4433"/>
                  </a:cubicBezTo>
                  <a:lnTo>
                    <a:pt x="1398" y="4433"/>
                  </a:lnTo>
                  <a:cubicBezTo>
                    <a:pt x="1417" y="4433"/>
                    <a:pt x="1356" y="4534"/>
                    <a:pt x="1379" y="4534"/>
                  </a:cubicBezTo>
                  <a:cubicBezTo>
                    <a:pt x="1395" y="4534"/>
                    <a:pt x="1451" y="4487"/>
                    <a:pt x="1597" y="4331"/>
                  </a:cubicBezTo>
                  <a:lnTo>
                    <a:pt x="1597" y="4331"/>
                  </a:lnTo>
                  <a:lnTo>
                    <a:pt x="1314" y="4673"/>
                  </a:lnTo>
                  <a:lnTo>
                    <a:pt x="1314" y="4673"/>
                  </a:lnTo>
                  <a:cubicBezTo>
                    <a:pt x="1367" y="4611"/>
                    <a:pt x="1501" y="4487"/>
                    <a:pt x="1512" y="4487"/>
                  </a:cubicBezTo>
                  <a:cubicBezTo>
                    <a:pt x="1513" y="4487"/>
                    <a:pt x="1513" y="4487"/>
                    <a:pt x="1513" y="4488"/>
                  </a:cubicBezTo>
                  <a:lnTo>
                    <a:pt x="1114" y="4923"/>
                  </a:lnTo>
                  <a:cubicBezTo>
                    <a:pt x="1184" y="4851"/>
                    <a:pt x="1217" y="4823"/>
                    <a:pt x="1227" y="4823"/>
                  </a:cubicBezTo>
                  <a:lnTo>
                    <a:pt x="1227" y="4823"/>
                  </a:lnTo>
                  <a:cubicBezTo>
                    <a:pt x="1263" y="4823"/>
                    <a:pt x="1022" y="5158"/>
                    <a:pt x="1059" y="5158"/>
                  </a:cubicBezTo>
                  <a:cubicBezTo>
                    <a:pt x="1065" y="5158"/>
                    <a:pt x="1079" y="5149"/>
                    <a:pt x="1102" y="5129"/>
                  </a:cubicBezTo>
                  <a:cubicBezTo>
                    <a:pt x="1029" y="5093"/>
                    <a:pt x="1440" y="4694"/>
                    <a:pt x="1622" y="4415"/>
                  </a:cubicBezTo>
                  <a:cubicBezTo>
                    <a:pt x="1683" y="4364"/>
                    <a:pt x="1716" y="4342"/>
                    <a:pt x="1728" y="4342"/>
                  </a:cubicBezTo>
                  <a:lnTo>
                    <a:pt x="1728" y="4342"/>
                  </a:lnTo>
                  <a:cubicBezTo>
                    <a:pt x="1808" y="4342"/>
                    <a:pt x="1006" y="5279"/>
                    <a:pt x="1119" y="5279"/>
                  </a:cubicBezTo>
                  <a:cubicBezTo>
                    <a:pt x="1122" y="5279"/>
                    <a:pt x="1126" y="5279"/>
                    <a:pt x="1130" y="5277"/>
                  </a:cubicBezTo>
                  <a:lnTo>
                    <a:pt x="1130" y="5277"/>
                  </a:lnTo>
                  <a:cubicBezTo>
                    <a:pt x="1119" y="5265"/>
                    <a:pt x="1283" y="5020"/>
                    <a:pt x="1416" y="4887"/>
                  </a:cubicBezTo>
                  <a:lnTo>
                    <a:pt x="1416" y="4887"/>
                  </a:lnTo>
                  <a:cubicBezTo>
                    <a:pt x="1380" y="4972"/>
                    <a:pt x="1283" y="5117"/>
                    <a:pt x="1150" y="5311"/>
                  </a:cubicBezTo>
                  <a:cubicBezTo>
                    <a:pt x="1259" y="5286"/>
                    <a:pt x="1440" y="4948"/>
                    <a:pt x="1634" y="4754"/>
                  </a:cubicBezTo>
                  <a:lnTo>
                    <a:pt x="1634" y="4754"/>
                  </a:lnTo>
                  <a:cubicBezTo>
                    <a:pt x="1548" y="4868"/>
                    <a:pt x="1520" y="4912"/>
                    <a:pt x="1527" y="4912"/>
                  </a:cubicBezTo>
                  <a:cubicBezTo>
                    <a:pt x="1548" y="4912"/>
                    <a:pt x="1850" y="4568"/>
                    <a:pt x="1948" y="4488"/>
                  </a:cubicBezTo>
                  <a:lnTo>
                    <a:pt x="1948" y="4488"/>
                  </a:lnTo>
                  <a:lnTo>
                    <a:pt x="1658" y="4839"/>
                  </a:lnTo>
                  <a:cubicBezTo>
                    <a:pt x="1643" y="4876"/>
                    <a:pt x="1641" y="4892"/>
                    <a:pt x="1651" y="4892"/>
                  </a:cubicBezTo>
                  <a:cubicBezTo>
                    <a:pt x="1703" y="4892"/>
                    <a:pt x="2099" y="4374"/>
                    <a:pt x="2139" y="4374"/>
                  </a:cubicBezTo>
                  <a:lnTo>
                    <a:pt x="2139" y="4374"/>
                  </a:lnTo>
                  <a:cubicBezTo>
                    <a:pt x="2147" y="4374"/>
                    <a:pt x="2142" y="4393"/>
                    <a:pt x="2118" y="4440"/>
                  </a:cubicBezTo>
                  <a:lnTo>
                    <a:pt x="1682" y="4911"/>
                  </a:lnTo>
                  <a:lnTo>
                    <a:pt x="1815" y="4815"/>
                  </a:lnTo>
                  <a:lnTo>
                    <a:pt x="1477" y="5214"/>
                  </a:lnTo>
                  <a:cubicBezTo>
                    <a:pt x="1616" y="5081"/>
                    <a:pt x="1674" y="5031"/>
                    <a:pt x="1691" y="5031"/>
                  </a:cubicBezTo>
                  <a:lnTo>
                    <a:pt x="1691" y="5031"/>
                  </a:lnTo>
                  <a:cubicBezTo>
                    <a:pt x="1709" y="5031"/>
                    <a:pt x="1677" y="5090"/>
                    <a:pt x="1646" y="5165"/>
                  </a:cubicBezTo>
                  <a:cubicBezTo>
                    <a:pt x="1848" y="4915"/>
                    <a:pt x="2180" y="4536"/>
                    <a:pt x="2225" y="4536"/>
                  </a:cubicBezTo>
                  <a:cubicBezTo>
                    <a:pt x="2225" y="4536"/>
                    <a:pt x="2226" y="4536"/>
                    <a:pt x="2227" y="4536"/>
                  </a:cubicBezTo>
                  <a:cubicBezTo>
                    <a:pt x="2078" y="4753"/>
                    <a:pt x="1951" y="4852"/>
                    <a:pt x="2009" y="4852"/>
                  </a:cubicBezTo>
                  <a:cubicBezTo>
                    <a:pt x="2012" y="4852"/>
                    <a:pt x="2016" y="4852"/>
                    <a:pt x="2021" y="4851"/>
                  </a:cubicBezTo>
                  <a:lnTo>
                    <a:pt x="2021" y="4851"/>
                  </a:lnTo>
                  <a:cubicBezTo>
                    <a:pt x="1894" y="4994"/>
                    <a:pt x="1746" y="5157"/>
                    <a:pt x="1731" y="5157"/>
                  </a:cubicBezTo>
                  <a:cubicBezTo>
                    <a:pt x="1723" y="5157"/>
                    <a:pt x="1752" y="5112"/>
                    <a:pt x="1839" y="4996"/>
                  </a:cubicBezTo>
                  <a:lnTo>
                    <a:pt x="1839" y="4996"/>
                  </a:lnTo>
                  <a:cubicBezTo>
                    <a:pt x="1743" y="5105"/>
                    <a:pt x="1646" y="5214"/>
                    <a:pt x="1549" y="5323"/>
                  </a:cubicBezTo>
                  <a:cubicBezTo>
                    <a:pt x="1468" y="5442"/>
                    <a:pt x="1459" y="5474"/>
                    <a:pt x="1477" y="5474"/>
                  </a:cubicBezTo>
                  <a:cubicBezTo>
                    <a:pt x="1497" y="5474"/>
                    <a:pt x="1552" y="5431"/>
                    <a:pt x="1570" y="5431"/>
                  </a:cubicBezTo>
                  <a:cubicBezTo>
                    <a:pt x="1571" y="5431"/>
                    <a:pt x="1572" y="5431"/>
                    <a:pt x="1573" y="5432"/>
                  </a:cubicBezTo>
                  <a:cubicBezTo>
                    <a:pt x="1573" y="5419"/>
                    <a:pt x="1585" y="5383"/>
                    <a:pt x="1622" y="5335"/>
                  </a:cubicBezTo>
                  <a:lnTo>
                    <a:pt x="2093" y="4887"/>
                  </a:lnTo>
                  <a:lnTo>
                    <a:pt x="2093" y="4887"/>
                  </a:lnTo>
                  <a:cubicBezTo>
                    <a:pt x="1997" y="5032"/>
                    <a:pt x="1900" y="5129"/>
                    <a:pt x="1803" y="5238"/>
                  </a:cubicBezTo>
                  <a:cubicBezTo>
                    <a:pt x="1839" y="5202"/>
                    <a:pt x="1985" y="5044"/>
                    <a:pt x="2033" y="5032"/>
                  </a:cubicBezTo>
                  <a:lnTo>
                    <a:pt x="2033" y="5032"/>
                  </a:lnTo>
                  <a:cubicBezTo>
                    <a:pt x="1791" y="5323"/>
                    <a:pt x="1537" y="5613"/>
                    <a:pt x="1404" y="5734"/>
                  </a:cubicBezTo>
                  <a:lnTo>
                    <a:pt x="1731" y="5456"/>
                  </a:lnTo>
                  <a:lnTo>
                    <a:pt x="1731" y="5456"/>
                  </a:lnTo>
                  <a:cubicBezTo>
                    <a:pt x="1622" y="5589"/>
                    <a:pt x="1477" y="5831"/>
                    <a:pt x="1380" y="5927"/>
                  </a:cubicBezTo>
                  <a:cubicBezTo>
                    <a:pt x="1365" y="5954"/>
                    <a:pt x="1364" y="5966"/>
                    <a:pt x="1372" y="5966"/>
                  </a:cubicBezTo>
                  <a:cubicBezTo>
                    <a:pt x="1416" y="5966"/>
                    <a:pt x="1733" y="5637"/>
                    <a:pt x="1789" y="5637"/>
                  </a:cubicBezTo>
                  <a:cubicBezTo>
                    <a:pt x="1802" y="5637"/>
                    <a:pt x="1801" y="5654"/>
                    <a:pt x="1779" y="5698"/>
                  </a:cubicBezTo>
                  <a:cubicBezTo>
                    <a:pt x="1827" y="5637"/>
                    <a:pt x="1876" y="5589"/>
                    <a:pt x="1912" y="5552"/>
                  </a:cubicBezTo>
                  <a:lnTo>
                    <a:pt x="1912" y="5552"/>
                  </a:lnTo>
                  <a:cubicBezTo>
                    <a:pt x="1904" y="5620"/>
                    <a:pt x="1777" y="5830"/>
                    <a:pt x="1830" y="5830"/>
                  </a:cubicBezTo>
                  <a:cubicBezTo>
                    <a:pt x="1852" y="5830"/>
                    <a:pt x="1908" y="5791"/>
                    <a:pt x="2021" y="5686"/>
                  </a:cubicBezTo>
                  <a:lnTo>
                    <a:pt x="2021" y="5686"/>
                  </a:lnTo>
                  <a:lnTo>
                    <a:pt x="1622" y="6218"/>
                  </a:lnTo>
                  <a:cubicBezTo>
                    <a:pt x="1755" y="6133"/>
                    <a:pt x="2118" y="5540"/>
                    <a:pt x="2347" y="5395"/>
                  </a:cubicBezTo>
                  <a:cubicBezTo>
                    <a:pt x="2366" y="5382"/>
                    <a:pt x="2377" y="5376"/>
                    <a:pt x="2382" y="5376"/>
                  </a:cubicBezTo>
                  <a:lnTo>
                    <a:pt x="2382" y="5376"/>
                  </a:lnTo>
                  <a:cubicBezTo>
                    <a:pt x="2427" y="5376"/>
                    <a:pt x="1986" y="5871"/>
                    <a:pt x="1888" y="6012"/>
                  </a:cubicBezTo>
                  <a:cubicBezTo>
                    <a:pt x="2058" y="5833"/>
                    <a:pt x="2343" y="5534"/>
                    <a:pt x="2390" y="5534"/>
                  </a:cubicBezTo>
                  <a:lnTo>
                    <a:pt x="2390" y="5534"/>
                  </a:lnTo>
                  <a:cubicBezTo>
                    <a:pt x="2410" y="5534"/>
                    <a:pt x="2388" y="5586"/>
                    <a:pt x="2299" y="5722"/>
                  </a:cubicBezTo>
                  <a:cubicBezTo>
                    <a:pt x="2265" y="5752"/>
                    <a:pt x="2249" y="5760"/>
                    <a:pt x="2241" y="5760"/>
                  </a:cubicBezTo>
                  <a:cubicBezTo>
                    <a:pt x="2229" y="5760"/>
                    <a:pt x="2234" y="5741"/>
                    <a:pt x="2225" y="5741"/>
                  </a:cubicBezTo>
                  <a:cubicBezTo>
                    <a:pt x="2223" y="5741"/>
                    <a:pt x="2219" y="5743"/>
                    <a:pt x="2214" y="5746"/>
                  </a:cubicBezTo>
                  <a:lnTo>
                    <a:pt x="2009" y="6061"/>
                  </a:lnTo>
                  <a:cubicBezTo>
                    <a:pt x="1573" y="6508"/>
                    <a:pt x="1682" y="6315"/>
                    <a:pt x="1380" y="6750"/>
                  </a:cubicBezTo>
                  <a:cubicBezTo>
                    <a:pt x="2214" y="5746"/>
                    <a:pt x="1585" y="6738"/>
                    <a:pt x="2420" y="5746"/>
                  </a:cubicBezTo>
                  <a:lnTo>
                    <a:pt x="2420" y="5746"/>
                  </a:lnTo>
                  <a:lnTo>
                    <a:pt x="2263" y="5976"/>
                  </a:lnTo>
                  <a:lnTo>
                    <a:pt x="2214" y="6000"/>
                  </a:lnTo>
                  <a:cubicBezTo>
                    <a:pt x="2153" y="6089"/>
                    <a:pt x="2132" y="6126"/>
                    <a:pt x="2140" y="6126"/>
                  </a:cubicBezTo>
                  <a:cubicBezTo>
                    <a:pt x="2173" y="6126"/>
                    <a:pt x="2723" y="5461"/>
                    <a:pt x="2771" y="5461"/>
                  </a:cubicBezTo>
                  <a:lnTo>
                    <a:pt x="2771" y="5461"/>
                  </a:lnTo>
                  <a:cubicBezTo>
                    <a:pt x="2776" y="5461"/>
                    <a:pt x="2776" y="5467"/>
                    <a:pt x="2771" y="5480"/>
                  </a:cubicBezTo>
                  <a:cubicBezTo>
                    <a:pt x="2735" y="5577"/>
                    <a:pt x="2626" y="5734"/>
                    <a:pt x="2517" y="5843"/>
                  </a:cubicBezTo>
                  <a:lnTo>
                    <a:pt x="2759" y="5625"/>
                  </a:lnTo>
                  <a:lnTo>
                    <a:pt x="2759" y="5625"/>
                  </a:lnTo>
                  <a:cubicBezTo>
                    <a:pt x="2747" y="5649"/>
                    <a:pt x="2650" y="5770"/>
                    <a:pt x="2614" y="5794"/>
                  </a:cubicBezTo>
                  <a:lnTo>
                    <a:pt x="2732" y="5771"/>
                  </a:lnTo>
                  <a:lnTo>
                    <a:pt x="2732" y="5771"/>
                  </a:lnTo>
                  <a:cubicBezTo>
                    <a:pt x="2725" y="5779"/>
                    <a:pt x="2717" y="5787"/>
                    <a:pt x="2710" y="5794"/>
                  </a:cubicBezTo>
                  <a:lnTo>
                    <a:pt x="2735" y="5770"/>
                  </a:lnTo>
                  <a:lnTo>
                    <a:pt x="2732" y="5771"/>
                  </a:lnTo>
                  <a:lnTo>
                    <a:pt x="2732" y="5771"/>
                  </a:lnTo>
                  <a:cubicBezTo>
                    <a:pt x="2867" y="5625"/>
                    <a:pt x="3078" y="5414"/>
                    <a:pt x="3170" y="5323"/>
                  </a:cubicBezTo>
                  <a:lnTo>
                    <a:pt x="3170" y="5323"/>
                  </a:lnTo>
                  <a:cubicBezTo>
                    <a:pt x="3061" y="5480"/>
                    <a:pt x="3073" y="5419"/>
                    <a:pt x="2964" y="5552"/>
                  </a:cubicBezTo>
                  <a:lnTo>
                    <a:pt x="3206" y="5335"/>
                  </a:lnTo>
                  <a:lnTo>
                    <a:pt x="3206" y="5335"/>
                  </a:lnTo>
                  <a:cubicBezTo>
                    <a:pt x="3019" y="5577"/>
                    <a:pt x="2812" y="5789"/>
                    <a:pt x="2776" y="5789"/>
                  </a:cubicBezTo>
                  <a:cubicBezTo>
                    <a:pt x="2773" y="5789"/>
                    <a:pt x="2771" y="5787"/>
                    <a:pt x="2771" y="5782"/>
                  </a:cubicBezTo>
                  <a:cubicBezTo>
                    <a:pt x="2518" y="6108"/>
                    <a:pt x="2450" y="6204"/>
                    <a:pt x="2461" y="6204"/>
                  </a:cubicBezTo>
                  <a:cubicBezTo>
                    <a:pt x="2477" y="6204"/>
                    <a:pt x="2660" y="6002"/>
                    <a:pt x="2691" y="6002"/>
                  </a:cubicBezTo>
                  <a:lnTo>
                    <a:pt x="2691" y="6002"/>
                  </a:lnTo>
                  <a:cubicBezTo>
                    <a:pt x="2706" y="6002"/>
                    <a:pt x="2684" y="6050"/>
                    <a:pt x="2589" y="6194"/>
                  </a:cubicBezTo>
                  <a:lnTo>
                    <a:pt x="2456" y="6290"/>
                  </a:lnTo>
                  <a:cubicBezTo>
                    <a:pt x="2009" y="6871"/>
                    <a:pt x="2202" y="6690"/>
                    <a:pt x="1948" y="7077"/>
                  </a:cubicBezTo>
                  <a:cubicBezTo>
                    <a:pt x="2093" y="6883"/>
                    <a:pt x="2614" y="6121"/>
                    <a:pt x="2856" y="5903"/>
                  </a:cubicBezTo>
                  <a:lnTo>
                    <a:pt x="2856" y="5903"/>
                  </a:lnTo>
                  <a:cubicBezTo>
                    <a:pt x="2832" y="5945"/>
                    <a:pt x="2814" y="5977"/>
                    <a:pt x="2825" y="5977"/>
                  </a:cubicBezTo>
                  <a:cubicBezTo>
                    <a:pt x="2836" y="5977"/>
                    <a:pt x="2878" y="5942"/>
                    <a:pt x="2977" y="5843"/>
                  </a:cubicBezTo>
                  <a:lnTo>
                    <a:pt x="2977" y="5843"/>
                  </a:lnTo>
                  <a:cubicBezTo>
                    <a:pt x="2761" y="6102"/>
                    <a:pt x="2748" y="6139"/>
                    <a:pt x="2772" y="6139"/>
                  </a:cubicBezTo>
                  <a:cubicBezTo>
                    <a:pt x="2782" y="6139"/>
                    <a:pt x="2797" y="6133"/>
                    <a:pt x="2807" y="6133"/>
                  </a:cubicBezTo>
                  <a:lnTo>
                    <a:pt x="2807" y="6133"/>
                  </a:lnTo>
                  <a:lnTo>
                    <a:pt x="2420" y="6605"/>
                  </a:lnTo>
                  <a:cubicBezTo>
                    <a:pt x="2553" y="6484"/>
                    <a:pt x="2747" y="6242"/>
                    <a:pt x="2940" y="6048"/>
                  </a:cubicBezTo>
                  <a:lnTo>
                    <a:pt x="2940" y="6048"/>
                  </a:lnTo>
                  <a:cubicBezTo>
                    <a:pt x="2928" y="6121"/>
                    <a:pt x="2638" y="6484"/>
                    <a:pt x="2384" y="6798"/>
                  </a:cubicBezTo>
                  <a:cubicBezTo>
                    <a:pt x="2383" y="6806"/>
                    <a:pt x="2384" y="6810"/>
                    <a:pt x="2388" y="6810"/>
                  </a:cubicBezTo>
                  <a:cubicBezTo>
                    <a:pt x="2436" y="6810"/>
                    <a:pt x="2852" y="6179"/>
                    <a:pt x="2964" y="6145"/>
                  </a:cubicBezTo>
                  <a:lnTo>
                    <a:pt x="2964" y="6145"/>
                  </a:lnTo>
                  <a:cubicBezTo>
                    <a:pt x="2930" y="6210"/>
                    <a:pt x="2926" y="6237"/>
                    <a:pt x="2945" y="6237"/>
                  </a:cubicBezTo>
                  <a:cubicBezTo>
                    <a:pt x="2985" y="6237"/>
                    <a:pt x="3136" y="6106"/>
                    <a:pt x="3327" y="5940"/>
                  </a:cubicBezTo>
                  <a:lnTo>
                    <a:pt x="3327" y="5940"/>
                  </a:lnTo>
                  <a:cubicBezTo>
                    <a:pt x="3218" y="6121"/>
                    <a:pt x="3085" y="6218"/>
                    <a:pt x="2977" y="6363"/>
                  </a:cubicBezTo>
                  <a:lnTo>
                    <a:pt x="3315" y="6012"/>
                  </a:lnTo>
                  <a:lnTo>
                    <a:pt x="3315" y="6012"/>
                  </a:lnTo>
                  <a:cubicBezTo>
                    <a:pt x="3315" y="6024"/>
                    <a:pt x="3218" y="6133"/>
                    <a:pt x="3170" y="6194"/>
                  </a:cubicBezTo>
                  <a:cubicBezTo>
                    <a:pt x="3303" y="6061"/>
                    <a:pt x="3557" y="5722"/>
                    <a:pt x="3690" y="5625"/>
                  </a:cubicBezTo>
                  <a:cubicBezTo>
                    <a:pt x="3766" y="5537"/>
                    <a:pt x="3800" y="5502"/>
                    <a:pt x="3807" y="5502"/>
                  </a:cubicBezTo>
                  <a:lnTo>
                    <a:pt x="3807" y="5502"/>
                  </a:lnTo>
                  <a:cubicBezTo>
                    <a:pt x="3834" y="5502"/>
                    <a:pt x="3459" y="6018"/>
                    <a:pt x="3504" y="6018"/>
                  </a:cubicBezTo>
                  <a:cubicBezTo>
                    <a:pt x="3516" y="6018"/>
                    <a:pt x="3561" y="5979"/>
                    <a:pt x="3654" y="5879"/>
                  </a:cubicBezTo>
                  <a:lnTo>
                    <a:pt x="3654" y="5879"/>
                  </a:lnTo>
                  <a:cubicBezTo>
                    <a:pt x="3557" y="6024"/>
                    <a:pt x="3412" y="6157"/>
                    <a:pt x="3267" y="6351"/>
                  </a:cubicBezTo>
                  <a:cubicBezTo>
                    <a:pt x="3642" y="6000"/>
                    <a:pt x="3545" y="6109"/>
                    <a:pt x="4017" y="5613"/>
                  </a:cubicBezTo>
                  <a:lnTo>
                    <a:pt x="4017" y="5613"/>
                  </a:lnTo>
                  <a:lnTo>
                    <a:pt x="3799" y="5964"/>
                  </a:lnTo>
                  <a:cubicBezTo>
                    <a:pt x="4065" y="5577"/>
                    <a:pt x="4440" y="5190"/>
                    <a:pt x="4767" y="4875"/>
                  </a:cubicBezTo>
                  <a:cubicBezTo>
                    <a:pt x="4888" y="4694"/>
                    <a:pt x="5009" y="4536"/>
                    <a:pt x="5057" y="4464"/>
                  </a:cubicBezTo>
                  <a:lnTo>
                    <a:pt x="5323" y="4246"/>
                  </a:lnTo>
                  <a:lnTo>
                    <a:pt x="5323" y="4246"/>
                  </a:lnTo>
                  <a:cubicBezTo>
                    <a:pt x="5263" y="4331"/>
                    <a:pt x="5118" y="4488"/>
                    <a:pt x="4948" y="4682"/>
                  </a:cubicBezTo>
                  <a:cubicBezTo>
                    <a:pt x="4985" y="4645"/>
                    <a:pt x="5021" y="4609"/>
                    <a:pt x="5057" y="4573"/>
                  </a:cubicBezTo>
                  <a:lnTo>
                    <a:pt x="5057" y="4573"/>
                  </a:lnTo>
                  <a:cubicBezTo>
                    <a:pt x="4924" y="4766"/>
                    <a:pt x="4694" y="5020"/>
                    <a:pt x="4464" y="5274"/>
                  </a:cubicBezTo>
                  <a:cubicBezTo>
                    <a:pt x="4537" y="5177"/>
                    <a:pt x="4610" y="5081"/>
                    <a:pt x="4682" y="4972"/>
                  </a:cubicBezTo>
                  <a:lnTo>
                    <a:pt x="4682" y="4972"/>
                  </a:lnTo>
                  <a:cubicBezTo>
                    <a:pt x="4445" y="5245"/>
                    <a:pt x="4172" y="5553"/>
                    <a:pt x="3945" y="5828"/>
                  </a:cubicBezTo>
                  <a:lnTo>
                    <a:pt x="3945" y="5828"/>
                  </a:lnTo>
                  <a:cubicBezTo>
                    <a:pt x="3989" y="5776"/>
                    <a:pt x="4031" y="5744"/>
                    <a:pt x="4053" y="5722"/>
                  </a:cubicBezTo>
                  <a:lnTo>
                    <a:pt x="4053" y="5722"/>
                  </a:lnTo>
                  <a:cubicBezTo>
                    <a:pt x="3993" y="5794"/>
                    <a:pt x="3932" y="5867"/>
                    <a:pt x="3896" y="5915"/>
                  </a:cubicBezTo>
                  <a:cubicBezTo>
                    <a:pt x="3889" y="5924"/>
                    <a:pt x="3887" y="5928"/>
                    <a:pt x="3887" y="5928"/>
                  </a:cubicBezTo>
                  <a:cubicBezTo>
                    <a:pt x="3891" y="5928"/>
                    <a:pt x="3964" y="5845"/>
                    <a:pt x="4053" y="5746"/>
                  </a:cubicBezTo>
                  <a:lnTo>
                    <a:pt x="4053" y="5746"/>
                  </a:lnTo>
                  <a:lnTo>
                    <a:pt x="3630" y="6290"/>
                  </a:lnTo>
                  <a:lnTo>
                    <a:pt x="3811" y="6085"/>
                  </a:lnTo>
                  <a:lnTo>
                    <a:pt x="3593" y="6460"/>
                  </a:lnTo>
                  <a:cubicBezTo>
                    <a:pt x="4077" y="5976"/>
                    <a:pt x="4767" y="5226"/>
                    <a:pt x="5021" y="5069"/>
                  </a:cubicBezTo>
                  <a:lnTo>
                    <a:pt x="5021" y="5069"/>
                  </a:lnTo>
                  <a:cubicBezTo>
                    <a:pt x="4682" y="5432"/>
                    <a:pt x="4489" y="5698"/>
                    <a:pt x="4114" y="6145"/>
                  </a:cubicBezTo>
                  <a:cubicBezTo>
                    <a:pt x="4218" y="6007"/>
                    <a:pt x="4247" y="5959"/>
                    <a:pt x="4234" y="5959"/>
                  </a:cubicBezTo>
                  <a:lnTo>
                    <a:pt x="4234" y="5959"/>
                  </a:lnTo>
                  <a:cubicBezTo>
                    <a:pt x="4206" y="5959"/>
                    <a:pt x="3972" y="6199"/>
                    <a:pt x="3935" y="6199"/>
                  </a:cubicBezTo>
                  <a:cubicBezTo>
                    <a:pt x="3929" y="6199"/>
                    <a:pt x="3928" y="6194"/>
                    <a:pt x="3932" y="6182"/>
                  </a:cubicBezTo>
                  <a:lnTo>
                    <a:pt x="3932" y="6182"/>
                  </a:lnTo>
                  <a:cubicBezTo>
                    <a:pt x="3908" y="6242"/>
                    <a:pt x="3727" y="6460"/>
                    <a:pt x="3654" y="6532"/>
                  </a:cubicBezTo>
                  <a:lnTo>
                    <a:pt x="4089" y="6145"/>
                  </a:lnTo>
                  <a:lnTo>
                    <a:pt x="4089" y="6145"/>
                  </a:lnTo>
                  <a:cubicBezTo>
                    <a:pt x="3775" y="6520"/>
                    <a:pt x="3872" y="6436"/>
                    <a:pt x="3763" y="6605"/>
                  </a:cubicBezTo>
                  <a:cubicBezTo>
                    <a:pt x="4356" y="5855"/>
                    <a:pt x="4210" y="6157"/>
                    <a:pt x="4428" y="5952"/>
                  </a:cubicBezTo>
                  <a:lnTo>
                    <a:pt x="4428" y="5952"/>
                  </a:lnTo>
                  <a:cubicBezTo>
                    <a:pt x="4251" y="6170"/>
                    <a:pt x="4065" y="6380"/>
                    <a:pt x="4032" y="6380"/>
                  </a:cubicBezTo>
                  <a:cubicBezTo>
                    <a:pt x="4027" y="6380"/>
                    <a:pt x="4026" y="6375"/>
                    <a:pt x="4029" y="6363"/>
                  </a:cubicBezTo>
                  <a:lnTo>
                    <a:pt x="4029" y="6363"/>
                  </a:lnTo>
                  <a:cubicBezTo>
                    <a:pt x="3953" y="6469"/>
                    <a:pt x="3929" y="6511"/>
                    <a:pt x="3938" y="6511"/>
                  </a:cubicBezTo>
                  <a:cubicBezTo>
                    <a:pt x="3972" y="6511"/>
                    <a:pt x="4472" y="5929"/>
                    <a:pt x="4504" y="5929"/>
                  </a:cubicBezTo>
                  <a:lnTo>
                    <a:pt x="4504" y="5929"/>
                  </a:lnTo>
                  <a:cubicBezTo>
                    <a:pt x="4512" y="5929"/>
                    <a:pt x="4494" y="5960"/>
                    <a:pt x="4440" y="6036"/>
                  </a:cubicBezTo>
                  <a:cubicBezTo>
                    <a:pt x="4436" y="6036"/>
                    <a:pt x="4436" y="6031"/>
                    <a:pt x="4433" y="6031"/>
                  </a:cubicBezTo>
                  <a:cubicBezTo>
                    <a:pt x="4428" y="6031"/>
                    <a:pt x="4412" y="6045"/>
                    <a:pt x="4343" y="6121"/>
                  </a:cubicBezTo>
                  <a:cubicBezTo>
                    <a:pt x="4403" y="6061"/>
                    <a:pt x="4438" y="6036"/>
                    <a:pt x="4451" y="6036"/>
                  </a:cubicBezTo>
                  <a:lnTo>
                    <a:pt x="4451" y="6036"/>
                  </a:lnTo>
                  <a:cubicBezTo>
                    <a:pt x="4485" y="6036"/>
                    <a:pt x="4396" y="6184"/>
                    <a:pt x="4259" y="6339"/>
                  </a:cubicBezTo>
                  <a:lnTo>
                    <a:pt x="4247" y="6327"/>
                  </a:lnTo>
                  <a:lnTo>
                    <a:pt x="4247" y="6327"/>
                  </a:lnTo>
                  <a:cubicBezTo>
                    <a:pt x="4239" y="6370"/>
                    <a:pt x="4253" y="6401"/>
                    <a:pt x="4294" y="6401"/>
                  </a:cubicBezTo>
                  <a:cubicBezTo>
                    <a:pt x="4378" y="6401"/>
                    <a:pt x="4578" y="6270"/>
                    <a:pt x="4936" y="5855"/>
                  </a:cubicBezTo>
                  <a:lnTo>
                    <a:pt x="4936" y="5855"/>
                  </a:lnTo>
                  <a:cubicBezTo>
                    <a:pt x="4864" y="5940"/>
                    <a:pt x="4295" y="6605"/>
                    <a:pt x="4186" y="6726"/>
                  </a:cubicBezTo>
                  <a:lnTo>
                    <a:pt x="6037" y="4694"/>
                  </a:lnTo>
                  <a:lnTo>
                    <a:pt x="6037" y="4694"/>
                  </a:lnTo>
                  <a:cubicBezTo>
                    <a:pt x="5577" y="5226"/>
                    <a:pt x="4549" y="6532"/>
                    <a:pt x="4259" y="6811"/>
                  </a:cubicBezTo>
                  <a:cubicBezTo>
                    <a:pt x="4223" y="6861"/>
                    <a:pt x="4191" y="6916"/>
                    <a:pt x="4210" y="6916"/>
                  </a:cubicBezTo>
                  <a:cubicBezTo>
                    <a:pt x="4222" y="6916"/>
                    <a:pt x="4258" y="6891"/>
                    <a:pt x="4331" y="6823"/>
                  </a:cubicBezTo>
                  <a:cubicBezTo>
                    <a:pt x="4380" y="6738"/>
                    <a:pt x="4948" y="6024"/>
                    <a:pt x="5009" y="5988"/>
                  </a:cubicBezTo>
                  <a:lnTo>
                    <a:pt x="5009" y="5988"/>
                  </a:lnTo>
                  <a:cubicBezTo>
                    <a:pt x="4538" y="6615"/>
                    <a:pt x="4766" y="6328"/>
                    <a:pt x="4383" y="6867"/>
                  </a:cubicBezTo>
                  <a:lnTo>
                    <a:pt x="4383" y="6867"/>
                  </a:lnTo>
                  <a:cubicBezTo>
                    <a:pt x="4477" y="6736"/>
                    <a:pt x="5139" y="5962"/>
                    <a:pt x="5176" y="5962"/>
                  </a:cubicBezTo>
                  <a:cubicBezTo>
                    <a:pt x="5178" y="5962"/>
                    <a:pt x="5178" y="5962"/>
                    <a:pt x="5178" y="5964"/>
                  </a:cubicBezTo>
                  <a:cubicBezTo>
                    <a:pt x="5078" y="6075"/>
                    <a:pt x="4577" y="6689"/>
                    <a:pt x="4433" y="6852"/>
                  </a:cubicBezTo>
                  <a:lnTo>
                    <a:pt x="4433" y="6852"/>
                  </a:lnTo>
                  <a:lnTo>
                    <a:pt x="5142" y="6085"/>
                  </a:lnTo>
                  <a:lnTo>
                    <a:pt x="5142" y="6085"/>
                  </a:lnTo>
                  <a:cubicBezTo>
                    <a:pt x="5009" y="6230"/>
                    <a:pt x="4561" y="6786"/>
                    <a:pt x="4380" y="7040"/>
                  </a:cubicBezTo>
                  <a:cubicBezTo>
                    <a:pt x="4415" y="6990"/>
                    <a:pt x="4432" y="6974"/>
                    <a:pt x="4440" y="6974"/>
                  </a:cubicBezTo>
                  <a:lnTo>
                    <a:pt x="4440" y="6974"/>
                  </a:lnTo>
                  <a:cubicBezTo>
                    <a:pt x="4455" y="6974"/>
                    <a:pt x="4440" y="7032"/>
                    <a:pt x="4461" y="7032"/>
                  </a:cubicBezTo>
                  <a:cubicBezTo>
                    <a:pt x="4467" y="7032"/>
                    <a:pt x="4476" y="7027"/>
                    <a:pt x="4489" y="7016"/>
                  </a:cubicBezTo>
                  <a:lnTo>
                    <a:pt x="4622" y="6811"/>
                  </a:lnTo>
                  <a:lnTo>
                    <a:pt x="4622" y="6811"/>
                  </a:lnTo>
                  <a:cubicBezTo>
                    <a:pt x="4619" y="6821"/>
                    <a:pt x="4621" y="6826"/>
                    <a:pt x="4627" y="6826"/>
                  </a:cubicBezTo>
                  <a:cubicBezTo>
                    <a:pt x="4709" y="6826"/>
                    <a:pt x="5580" y="5777"/>
                    <a:pt x="5668" y="5777"/>
                  </a:cubicBezTo>
                  <a:cubicBezTo>
                    <a:pt x="5671" y="5777"/>
                    <a:pt x="5673" y="5779"/>
                    <a:pt x="5674" y="5782"/>
                  </a:cubicBezTo>
                  <a:cubicBezTo>
                    <a:pt x="5517" y="5940"/>
                    <a:pt x="4779" y="6823"/>
                    <a:pt x="4731" y="6944"/>
                  </a:cubicBezTo>
                  <a:cubicBezTo>
                    <a:pt x="5093" y="6532"/>
                    <a:pt x="6472" y="4948"/>
                    <a:pt x="6799" y="4669"/>
                  </a:cubicBezTo>
                  <a:lnTo>
                    <a:pt x="6799" y="4669"/>
                  </a:lnTo>
                  <a:lnTo>
                    <a:pt x="6606" y="4923"/>
                  </a:lnTo>
                  <a:lnTo>
                    <a:pt x="6872" y="4669"/>
                  </a:lnTo>
                  <a:lnTo>
                    <a:pt x="6872" y="4669"/>
                  </a:lnTo>
                  <a:cubicBezTo>
                    <a:pt x="6315" y="5298"/>
                    <a:pt x="5142" y="6581"/>
                    <a:pt x="4670" y="7077"/>
                  </a:cubicBezTo>
                  <a:cubicBezTo>
                    <a:pt x="4537" y="7282"/>
                    <a:pt x="4440" y="7367"/>
                    <a:pt x="4489" y="7367"/>
                  </a:cubicBezTo>
                  <a:cubicBezTo>
                    <a:pt x="4307" y="7609"/>
                    <a:pt x="4186" y="7706"/>
                    <a:pt x="4162" y="7706"/>
                  </a:cubicBezTo>
                  <a:lnTo>
                    <a:pt x="4114" y="7923"/>
                  </a:lnTo>
                  <a:cubicBezTo>
                    <a:pt x="4525" y="7415"/>
                    <a:pt x="4585" y="7464"/>
                    <a:pt x="4924" y="7052"/>
                  </a:cubicBezTo>
                  <a:lnTo>
                    <a:pt x="4924" y="7052"/>
                  </a:lnTo>
                  <a:lnTo>
                    <a:pt x="4416" y="7500"/>
                  </a:lnTo>
                  <a:cubicBezTo>
                    <a:pt x="4799" y="7039"/>
                    <a:pt x="5516" y="6253"/>
                    <a:pt x="5605" y="6253"/>
                  </a:cubicBezTo>
                  <a:cubicBezTo>
                    <a:pt x="5611" y="6253"/>
                    <a:pt x="5614" y="6257"/>
                    <a:pt x="5614" y="6266"/>
                  </a:cubicBezTo>
                  <a:cubicBezTo>
                    <a:pt x="5468" y="6472"/>
                    <a:pt x="4876" y="7137"/>
                    <a:pt x="4743" y="7307"/>
                  </a:cubicBezTo>
                  <a:cubicBezTo>
                    <a:pt x="4845" y="7188"/>
                    <a:pt x="4958" y="7093"/>
                    <a:pt x="4984" y="7093"/>
                  </a:cubicBezTo>
                  <a:lnTo>
                    <a:pt x="4984" y="7093"/>
                  </a:lnTo>
                  <a:cubicBezTo>
                    <a:pt x="4994" y="7093"/>
                    <a:pt x="4989" y="7110"/>
                    <a:pt x="4960" y="7149"/>
                  </a:cubicBezTo>
                  <a:lnTo>
                    <a:pt x="4718" y="7391"/>
                  </a:lnTo>
                  <a:cubicBezTo>
                    <a:pt x="4705" y="7415"/>
                    <a:pt x="4702" y="7425"/>
                    <a:pt x="4707" y="7425"/>
                  </a:cubicBezTo>
                  <a:cubicBezTo>
                    <a:pt x="4737" y="7425"/>
                    <a:pt x="5020" y="7114"/>
                    <a:pt x="5055" y="7114"/>
                  </a:cubicBezTo>
                  <a:lnTo>
                    <a:pt x="5055" y="7114"/>
                  </a:lnTo>
                  <a:cubicBezTo>
                    <a:pt x="5068" y="7114"/>
                    <a:pt x="5046" y="7159"/>
                    <a:pt x="4960" y="7282"/>
                  </a:cubicBezTo>
                  <a:cubicBezTo>
                    <a:pt x="4951" y="7312"/>
                    <a:pt x="4629" y="7734"/>
                    <a:pt x="4639" y="7734"/>
                  </a:cubicBezTo>
                  <a:cubicBezTo>
                    <a:pt x="4641" y="7734"/>
                    <a:pt x="4661" y="7711"/>
                    <a:pt x="4706" y="7657"/>
                  </a:cubicBezTo>
                  <a:cubicBezTo>
                    <a:pt x="5154" y="7077"/>
                    <a:pt x="6606" y="5323"/>
                    <a:pt x="6968" y="4899"/>
                  </a:cubicBezTo>
                  <a:lnTo>
                    <a:pt x="6968" y="4899"/>
                  </a:lnTo>
                  <a:cubicBezTo>
                    <a:pt x="6944" y="4948"/>
                    <a:pt x="6581" y="5492"/>
                    <a:pt x="6364" y="5794"/>
                  </a:cubicBezTo>
                  <a:cubicBezTo>
                    <a:pt x="6025" y="6254"/>
                    <a:pt x="5468" y="6823"/>
                    <a:pt x="5166" y="7222"/>
                  </a:cubicBezTo>
                  <a:cubicBezTo>
                    <a:pt x="5275" y="7089"/>
                    <a:pt x="5432" y="6919"/>
                    <a:pt x="5481" y="6871"/>
                  </a:cubicBezTo>
                  <a:lnTo>
                    <a:pt x="5481" y="6871"/>
                  </a:lnTo>
                  <a:cubicBezTo>
                    <a:pt x="5401" y="6996"/>
                    <a:pt x="5160" y="7261"/>
                    <a:pt x="5193" y="7261"/>
                  </a:cubicBezTo>
                  <a:cubicBezTo>
                    <a:pt x="5195" y="7261"/>
                    <a:pt x="5198" y="7260"/>
                    <a:pt x="5202" y="7258"/>
                  </a:cubicBezTo>
                  <a:cubicBezTo>
                    <a:pt x="5355" y="7075"/>
                    <a:pt x="5401" y="7035"/>
                    <a:pt x="5413" y="7035"/>
                  </a:cubicBezTo>
                  <a:lnTo>
                    <a:pt x="5413" y="7035"/>
                  </a:lnTo>
                  <a:cubicBezTo>
                    <a:pt x="5422" y="7035"/>
                    <a:pt x="5411" y="7058"/>
                    <a:pt x="5413" y="7058"/>
                  </a:cubicBezTo>
                  <a:cubicBezTo>
                    <a:pt x="5417" y="7058"/>
                    <a:pt x="5443" y="7018"/>
                    <a:pt x="5565" y="6835"/>
                  </a:cubicBezTo>
                  <a:cubicBezTo>
                    <a:pt x="5593" y="6811"/>
                    <a:pt x="5609" y="6802"/>
                    <a:pt x="5616" y="6802"/>
                  </a:cubicBezTo>
                  <a:lnTo>
                    <a:pt x="5616" y="6802"/>
                  </a:lnTo>
                  <a:cubicBezTo>
                    <a:pt x="5645" y="6802"/>
                    <a:pt x="5526" y="6968"/>
                    <a:pt x="5565" y="6968"/>
                  </a:cubicBezTo>
                  <a:cubicBezTo>
                    <a:pt x="5819" y="6641"/>
                    <a:pt x="6509" y="5891"/>
                    <a:pt x="6654" y="5770"/>
                  </a:cubicBezTo>
                  <a:lnTo>
                    <a:pt x="6654" y="5770"/>
                  </a:lnTo>
                  <a:cubicBezTo>
                    <a:pt x="6545" y="5891"/>
                    <a:pt x="6412" y="6073"/>
                    <a:pt x="6352" y="6145"/>
                  </a:cubicBezTo>
                  <a:cubicBezTo>
                    <a:pt x="6376" y="6242"/>
                    <a:pt x="6218" y="6496"/>
                    <a:pt x="6267" y="6544"/>
                  </a:cubicBezTo>
                  <a:cubicBezTo>
                    <a:pt x="6170" y="6665"/>
                    <a:pt x="6073" y="6835"/>
                    <a:pt x="5880" y="7040"/>
                  </a:cubicBezTo>
                  <a:cubicBezTo>
                    <a:pt x="5964" y="6956"/>
                    <a:pt x="6110" y="6798"/>
                    <a:pt x="6134" y="6798"/>
                  </a:cubicBezTo>
                  <a:lnTo>
                    <a:pt x="6134" y="6798"/>
                  </a:lnTo>
                  <a:cubicBezTo>
                    <a:pt x="5807" y="7258"/>
                    <a:pt x="6049" y="6835"/>
                    <a:pt x="5638" y="7379"/>
                  </a:cubicBezTo>
                  <a:cubicBezTo>
                    <a:pt x="5880" y="7089"/>
                    <a:pt x="6013" y="7004"/>
                    <a:pt x="6194" y="6847"/>
                  </a:cubicBezTo>
                  <a:cubicBezTo>
                    <a:pt x="6332" y="6672"/>
                    <a:pt x="6367" y="6611"/>
                    <a:pt x="6348" y="6611"/>
                  </a:cubicBezTo>
                  <a:lnTo>
                    <a:pt x="6348" y="6611"/>
                  </a:lnTo>
                  <a:cubicBezTo>
                    <a:pt x="6317" y="6611"/>
                    <a:pt x="6142" y="6774"/>
                    <a:pt x="6037" y="6871"/>
                  </a:cubicBezTo>
                  <a:cubicBezTo>
                    <a:pt x="6545" y="6254"/>
                    <a:pt x="7126" y="5637"/>
                    <a:pt x="7416" y="5395"/>
                  </a:cubicBezTo>
                  <a:cubicBezTo>
                    <a:pt x="7435" y="5383"/>
                    <a:pt x="7446" y="5377"/>
                    <a:pt x="7452" y="5377"/>
                  </a:cubicBezTo>
                  <a:lnTo>
                    <a:pt x="7452" y="5377"/>
                  </a:lnTo>
                  <a:cubicBezTo>
                    <a:pt x="7498" y="5377"/>
                    <a:pt x="7164" y="5741"/>
                    <a:pt x="7177" y="5741"/>
                  </a:cubicBezTo>
                  <a:cubicBezTo>
                    <a:pt x="7178" y="5741"/>
                    <a:pt x="7181" y="5739"/>
                    <a:pt x="7186" y="5734"/>
                  </a:cubicBezTo>
                  <a:cubicBezTo>
                    <a:pt x="7186" y="5745"/>
                    <a:pt x="7190" y="5750"/>
                    <a:pt x="7198" y="5750"/>
                  </a:cubicBezTo>
                  <a:cubicBezTo>
                    <a:pt x="7288" y="5750"/>
                    <a:pt x="7849" y="5076"/>
                    <a:pt x="7905" y="5076"/>
                  </a:cubicBezTo>
                  <a:lnTo>
                    <a:pt x="7905" y="5076"/>
                  </a:lnTo>
                  <a:cubicBezTo>
                    <a:pt x="7919" y="5076"/>
                    <a:pt x="7905" y="5112"/>
                    <a:pt x="7852" y="5202"/>
                  </a:cubicBezTo>
                  <a:cubicBezTo>
                    <a:pt x="7549" y="5625"/>
                    <a:pt x="7198" y="6000"/>
                    <a:pt x="6968" y="6290"/>
                  </a:cubicBezTo>
                  <a:cubicBezTo>
                    <a:pt x="6949" y="6305"/>
                    <a:pt x="6937" y="6312"/>
                    <a:pt x="6930" y="6312"/>
                  </a:cubicBezTo>
                  <a:cubicBezTo>
                    <a:pt x="6884" y="6312"/>
                    <a:pt x="7121" y="5988"/>
                    <a:pt x="7089" y="5988"/>
                  </a:cubicBezTo>
                  <a:lnTo>
                    <a:pt x="7089" y="5988"/>
                  </a:lnTo>
                  <a:lnTo>
                    <a:pt x="6968" y="6194"/>
                  </a:lnTo>
                  <a:cubicBezTo>
                    <a:pt x="6889" y="6273"/>
                    <a:pt x="6815" y="6337"/>
                    <a:pt x="6797" y="6337"/>
                  </a:cubicBezTo>
                  <a:cubicBezTo>
                    <a:pt x="6788" y="6337"/>
                    <a:pt x="6794" y="6320"/>
                    <a:pt x="6823" y="6278"/>
                  </a:cubicBezTo>
                  <a:lnTo>
                    <a:pt x="6823" y="6278"/>
                  </a:lnTo>
                  <a:cubicBezTo>
                    <a:pt x="6545" y="6653"/>
                    <a:pt x="6896" y="6460"/>
                    <a:pt x="6690" y="6847"/>
                  </a:cubicBezTo>
                  <a:cubicBezTo>
                    <a:pt x="6811" y="6714"/>
                    <a:pt x="6944" y="6593"/>
                    <a:pt x="7065" y="6423"/>
                  </a:cubicBezTo>
                  <a:lnTo>
                    <a:pt x="7065" y="6423"/>
                  </a:lnTo>
                  <a:lnTo>
                    <a:pt x="7005" y="6472"/>
                  </a:lnTo>
                  <a:cubicBezTo>
                    <a:pt x="7247" y="6133"/>
                    <a:pt x="7404" y="6061"/>
                    <a:pt x="7501" y="5891"/>
                  </a:cubicBezTo>
                  <a:cubicBezTo>
                    <a:pt x="7670" y="5732"/>
                    <a:pt x="7904" y="5499"/>
                    <a:pt x="7950" y="5499"/>
                  </a:cubicBezTo>
                  <a:lnTo>
                    <a:pt x="7950" y="5499"/>
                  </a:lnTo>
                  <a:cubicBezTo>
                    <a:pt x="7963" y="5499"/>
                    <a:pt x="7961" y="5519"/>
                    <a:pt x="7936" y="5565"/>
                  </a:cubicBezTo>
                  <a:lnTo>
                    <a:pt x="7564" y="6020"/>
                  </a:lnTo>
                  <a:lnTo>
                    <a:pt x="7564" y="6020"/>
                  </a:lnTo>
                  <a:cubicBezTo>
                    <a:pt x="7643" y="5924"/>
                    <a:pt x="7714" y="5817"/>
                    <a:pt x="7695" y="5817"/>
                  </a:cubicBezTo>
                  <a:lnTo>
                    <a:pt x="7695" y="5817"/>
                  </a:lnTo>
                  <a:cubicBezTo>
                    <a:pt x="7691" y="5817"/>
                    <a:pt x="7680" y="5823"/>
                    <a:pt x="7663" y="5839"/>
                  </a:cubicBezTo>
                  <a:lnTo>
                    <a:pt x="7663" y="5839"/>
                  </a:lnTo>
                  <a:cubicBezTo>
                    <a:pt x="7664" y="5838"/>
                    <a:pt x="7666" y="5838"/>
                    <a:pt x="7667" y="5838"/>
                  </a:cubicBezTo>
                  <a:lnTo>
                    <a:pt x="7667" y="5838"/>
                  </a:lnTo>
                  <a:cubicBezTo>
                    <a:pt x="7686" y="5838"/>
                    <a:pt x="7463" y="6151"/>
                    <a:pt x="7494" y="6151"/>
                  </a:cubicBezTo>
                  <a:cubicBezTo>
                    <a:pt x="7507" y="6151"/>
                    <a:pt x="7563" y="6099"/>
                    <a:pt x="7694" y="5952"/>
                  </a:cubicBezTo>
                  <a:lnTo>
                    <a:pt x="7924" y="5613"/>
                  </a:lnTo>
                  <a:cubicBezTo>
                    <a:pt x="8107" y="5440"/>
                    <a:pt x="8444" y="5088"/>
                    <a:pt x="8497" y="5088"/>
                  </a:cubicBezTo>
                  <a:lnTo>
                    <a:pt x="8497" y="5088"/>
                  </a:lnTo>
                  <a:cubicBezTo>
                    <a:pt x="8506" y="5088"/>
                    <a:pt x="8506" y="5100"/>
                    <a:pt x="8493" y="5129"/>
                  </a:cubicBezTo>
                  <a:cubicBezTo>
                    <a:pt x="8843" y="4669"/>
                    <a:pt x="8444" y="5165"/>
                    <a:pt x="8843" y="4621"/>
                  </a:cubicBezTo>
                  <a:lnTo>
                    <a:pt x="8843" y="4621"/>
                  </a:lnTo>
                  <a:cubicBezTo>
                    <a:pt x="8651" y="4877"/>
                    <a:pt x="8596" y="4926"/>
                    <a:pt x="8572" y="4926"/>
                  </a:cubicBezTo>
                  <a:cubicBezTo>
                    <a:pt x="8558" y="4926"/>
                    <a:pt x="8556" y="4907"/>
                    <a:pt x="8541" y="4907"/>
                  </a:cubicBezTo>
                  <a:cubicBezTo>
                    <a:pt x="8522" y="4907"/>
                    <a:pt x="8480" y="4941"/>
                    <a:pt x="8357" y="5099"/>
                  </a:cubicBezTo>
                  <a:lnTo>
                    <a:pt x="8357" y="5099"/>
                  </a:lnTo>
                  <a:cubicBezTo>
                    <a:pt x="8687" y="4660"/>
                    <a:pt x="8454" y="4902"/>
                    <a:pt x="8819" y="4403"/>
                  </a:cubicBezTo>
                  <a:lnTo>
                    <a:pt x="8819" y="4403"/>
                  </a:lnTo>
                  <a:cubicBezTo>
                    <a:pt x="8726" y="4516"/>
                    <a:pt x="8639" y="4628"/>
                    <a:pt x="8622" y="4628"/>
                  </a:cubicBezTo>
                  <a:cubicBezTo>
                    <a:pt x="8617" y="4628"/>
                    <a:pt x="8618" y="4619"/>
                    <a:pt x="8626" y="4597"/>
                  </a:cubicBezTo>
                  <a:lnTo>
                    <a:pt x="8626" y="4597"/>
                  </a:lnTo>
                  <a:cubicBezTo>
                    <a:pt x="8589" y="4645"/>
                    <a:pt x="8541" y="4694"/>
                    <a:pt x="8517" y="4730"/>
                  </a:cubicBezTo>
                  <a:lnTo>
                    <a:pt x="8517" y="4718"/>
                  </a:lnTo>
                  <a:lnTo>
                    <a:pt x="8505" y="4730"/>
                  </a:lnTo>
                  <a:cubicBezTo>
                    <a:pt x="8491" y="4744"/>
                    <a:pt x="8485" y="4750"/>
                    <a:pt x="8487" y="4750"/>
                  </a:cubicBezTo>
                  <a:cubicBezTo>
                    <a:pt x="8489" y="4750"/>
                    <a:pt x="8495" y="4747"/>
                    <a:pt x="8505" y="4742"/>
                  </a:cubicBezTo>
                  <a:lnTo>
                    <a:pt x="8505" y="4742"/>
                  </a:lnTo>
                  <a:cubicBezTo>
                    <a:pt x="8456" y="4815"/>
                    <a:pt x="8396" y="4887"/>
                    <a:pt x="8323" y="4984"/>
                  </a:cubicBezTo>
                  <a:cubicBezTo>
                    <a:pt x="8033" y="5311"/>
                    <a:pt x="7997" y="5262"/>
                    <a:pt x="7827" y="5432"/>
                  </a:cubicBezTo>
                  <a:cubicBezTo>
                    <a:pt x="7876" y="5347"/>
                    <a:pt x="7985" y="5262"/>
                    <a:pt x="8106" y="5093"/>
                  </a:cubicBezTo>
                  <a:lnTo>
                    <a:pt x="8106" y="5093"/>
                  </a:lnTo>
                  <a:lnTo>
                    <a:pt x="7864" y="5335"/>
                  </a:lnTo>
                  <a:cubicBezTo>
                    <a:pt x="8130" y="5008"/>
                    <a:pt x="8275" y="4754"/>
                    <a:pt x="8468" y="4585"/>
                  </a:cubicBezTo>
                  <a:lnTo>
                    <a:pt x="8444" y="4548"/>
                  </a:lnTo>
                  <a:cubicBezTo>
                    <a:pt x="8537" y="4405"/>
                    <a:pt x="8583" y="4314"/>
                    <a:pt x="8557" y="4314"/>
                  </a:cubicBezTo>
                  <a:lnTo>
                    <a:pt x="8557" y="4314"/>
                  </a:lnTo>
                  <a:cubicBezTo>
                    <a:pt x="8545" y="4314"/>
                    <a:pt x="8521" y="4331"/>
                    <a:pt x="8481" y="4367"/>
                  </a:cubicBezTo>
                  <a:cubicBezTo>
                    <a:pt x="8485" y="4359"/>
                    <a:pt x="8486" y="4356"/>
                    <a:pt x="8483" y="4356"/>
                  </a:cubicBezTo>
                  <a:lnTo>
                    <a:pt x="8483" y="4356"/>
                  </a:lnTo>
                  <a:cubicBezTo>
                    <a:pt x="8466" y="4356"/>
                    <a:pt x="8293" y="4534"/>
                    <a:pt x="8288" y="4534"/>
                  </a:cubicBezTo>
                  <a:cubicBezTo>
                    <a:pt x="8286" y="4534"/>
                    <a:pt x="8305" y="4512"/>
                    <a:pt x="8360" y="4452"/>
                  </a:cubicBezTo>
                  <a:lnTo>
                    <a:pt x="8360" y="4452"/>
                  </a:lnTo>
                  <a:lnTo>
                    <a:pt x="8142" y="4609"/>
                  </a:lnTo>
                  <a:lnTo>
                    <a:pt x="8202" y="4524"/>
                  </a:lnTo>
                  <a:cubicBezTo>
                    <a:pt x="8201" y="4518"/>
                    <a:pt x="8197" y="4515"/>
                    <a:pt x="8191" y="4515"/>
                  </a:cubicBezTo>
                  <a:cubicBezTo>
                    <a:pt x="8145" y="4515"/>
                    <a:pt x="7975" y="4657"/>
                    <a:pt x="7920" y="4657"/>
                  </a:cubicBezTo>
                  <a:cubicBezTo>
                    <a:pt x="7881" y="4657"/>
                    <a:pt x="7901" y="4583"/>
                    <a:pt x="8069" y="4331"/>
                  </a:cubicBezTo>
                  <a:lnTo>
                    <a:pt x="8069" y="4331"/>
                  </a:lnTo>
                  <a:cubicBezTo>
                    <a:pt x="8015" y="4377"/>
                    <a:pt x="7952" y="4428"/>
                    <a:pt x="7925" y="4428"/>
                  </a:cubicBezTo>
                  <a:cubicBezTo>
                    <a:pt x="7910" y="4428"/>
                    <a:pt x="7906" y="4411"/>
                    <a:pt x="7924" y="4367"/>
                  </a:cubicBezTo>
                  <a:lnTo>
                    <a:pt x="8154" y="4077"/>
                  </a:lnTo>
                  <a:lnTo>
                    <a:pt x="8154" y="4077"/>
                  </a:lnTo>
                  <a:cubicBezTo>
                    <a:pt x="8144" y="4084"/>
                    <a:pt x="8137" y="4088"/>
                    <a:pt x="8133" y="4088"/>
                  </a:cubicBezTo>
                  <a:cubicBezTo>
                    <a:pt x="8103" y="4088"/>
                    <a:pt x="8202" y="3915"/>
                    <a:pt x="8175" y="3915"/>
                  </a:cubicBezTo>
                  <a:lnTo>
                    <a:pt x="8175" y="3915"/>
                  </a:lnTo>
                  <a:cubicBezTo>
                    <a:pt x="8165" y="3915"/>
                    <a:pt x="8134" y="3942"/>
                    <a:pt x="8069" y="4016"/>
                  </a:cubicBezTo>
                  <a:cubicBezTo>
                    <a:pt x="8350" y="3651"/>
                    <a:pt x="8375" y="3570"/>
                    <a:pt x="8328" y="3570"/>
                  </a:cubicBezTo>
                  <a:cubicBezTo>
                    <a:pt x="8290" y="3570"/>
                    <a:pt x="8207" y="3621"/>
                    <a:pt x="8169" y="3621"/>
                  </a:cubicBezTo>
                  <a:cubicBezTo>
                    <a:pt x="8152" y="3621"/>
                    <a:pt x="8144" y="3611"/>
                    <a:pt x="8154" y="3581"/>
                  </a:cubicBezTo>
                  <a:lnTo>
                    <a:pt x="8154" y="3581"/>
                  </a:lnTo>
                  <a:lnTo>
                    <a:pt x="7852" y="3956"/>
                  </a:lnTo>
                  <a:cubicBezTo>
                    <a:pt x="7849" y="3949"/>
                    <a:pt x="7844" y="3946"/>
                    <a:pt x="7836" y="3946"/>
                  </a:cubicBezTo>
                  <a:cubicBezTo>
                    <a:pt x="7796" y="3946"/>
                    <a:pt x="7691" y="4013"/>
                    <a:pt x="7561" y="4113"/>
                  </a:cubicBezTo>
                  <a:lnTo>
                    <a:pt x="7295" y="4452"/>
                  </a:lnTo>
                  <a:cubicBezTo>
                    <a:pt x="7247" y="4496"/>
                    <a:pt x="7220" y="4514"/>
                    <a:pt x="7207" y="4514"/>
                  </a:cubicBezTo>
                  <a:cubicBezTo>
                    <a:pt x="7150" y="4514"/>
                    <a:pt x="7391" y="4147"/>
                    <a:pt x="7331" y="4137"/>
                  </a:cubicBezTo>
                  <a:cubicBezTo>
                    <a:pt x="7378" y="4085"/>
                    <a:pt x="7400" y="4064"/>
                    <a:pt x="7407" y="4064"/>
                  </a:cubicBezTo>
                  <a:lnTo>
                    <a:pt x="7407" y="4064"/>
                  </a:lnTo>
                  <a:cubicBezTo>
                    <a:pt x="7415" y="4064"/>
                    <a:pt x="7395" y="4101"/>
                    <a:pt x="7368" y="4149"/>
                  </a:cubicBezTo>
                  <a:cubicBezTo>
                    <a:pt x="7513" y="3941"/>
                    <a:pt x="7543" y="3871"/>
                    <a:pt x="7515" y="3871"/>
                  </a:cubicBezTo>
                  <a:cubicBezTo>
                    <a:pt x="7457" y="3871"/>
                    <a:pt x="7156" y="4166"/>
                    <a:pt x="7106" y="4166"/>
                  </a:cubicBezTo>
                  <a:cubicBezTo>
                    <a:pt x="7087" y="4166"/>
                    <a:pt x="7105" y="4123"/>
                    <a:pt x="7186" y="4004"/>
                  </a:cubicBezTo>
                  <a:lnTo>
                    <a:pt x="7186" y="4004"/>
                  </a:lnTo>
                  <a:cubicBezTo>
                    <a:pt x="7142" y="4048"/>
                    <a:pt x="7120" y="4066"/>
                    <a:pt x="7113" y="4066"/>
                  </a:cubicBezTo>
                  <a:cubicBezTo>
                    <a:pt x="7103" y="4066"/>
                    <a:pt x="7126" y="4026"/>
                    <a:pt x="7162" y="3968"/>
                  </a:cubicBezTo>
                  <a:lnTo>
                    <a:pt x="7174" y="3956"/>
                  </a:lnTo>
                  <a:lnTo>
                    <a:pt x="7174" y="3944"/>
                  </a:lnTo>
                  <a:cubicBezTo>
                    <a:pt x="7162" y="3944"/>
                    <a:pt x="7114" y="3968"/>
                    <a:pt x="7029" y="4040"/>
                  </a:cubicBezTo>
                  <a:lnTo>
                    <a:pt x="7307" y="3677"/>
                  </a:lnTo>
                  <a:lnTo>
                    <a:pt x="7295" y="3690"/>
                  </a:lnTo>
                  <a:cubicBezTo>
                    <a:pt x="7312" y="3664"/>
                    <a:pt x="7319" y="3652"/>
                    <a:pt x="7317" y="3652"/>
                  </a:cubicBezTo>
                  <a:lnTo>
                    <a:pt x="7317" y="3652"/>
                  </a:lnTo>
                  <a:cubicBezTo>
                    <a:pt x="7306" y="3652"/>
                    <a:pt x="7111" y="3897"/>
                    <a:pt x="6932" y="4125"/>
                  </a:cubicBezTo>
                  <a:cubicBezTo>
                    <a:pt x="6884" y="4173"/>
                    <a:pt x="6811" y="4234"/>
                    <a:pt x="6739" y="4319"/>
                  </a:cubicBezTo>
                  <a:cubicBezTo>
                    <a:pt x="6891" y="4126"/>
                    <a:pt x="6920" y="4078"/>
                    <a:pt x="6908" y="4078"/>
                  </a:cubicBezTo>
                  <a:lnTo>
                    <a:pt x="6908" y="4078"/>
                  </a:lnTo>
                  <a:cubicBezTo>
                    <a:pt x="6897" y="4078"/>
                    <a:pt x="6847" y="4123"/>
                    <a:pt x="6836" y="4123"/>
                  </a:cubicBezTo>
                  <a:cubicBezTo>
                    <a:pt x="6825" y="4123"/>
                    <a:pt x="6858" y="4072"/>
                    <a:pt x="7029" y="3859"/>
                  </a:cubicBezTo>
                  <a:lnTo>
                    <a:pt x="7029" y="3859"/>
                  </a:lnTo>
                  <a:cubicBezTo>
                    <a:pt x="6787" y="4125"/>
                    <a:pt x="6763" y="4028"/>
                    <a:pt x="6352" y="4512"/>
                  </a:cubicBezTo>
                  <a:cubicBezTo>
                    <a:pt x="6372" y="4463"/>
                    <a:pt x="6393" y="4414"/>
                    <a:pt x="6377" y="4414"/>
                  </a:cubicBezTo>
                  <a:lnTo>
                    <a:pt x="6377" y="4414"/>
                  </a:lnTo>
                  <a:cubicBezTo>
                    <a:pt x="6365" y="4414"/>
                    <a:pt x="6333" y="4441"/>
                    <a:pt x="6267" y="4512"/>
                  </a:cubicBezTo>
                  <a:lnTo>
                    <a:pt x="6630" y="4052"/>
                  </a:lnTo>
                  <a:lnTo>
                    <a:pt x="6097" y="4621"/>
                  </a:lnTo>
                  <a:cubicBezTo>
                    <a:pt x="6303" y="4331"/>
                    <a:pt x="6424" y="4161"/>
                    <a:pt x="6739" y="3835"/>
                  </a:cubicBezTo>
                  <a:lnTo>
                    <a:pt x="6739" y="3835"/>
                  </a:lnTo>
                  <a:cubicBezTo>
                    <a:pt x="6243" y="4331"/>
                    <a:pt x="6521" y="4004"/>
                    <a:pt x="6037" y="4488"/>
                  </a:cubicBezTo>
                  <a:lnTo>
                    <a:pt x="6279" y="4198"/>
                  </a:lnTo>
                  <a:lnTo>
                    <a:pt x="6279" y="4198"/>
                  </a:lnTo>
                  <a:cubicBezTo>
                    <a:pt x="6261" y="4198"/>
                    <a:pt x="6061" y="4407"/>
                    <a:pt x="6041" y="4407"/>
                  </a:cubicBezTo>
                  <a:cubicBezTo>
                    <a:pt x="6034" y="4407"/>
                    <a:pt x="6049" y="4383"/>
                    <a:pt x="6097" y="4319"/>
                  </a:cubicBezTo>
                  <a:cubicBezTo>
                    <a:pt x="6521" y="3738"/>
                    <a:pt x="5977" y="4089"/>
                    <a:pt x="6315" y="3496"/>
                  </a:cubicBezTo>
                  <a:lnTo>
                    <a:pt x="6315" y="3496"/>
                  </a:lnTo>
                  <a:cubicBezTo>
                    <a:pt x="6128" y="3736"/>
                    <a:pt x="6063" y="3814"/>
                    <a:pt x="6056" y="3814"/>
                  </a:cubicBezTo>
                  <a:cubicBezTo>
                    <a:pt x="6044" y="3814"/>
                    <a:pt x="6237" y="3541"/>
                    <a:pt x="6217" y="3541"/>
                  </a:cubicBezTo>
                  <a:lnTo>
                    <a:pt x="6217" y="3541"/>
                  </a:lnTo>
                  <a:cubicBezTo>
                    <a:pt x="6208" y="3541"/>
                    <a:pt x="6159" y="3592"/>
                    <a:pt x="6037" y="3738"/>
                  </a:cubicBezTo>
                  <a:cubicBezTo>
                    <a:pt x="6194" y="3532"/>
                    <a:pt x="6279" y="3411"/>
                    <a:pt x="6436" y="3242"/>
                  </a:cubicBezTo>
                  <a:lnTo>
                    <a:pt x="6436" y="3242"/>
                  </a:lnTo>
                  <a:cubicBezTo>
                    <a:pt x="6408" y="3264"/>
                    <a:pt x="6391" y="3272"/>
                    <a:pt x="6382" y="3272"/>
                  </a:cubicBezTo>
                  <a:cubicBezTo>
                    <a:pt x="6347" y="3272"/>
                    <a:pt x="6416" y="3156"/>
                    <a:pt x="6390" y="3156"/>
                  </a:cubicBezTo>
                  <a:lnTo>
                    <a:pt x="6390" y="3156"/>
                  </a:lnTo>
                  <a:cubicBezTo>
                    <a:pt x="6372" y="3156"/>
                    <a:pt x="6308" y="3212"/>
                    <a:pt x="6134" y="3399"/>
                  </a:cubicBezTo>
                  <a:cubicBezTo>
                    <a:pt x="6303" y="3194"/>
                    <a:pt x="6400" y="3109"/>
                    <a:pt x="6485" y="2988"/>
                  </a:cubicBezTo>
                  <a:lnTo>
                    <a:pt x="6485" y="2988"/>
                  </a:lnTo>
                  <a:cubicBezTo>
                    <a:pt x="6460" y="3013"/>
                    <a:pt x="6396" y="3077"/>
                    <a:pt x="6388" y="3077"/>
                  </a:cubicBezTo>
                  <a:cubicBezTo>
                    <a:pt x="6385" y="3077"/>
                    <a:pt x="6393" y="3063"/>
                    <a:pt x="6424" y="3024"/>
                  </a:cubicBezTo>
                  <a:cubicBezTo>
                    <a:pt x="6521" y="2891"/>
                    <a:pt x="6569" y="2855"/>
                    <a:pt x="6654" y="2770"/>
                  </a:cubicBezTo>
                  <a:lnTo>
                    <a:pt x="6654" y="2770"/>
                  </a:lnTo>
                  <a:cubicBezTo>
                    <a:pt x="6569" y="2770"/>
                    <a:pt x="6049" y="3387"/>
                    <a:pt x="5565" y="3980"/>
                  </a:cubicBezTo>
                  <a:cubicBezTo>
                    <a:pt x="5659" y="3842"/>
                    <a:pt x="5700" y="3772"/>
                    <a:pt x="5685" y="3772"/>
                  </a:cubicBezTo>
                  <a:lnTo>
                    <a:pt x="5685" y="3772"/>
                  </a:lnTo>
                  <a:cubicBezTo>
                    <a:pt x="5667" y="3772"/>
                    <a:pt x="5568" y="3872"/>
                    <a:pt x="5384" y="4077"/>
                  </a:cubicBezTo>
                  <a:cubicBezTo>
                    <a:pt x="5541" y="3883"/>
                    <a:pt x="5686" y="3665"/>
                    <a:pt x="5771" y="3617"/>
                  </a:cubicBezTo>
                  <a:cubicBezTo>
                    <a:pt x="5778" y="3596"/>
                    <a:pt x="5823" y="3473"/>
                    <a:pt x="5779" y="3473"/>
                  </a:cubicBezTo>
                  <a:cubicBezTo>
                    <a:pt x="5749" y="3473"/>
                    <a:pt x="5676" y="3532"/>
                    <a:pt x="5517" y="3726"/>
                  </a:cubicBezTo>
                  <a:cubicBezTo>
                    <a:pt x="5553" y="3669"/>
                    <a:pt x="5558" y="3650"/>
                    <a:pt x="5549" y="3650"/>
                  </a:cubicBezTo>
                  <a:lnTo>
                    <a:pt x="5549" y="3650"/>
                  </a:lnTo>
                  <a:cubicBezTo>
                    <a:pt x="5536" y="3650"/>
                    <a:pt x="5496" y="3686"/>
                    <a:pt x="5468" y="3714"/>
                  </a:cubicBezTo>
                  <a:cubicBezTo>
                    <a:pt x="5458" y="3661"/>
                    <a:pt x="5475" y="3627"/>
                    <a:pt x="5432" y="3627"/>
                  </a:cubicBezTo>
                  <a:cubicBezTo>
                    <a:pt x="5425" y="3627"/>
                    <a:pt x="5417" y="3628"/>
                    <a:pt x="5408" y="3629"/>
                  </a:cubicBezTo>
                  <a:lnTo>
                    <a:pt x="5360" y="3714"/>
                  </a:lnTo>
                  <a:cubicBezTo>
                    <a:pt x="5173" y="3928"/>
                    <a:pt x="5111" y="3992"/>
                    <a:pt x="5099" y="3992"/>
                  </a:cubicBezTo>
                  <a:cubicBezTo>
                    <a:pt x="5081" y="3992"/>
                    <a:pt x="5172" y="3855"/>
                    <a:pt x="5141" y="3855"/>
                  </a:cubicBezTo>
                  <a:lnTo>
                    <a:pt x="5141" y="3855"/>
                  </a:lnTo>
                  <a:cubicBezTo>
                    <a:pt x="5139" y="3855"/>
                    <a:pt x="5135" y="3856"/>
                    <a:pt x="5130" y="3859"/>
                  </a:cubicBezTo>
                  <a:lnTo>
                    <a:pt x="5178" y="3798"/>
                  </a:lnTo>
                  <a:cubicBezTo>
                    <a:pt x="5265" y="3652"/>
                    <a:pt x="5279" y="3613"/>
                    <a:pt x="5267" y="3613"/>
                  </a:cubicBezTo>
                  <a:lnTo>
                    <a:pt x="5267" y="3613"/>
                  </a:lnTo>
                  <a:cubicBezTo>
                    <a:pt x="5253" y="3613"/>
                    <a:pt x="5205" y="3665"/>
                    <a:pt x="5193" y="3665"/>
                  </a:cubicBezTo>
                  <a:cubicBezTo>
                    <a:pt x="5182" y="3665"/>
                    <a:pt x="5203" y="3620"/>
                    <a:pt x="5311" y="3448"/>
                  </a:cubicBezTo>
                  <a:lnTo>
                    <a:pt x="5311" y="3448"/>
                  </a:lnTo>
                  <a:lnTo>
                    <a:pt x="5021" y="3798"/>
                  </a:lnTo>
                  <a:cubicBezTo>
                    <a:pt x="4868" y="3980"/>
                    <a:pt x="4806" y="4047"/>
                    <a:pt x="4796" y="4047"/>
                  </a:cubicBezTo>
                  <a:cubicBezTo>
                    <a:pt x="4768" y="4047"/>
                    <a:pt x="5150" y="3522"/>
                    <a:pt x="5096" y="3522"/>
                  </a:cubicBezTo>
                  <a:lnTo>
                    <a:pt x="5096" y="3522"/>
                  </a:lnTo>
                  <a:cubicBezTo>
                    <a:pt x="5089" y="3522"/>
                    <a:pt x="5072" y="3533"/>
                    <a:pt x="5045" y="3557"/>
                  </a:cubicBezTo>
                  <a:lnTo>
                    <a:pt x="4900" y="3774"/>
                  </a:lnTo>
                  <a:cubicBezTo>
                    <a:pt x="4880" y="3794"/>
                    <a:pt x="4868" y="3804"/>
                    <a:pt x="4865" y="3804"/>
                  </a:cubicBezTo>
                  <a:cubicBezTo>
                    <a:pt x="4822" y="3804"/>
                    <a:pt x="5691" y="2677"/>
                    <a:pt x="5747" y="2577"/>
                  </a:cubicBezTo>
                  <a:cubicBezTo>
                    <a:pt x="5795" y="2504"/>
                    <a:pt x="5843" y="2480"/>
                    <a:pt x="5892" y="2432"/>
                  </a:cubicBezTo>
                  <a:cubicBezTo>
                    <a:pt x="5956" y="2330"/>
                    <a:pt x="5978" y="2289"/>
                    <a:pt x="5971" y="2289"/>
                  </a:cubicBezTo>
                  <a:lnTo>
                    <a:pt x="5971" y="2289"/>
                  </a:lnTo>
                  <a:cubicBezTo>
                    <a:pt x="5943" y="2289"/>
                    <a:pt x="5478" y="2906"/>
                    <a:pt x="5372" y="2964"/>
                  </a:cubicBezTo>
                  <a:cubicBezTo>
                    <a:pt x="5565" y="2710"/>
                    <a:pt x="5904" y="2335"/>
                    <a:pt x="5916" y="2262"/>
                  </a:cubicBezTo>
                  <a:cubicBezTo>
                    <a:pt x="5932" y="2242"/>
                    <a:pt x="5937" y="2233"/>
                    <a:pt x="5934" y="2233"/>
                  </a:cubicBezTo>
                  <a:lnTo>
                    <a:pt x="5934" y="2233"/>
                  </a:lnTo>
                  <a:cubicBezTo>
                    <a:pt x="5912" y="2233"/>
                    <a:pt x="5504" y="2649"/>
                    <a:pt x="5443" y="2649"/>
                  </a:cubicBezTo>
                  <a:cubicBezTo>
                    <a:pt x="5424" y="2649"/>
                    <a:pt x="5440" y="2606"/>
                    <a:pt x="5517" y="2492"/>
                  </a:cubicBezTo>
                  <a:lnTo>
                    <a:pt x="5517" y="2492"/>
                  </a:lnTo>
                  <a:cubicBezTo>
                    <a:pt x="5372" y="2698"/>
                    <a:pt x="5214" y="2891"/>
                    <a:pt x="5081" y="3024"/>
                  </a:cubicBezTo>
                  <a:cubicBezTo>
                    <a:pt x="5079" y="3026"/>
                    <a:pt x="5077" y="3026"/>
                    <a:pt x="5075" y="3026"/>
                  </a:cubicBezTo>
                  <a:cubicBezTo>
                    <a:pt x="5034" y="3026"/>
                    <a:pt x="5326" y="2607"/>
                    <a:pt x="5284" y="2607"/>
                  </a:cubicBezTo>
                  <a:lnTo>
                    <a:pt x="5284" y="2607"/>
                  </a:lnTo>
                  <a:cubicBezTo>
                    <a:pt x="5269" y="2607"/>
                    <a:pt x="5208" y="2664"/>
                    <a:pt x="5069" y="2819"/>
                  </a:cubicBezTo>
                  <a:cubicBezTo>
                    <a:pt x="5106" y="2758"/>
                    <a:pt x="5142" y="2710"/>
                    <a:pt x="5190" y="2661"/>
                  </a:cubicBezTo>
                  <a:lnTo>
                    <a:pt x="5190" y="2661"/>
                  </a:lnTo>
                  <a:cubicBezTo>
                    <a:pt x="5033" y="2794"/>
                    <a:pt x="4900" y="2855"/>
                    <a:pt x="4610" y="3169"/>
                  </a:cubicBezTo>
                  <a:cubicBezTo>
                    <a:pt x="4901" y="2807"/>
                    <a:pt x="4966" y="2699"/>
                    <a:pt x="4936" y="2699"/>
                  </a:cubicBezTo>
                  <a:lnTo>
                    <a:pt x="4936" y="2699"/>
                  </a:lnTo>
                  <a:cubicBezTo>
                    <a:pt x="4892" y="2699"/>
                    <a:pt x="4647" y="2927"/>
                    <a:pt x="4611" y="2927"/>
                  </a:cubicBezTo>
                  <a:cubicBezTo>
                    <a:pt x="4587" y="2927"/>
                    <a:pt x="4650" y="2832"/>
                    <a:pt x="4912" y="2516"/>
                  </a:cubicBezTo>
                  <a:lnTo>
                    <a:pt x="4912" y="2516"/>
                  </a:lnTo>
                  <a:lnTo>
                    <a:pt x="4779" y="2528"/>
                  </a:lnTo>
                  <a:lnTo>
                    <a:pt x="4779" y="2528"/>
                  </a:lnTo>
                  <a:lnTo>
                    <a:pt x="4888" y="2407"/>
                  </a:lnTo>
                  <a:cubicBezTo>
                    <a:pt x="4890" y="2390"/>
                    <a:pt x="4885" y="2381"/>
                    <a:pt x="4875" y="2381"/>
                  </a:cubicBezTo>
                  <a:cubicBezTo>
                    <a:pt x="4821" y="2381"/>
                    <a:pt x="4618" y="2594"/>
                    <a:pt x="4416" y="2807"/>
                  </a:cubicBezTo>
                  <a:cubicBezTo>
                    <a:pt x="4477" y="2722"/>
                    <a:pt x="4561" y="2625"/>
                    <a:pt x="4622" y="2565"/>
                  </a:cubicBezTo>
                  <a:cubicBezTo>
                    <a:pt x="4670" y="2453"/>
                    <a:pt x="4691" y="2393"/>
                    <a:pt x="4666" y="2393"/>
                  </a:cubicBezTo>
                  <a:cubicBezTo>
                    <a:pt x="4629" y="2393"/>
                    <a:pt x="4487" y="2530"/>
                    <a:pt x="4174" y="2843"/>
                  </a:cubicBezTo>
                  <a:lnTo>
                    <a:pt x="4464" y="2468"/>
                  </a:lnTo>
                  <a:lnTo>
                    <a:pt x="4464" y="2468"/>
                  </a:lnTo>
                  <a:cubicBezTo>
                    <a:pt x="4443" y="2490"/>
                    <a:pt x="4431" y="2500"/>
                    <a:pt x="4426" y="2500"/>
                  </a:cubicBezTo>
                  <a:cubicBezTo>
                    <a:pt x="4392" y="2500"/>
                    <a:pt x="4645" y="2094"/>
                    <a:pt x="4566" y="2094"/>
                  </a:cubicBezTo>
                  <a:cubicBezTo>
                    <a:pt x="4546" y="2094"/>
                    <a:pt x="4504" y="2121"/>
                    <a:pt x="4428" y="2190"/>
                  </a:cubicBezTo>
                  <a:cubicBezTo>
                    <a:pt x="4464" y="2153"/>
                    <a:pt x="4525" y="2081"/>
                    <a:pt x="4573" y="2032"/>
                  </a:cubicBezTo>
                  <a:lnTo>
                    <a:pt x="4573" y="2032"/>
                  </a:lnTo>
                  <a:cubicBezTo>
                    <a:pt x="4523" y="2075"/>
                    <a:pt x="4494" y="2093"/>
                    <a:pt x="4479" y="2093"/>
                  </a:cubicBezTo>
                  <a:cubicBezTo>
                    <a:pt x="4402" y="2093"/>
                    <a:pt x="4689" y="1644"/>
                    <a:pt x="4627" y="1644"/>
                  </a:cubicBezTo>
                  <a:lnTo>
                    <a:pt x="4627" y="1644"/>
                  </a:lnTo>
                  <a:cubicBezTo>
                    <a:pt x="4594" y="1644"/>
                    <a:pt x="4457" y="1778"/>
                    <a:pt x="4102" y="2190"/>
                  </a:cubicBezTo>
                  <a:lnTo>
                    <a:pt x="3787" y="2468"/>
                  </a:lnTo>
                  <a:cubicBezTo>
                    <a:pt x="3763" y="2625"/>
                    <a:pt x="3291" y="3048"/>
                    <a:pt x="3134" y="3290"/>
                  </a:cubicBezTo>
                  <a:cubicBezTo>
                    <a:pt x="3130" y="3293"/>
                    <a:pt x="3127" y="3294"/>
                    <a:pt x="3125" y="3294"/>
                  </a:cubicBezTo>
                  <a:cubicBezTo>
                    <a:pt x="3081" y="3294"/>
                    <a:pt x="3416" y="2829"/>
                    <a:pt x="3497" y="2782"/>
                  </a:cubicBezTo>
                  <a:lnTo>
                    <a:pt x="3497" y="2782"/>
                  </a:lnTo>
                  <a:lnTo>
                    <a:pt x="3448" y="2855"/>
                  </a:lnTo>
                  <a:cubicBezTo>
                    <a:pt x="4029" y="2177"/>
                    <a:pt x="3569" y="2552"/>
                    <a:pt x="3968" y="2081"/>
                  </a:cubicBezTo>
                  <a:cubicBezTo>
                    <a:pt x="3811" y="2008"/>
                    <a:pt x="4005" y="1524"/>
                    <a:pt x="3920" y="1403"/>
                  </a:cubicBezTo>
                  <a:lnTo>
                    <a:pt x="3920" y="1403"/>
                  </a:lnTo>
                  <a:lnTo>
                    <a:pt x="3485" y="1948"/>
                  </a:lnTo>
                  <a:lnTo>
                    <a:pt x="3472" y="1887"/>
                  </a:lnTo>
                  <a:cubicBezTo>
                    <a:pt x="3551" y="1764"/>
                    <a:pt x="3765" y="1495"/>
                    <a:pt x="3805" y="1495"/>
                  </a:cubicBezTo>
                  <a:cubicBezTo>
                    <a:pt x="3808" y="1495"/>
                    <a:pt x="3810" y="1497"/>
                    <a:pt x="3811" y="1500"/>
                  </a:cubicBezTo>
                  <a:cubicBezTo>
                    <a:pt x="3866" y="1426"/>
                    <a:pt x="3883" y="1397"/>
                    <a:pt x="3875" y="1397"/>
                  </a:cubicBezTo>
                  <a:lnTo>
                    <a:pt x="3875" y="1397"/>
                  </a:lnTo>
                  <a:cubicBezTo>
                    <a:pt x="3850" y="1397"/>
                    <a:pt x="3535" y="1742"/>
                    <a:pt x="3460" y="1827"/>
                  </a:cubicBezTo>
                  <a:cubicBezTo>
                    <a:pt x="3581" y="1561"/>
                    <a:pt x="4005" y="1222"/>
                    <a:pt x="3993" y="1186"/>
                  </a:cubicBezTo>
                  <a:lnTo>
                    <a:pt x="3993" y="1186"/>
                  </a:lnTo>
                  <a:lnTo>
                    <a:pt x="3932" y="1210"/>
                  </a:lnTo>
                  <a:lnTo>
                    <a:pt x="3884" y="1282"/>
                  </a:lnTo>
                  <a:cubicBezTo>
                    <a:pt x="3712" y="1465"/>
                    <a:pt x="3540" y="1667"/>
                    <a:pt x="3495" y="1667"/>
                  </a:cubicBezTo>
                  <a:cubicBezTo>
                    <a:pt x="3490" y="1667"/>
                    <a:pt x="3486" y="1664"/>
                    <a:pt x="3485" y="1657"/>
                  </a:cubicBezTo>
                  <a:cubicBezTo>
                    <a:pt x="3545" y="1536"/>
                    <a:pt x="3739" y="1319"/>
                    <a:pt x="3751" y="1294"/>
                  </a:cubicBezTo>
                  <a:cubicBezTo>
                    <a:pt x="3774" y="1271"/>
                    <a:pt x="3788" y="1252"/>
                    <a:pt x="3781" y="1252"/>
                  </a:cubicBezTo>
                  <a:lnTo>
                    <a:pt x="3781" y="1252"/>
                  </a:lnTo>
                  <a:cubicBezTo>
                    <a:pt x="3777" y="1252"/>
                    <a:pt x="3768" y="1258"/>
                    <a:pt x="3751" y="1270"/>
                  </a:cubicBezTo>
                  <a:lnTo>
                    <a:pt x="3739" y="1173"/>
                  </a:lnTo>
                  <a:lnTo>
                    <a:pt x="3412" y="1621"/>
                  </a:lnTo>
                  <a:cubicBezTo>
                    <a:pt x="3206" y="1815"/>
                    <a:pt x="3376" y="1561"/>
                    <a:pt x="3001" y="2057"/>
                  </a:cubicBezTo>
                  <a:cubicBezTo>
                    <a:pt x="3581" y="1282"/>
                    <a:pt x="3037" y="1633"/>
                    <a:pt x="3206" y="1391"/>
                  </a:cubicBezTo>
                  <a:lnTo>
                    <a:pt x="3206" y="1391"/>
                  </a:lnTo>
                  <a:cubicBezTo>
                    <a:pt x="3025" y="1565"/>
                    <a:pt x="2948" y="1620"/>
                    <a:pt x="2912" y="1620"/>
                  </a:cubicBezTo>
                  <a:cubicBezTo>
                    <a:pt x="2891" y="1620"/>
                    <a:pt x="2884" y="1600"/>
                    <a:pt x="2880" y="1573"/>
                  </a:cubicBezTo>
                  <a:cubicBezTo>
                    <a:pt x="2824" y="1662"/>
                    <a:pt x="2482" y="2079"/>
                    <a:pt x="2446" y="2079"/>
                  </a:cubicBezTo>
                  <a:cubicBezTo>
                    <a:pt x="2443" y="2079"/>
                    <a:pt x="2442" y="2075"/>
                    <a:pt x="2444" y="2069"/>
                  </a:cubicBezTo>
                  <a:cubicBezTo>
                    <a:pt x="3241" y="1120"/>
                    <a:pt x="2767" y="1555"/>
                    <a:pt x="3241" y="913"/>
                  </a:cubicBezTo>
                  <a:lnTo>
                    <a:pt x="3241" y="913"/>
                  </a:lnTo>
                  <a:cubicBezTo>
                    <a:pt x="2944" y="1302"/>
                    <a:pt x="3084" y="930"/>
                    <a:pt x="2589" y="1597"/>
                  </a:cubicBezTo>
                  <a:cubicBezTo>
                    <a:pt x="2626" y="1488"/>
                    <a:pt x="2892" y="1222"/>
                    <a:pt x="3061" y="968"/>
                  </a:cubicBezTo>
                  <a:lnTo>
                    <a:pt x="3061" y="968"/>
                  </a:lnTo>
                  <a:cubicBezTo>
                    <a:pt x="2989" y="1031"/>
                    <a:pt x="2947" y="1056"/>
                    <a:pt x="2924" y="1056"/>
                  </a:cubicBezTo>
                  <a:cubicBezTo>
                    <a:pt x="2836" y="1056"/>
                    <a:pt x="3061" y="662"/>
                    <a:pt x="2960" y="662"/>
                  </a:cubicBezTo>
                  <a:cubicBezTo>
                    <a:pt x="2955" y="662"/>
                    <a:pt x="2948" y="663"/>
                    <a:pt x="2940" y="665"/>
                  </a:cubicBezTo>
                  <a:cubicBezTo>
                    <a:pt x="2831" y="786"/>
                    <a:pt x="2674" y="1004"/>
                    <a:pt x="2505" y="1173"/>
                  </a:cubicBezTo>
                  <a:lnTo>
                    <a:pt x="2989" y="496"/>
                  </a:lnTo>
                  <a:lnTo>
                    <a:pt x="2989" y="496"/>
                  </a:lnTo>
                  <a:cubicBezTo>
                    <a:pt x="2943" y="532"/>
                    <a:pt x="2614" y="926"/>
                    <a:pt x="2592" y="926"/>
                  </a:cubicBezTo>
                  <a:cubicBezTo>
                    <a:pt x="2585" y="926"/>
                    <a:pt x="2613" y="881"/>
                    <a:pt x="2698" y="762"/>
                  </a:cubicBezTo>
                  <a:lnTo>
                    <a:pt x="2698" y="762"/>
                  </a:lnTo>
                  <a:cubicBezTo>
                    <a:pt x="2614" y="871"/>
                    <a:pt x="2481" y="1040"/>
                    <a:pt x="2444" y="1077"/>
                  </a:cubicBezTo>
                  <a:cubicBezTo>
                    <a:pt x="2592" y="761"/>
                    <a:pt x="2493" y="743"/>
                    <a:pt x="2379" y="743"/>
                  </a:cubicBezTo>
                  <a:cubicBezTo>
                    <a:pt x="2364" y="743"/>
                    <a:pt x="2349" y="743"/>
                    <a:pt x="2335" y="743"/>
                  </a:cubicBezTo>
                  <a:cubicBezTo>
                    <a:pt x="2184" y="743"/>
                    <a:pt x="2061" y="712"/>
                    <a:pt x="2505" y="0"/>
                  </a:cubicBezTo>
                  <a:close/>
                </a:path>
              </a:pathLst>
            </a:custGeom>
            <a:solidFill>
              <a:srgbClr val="D9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3"/>
            <p:cNvSpPr/>
            <p:nvPr/>
          </p:nvSpPr>
          <p:spPr>
            <a:xfrm>
              <a:off x="8978960" y="1030115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3"/>
            <p:cNvSpPr/>
            <p:nvPr/>
          </p:nvSpPr>
          <p:spPr>
            <a:xfrm>
              <a:off x="683680" y="-2956"/>
              <a:ext cx="218812" cy="46045"/>
            </a:xfrm>
            <a:custGeom>
              <a:rect b="b" l="l" r="r" t="t"/>
              <a:pathLst>
                <a:path extrusionOk="0" h="1436" w="6824">
                  <a:moveTo>
                    <a:pt x="1" y="1"/>
                  </a:moveTo>
                  <a:cubicBezTo>
                    <a:pt x="267" y="230"/>
                    <a:pt x="484" y="424"/>
                    <a:pt x="642" y="557"/>
                  </a:cubicBezTo>
                  <a:cubicBezTo>
                    <a:pt x="1422" y="1201"/>
                    <a:pt x="2184" y="1435"/>
                    <a:pt x="2861" y="1435"/>
                  </a:cubicBezTo>
                  <a:cubicBezTo>
                    <a:pt x="3811" y="1435"/>
                    <a:pt x="4595" y="976"/>
                    <a:pt x="5033" y="545"/>
                  </a:cubicBezTo>
                  <a:cubicBezTo>
                    <a:pt x="5057" y="521"/>
                    <a:pt x="5081" y="496"/>
                    <a:pt x="5105" y="472"/>
                  </a:cubicBezTo>
                  <a:cubicBezTo>
                    <a:pt x="5142" y="460"/>
                    <a:pt x="5166" y="460"/>
                    <a:pt x="5202" y="448"/>
                  </a:cubicBezTo>
                  <a:cubicBezTo>
                    <a:pt x="5626" y="436"/>
                    <a:pt x="6230" y="339"/>
                    <a:pt x="6823" y="1"/>
                  </a:cubicBezTo>
                  <a:close/>
                </a:path>
              </a:pathLst>
            </a:custGeom>
            <a:solidFill>
              <a:srgbClr val="D9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3"/>
            <p:cNvSpPr/>
            <p:nvPr/>
          </p:nvSpPr>
          <p:spPr>
            <a:xfrm>
              <a:off x="-138" y="4445"/>
              <a:ext cx="749391" cy="797264"/>
            </a:xfrm>
            <a:custGeom>
              <a:rect b="b" l="l" r="r" t="t"/>
              <a:pathLst>
                <a:path extrusionOk="0" h="24864" w="23371">
                  <a:moveTo>
                    <a:pt x="6931" y="15400"/>
                  </a:moveTo>
                  <a:lnTo>
                    <a:pt x="6931" y="15400"/>
                  </a:lnTo>
                  <a:cubicBezTo>
                    <a:pt x="6907" y="15545"/>
                    <a:pt x="6859" y="15678"/>
                    <a:pt x="6810" y="15811"/>
                  </a:cubicBezTo>
                  <a:lnTo>
                    <a:pt x="6798" y="15787"/>
                  </a:lnTo>
                  <a:cubicBezTo>
                    <a:pt x="6847" y="15666"/>
                    <a:pt x="6883" y="15545"/>
                    <a:pt x="6907" y="15412"/>
                  </a:cubicBezTo>
                  <a:lnTo>
                    <a:pt x="6931" y="15400"/>
                  </a:lnTo>
                  <a:close/>
                  <a:moveTo>
                    <a:pt x="0" y="1"/>
                  </a:moveTo>
                  <a:lnTo>
                    <a:pt x="0" y="24279"/>
                  </a:lnTo>
                  <a:cubicBezTo>
                    <a:pt x="675" y="24709"/>
                    <a:pt x="1295" y="24863"/>
                    <a:pt x="1837" y="24863"/>
                  </a:cubicBezTo>
                  <a:cubicBezTo>
                    <a:pt x="3092" y="24863"/>
                    <a:pt x="3929" y="24035"/>
                    <a:pt x="4065" y="23892"/>
                  </a:cubicBezTo>
                  <a:cubicBezTo>
                    <a:pt x="4306" y="23638"/>
                    <a:pt x="4548" y="23311"/>
                    <a:pt x="4706" y="22912"/>
                  </a:cubicBezTo>
                  <a:cubicBezTo>
                    <a:pt x="5637" y="22706"/>
                    <a:pt x="6242" y="22089"/>
                    <a:pt x="6351" y="21968"/>
                  </a:cubicBezTo>
                  <a:cubicBezTo>
                    <a:pt x="6738" y="21533"/>
                    <a:pt x="7355" y="20625"/>
                    <a:pt x="7101" y="19392"/>
                  </a:cubicBezTo>
                  <a:cubicBezTo>
                    <a:pt x="7488" y="19150"/>
                    <a:pt x="7730" y="18896"/>
                    <a:pt x="7802" y="18811"/>
                  </a:cubicBezTo>
                  <a:cubicBezTo>
                    <a:pt x="9012" y="17444"/>
                    <a:pt x="8625" y="16053"/>
                    <a:pt x="8032" y="15037"/>
                  </a:cubicBezTo>
                  <a:cubicBezTo>
                    <a:pt x="8093" y="15000"/>
                    <a:pt x="8165" y="14964"/>
                    <a:pt x="8226" y="14928"/>
                  </a:cubicBezTo>
                  <a:cubicBezTo>
                    <a:pt x="8813" y="15233"/>
                    <a:pt x="9469" y="15470"/>
                    <a:pt x="10137" y="15470"/>
                  </a:cubicBezTo>
                  <a:cubicBezTo>
                    <a:pt x="10872" y="15470"/>
                    <a:pt x="11623" y="15182"/>
                    <a:pt x="12315" y="14384"/>
                  </a:cubicBezTo>
                  <a:cubicBezTo>
                    <a:pt x="12895" y="13718"/>
                    <a:pt x="13149" y="12992"/>
                    <a:pt x="13077" y="12218"/>
                  </a:cubicBezTo>
                  <a:cubicBezTo>
                    <a:pt x="13524" y="10851"/>
                    <a:pt x="12726" y="9593"/>
                    <a:pt x="12157" y="8855"/>
                  </a:cubicBezTo>
                  <a:lnTo>
                    <a:pt x="12169" y="8843"/>
                  </a:lnTo>
                  <a:cubicBezTo>
                    <a:pt x="12726" y="8734"/>
                    <a:pt x="13294" y="8444"/>
                    <a:pt x="13827" y="7863"/>
                  </a:cubicBezTo>
                  <a:cubicBezTo>
                    <a:pt x="14679" y="8497"/>
                    <a:pt x="15440" y="8716"/>
                    <a:pt x="16083" y="8716"/>
                  </a:cubicBezTo>
                  <a:cubicBezTo>
                    <a:pt x="17184" y="8716"/>
                    <a:pt x="17944" y="8076"/>
                    <a:pt x="18242" y="7779"/>
                  </a:cubicBezTo>
                  <a:cubicBezTo>
                    <a:pt x="18254" y="7767"/>
                    <a:pt x="18278" y="7742"/>
                    <a:pt x="18315" y="7706"/>
                  </a:cubicBezTo>
                  <a:cubicBezTo>
                    <a:pt x="19089" y="7585"/>
                    <a:pt x="19657" y="7162"/>
                    <a:pt x="19875" y="6980"/>
                  </a:cubicBezTo>
                  <a:cubicBezTo>
                    <a:pt x="20093" y="6932"/>
                    <a:pt x="20274" y="6859"/>
                    <a:pt x="20456" y="6787"/>
                  </a:cubicBezTo>
                  <a:cubicBezTo>
                    <a:pt x="20831" y="6630"/>
                    <a:pt x="21109" y="6436"/>
                    <a:pt x="21290" y="6279"/>
                  </a:cubicBezTo>
                  <a:cubicBezTo>
                    <a:pt x="21980" y="5698"/>
                    <a:pt x="23371" y="4041"/>
                    <a:pt x="21302" y="1416"/>
                  </a:cubicBezTo>
                  <a:cubicBezTo>
                    <a:pt x="21036" y="1065"/>
                    <a:pt x="20637" y="581"/>
                    <a:pt x="20165" y="1"/>
                  </a:cubicBezTo>
                  <a:close/>
                </a:path>
              </a:pathLst>
            </a:custGeom>
            <a:solidFill>
              <a:srgbClr val="D9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3"/>
            <p:cNvSpPr/>
            <p:nvPr/>
          </p:nvSpPr>
          <p:spPr>
            <a:xfrm>
              <a:off x="-138" y="4144300"/>
              <a:ext cx="4264004" cy="1015627"/>
            </a:xfrm>
            <a:custGeom>
              <a:rect b="b" l="l" r="r" t="t"/>
              <a:pathLst>
                <a:path extrusionOk="0" h="31674" w="132980">
                  <a:moveTo>
                    <a:pt x="21859" y="7480"/>
                  </a:moveTo>
                  <a:lnTo>
                    <a:pt x="21859" y="7480"/>
                  </a:lnTo>
                  <a:cubicBezTo>
                    <a:pt x="22101" y="7589"/>
                    <a:pt x="22319" y="7722"/>
                    <a:pt x="22524" y="7867"/>
                  </a:cubicBezTo>
                  <a:cubicBezTo>
                    <a:pt x="22306" y="7722"/>
                    <a:pt x="22089" y="7601"/>
                    <a:pt x="21871" y="7504"/>
                  </a:cubicBezTo>
                  <a:lnTo>
                    <a:pt x="21859" y="7480"/>
                  </a:lnTo>
                  <a:close/>
                  <a:moveTo>
                    <a:pt x="2254" y="0"/>
                  </a:moveTo>
                  <a:cubicBezTo>
                    <a:pt x="1364" y="0"/>
                    <a:pt x="625" y="195"/>
                    <a:pt x="0" y="513"/>
                  </a:cubicBezTo>
                  <a:lnTo>
                    <a:pt x="0" y="31674"/>
                  </a:lnTo>
                  <a:lnTo>
                    <a:pt x="132980" y="31674"/>
                  </a:lnTo>
                  <a:cubicBezTo>
                    <a:pt x="132823" y="30234"/>
                    <a:pt x="132242" y="28033"/>
                    <a:pt x="129810" y="26932"/>
                  </a:cubicBezTo>
                  <a:cubicBezTo>
                    <a:pt x="129603" y="26837"/>
                    <a:pt x="128696" y="26449"/>
                    <a:pt x="127515" y="26449"/>
                  </a:cubicBezTo>
                  <a:cubicBezTo>
                    <a:pt x="127182" y="26449"/>
                    <a:pt x="126827" y="26480"/>
                    <a:pt x="126460" y="26557"/>
                  </a:cubicBezTo>
                  <a:cubicBezTo>
                    <a:pt x="126290" y="26472"/>
                    <a:pt x="126145" y="26412"/>
                    <a:pt x="126012" y="26363"/>
                  </a:cubicBezTo>
                  <a:cubicBezTo>
                    <a:pt x="125833" y="26300"/>
                    <a:pt x="125073" y="26043"/>
                    <a:pt x="124086" y="26043"/>
                  </a:cubicBezTo>
                  <a:cubicBezTo>
                    <a:pt x="123942" y="26043"/>
                    <a:pt x="123794" y="26049"/>
                    <a:pt x="123641" y="26061"/>
                  </a:cubicBezTo>
                  <a:cubicBezTo>
                    <a:pt x="122819" y="24440"/>
                    <a:pt x="121306" y="23787"/>
                    <a:pt x="120423" y="23521"/>
                  </a:cubicBezTo>
                  <a:cubicBezTo>
                    <a:pt x="119920" y="23384"/>
                    <a:pt x="119377" y="23293"/>
                    <a:pt x="118817" y="23293"/>
                  </a:cubicBezTo>
                  <a:cubicBezTo>
                    <a:pt x="117735" y="23293"/>
                    <a:pt x="116588" y="23633"/>
                    <a:pt x="115536" y="24646"/>
                  </a:cubicBezTo>
                  <a:cubicBezTo>
                    <a:pt x="114956" y="24682"/>
                    <a:pt x="114290" y="24815"/>
                    <a:pt x="113637" y="25141"/>
                  </a:cubicBezTo>
                  <a:cubicBezTo>
                    <a:pt x="113444" y="25081"/>
                    <a:pt x="113226" y="25057"/>
                    <a:pt x="112972" y="25033"/>
                  </a:cubicBezTo>
                  <a:cubicBezTo>
                    <a:pt x="112476" y="24682"/>
                    <a:pt x="111871" y="24391"/>
                    <a:pt x="111121" y="24198"/>
                  </a:cubicBezTo>
                  <a:cubicBezTo>
                    <a:pt x="110695" y="24082"/>
                    <a:pt x="110186" y="23993"/>
                    <a:pt x="109633" y="23993"/>
                  </a:cubicBezTo>
                  <a:cubicBezTo>
                    <a:pt x="108634" y="23993"/>
                    <a:pt x="107491" y="24283"/>
                    <a:pt x="106440" y="25226"/>
                  </a:cubicBezTo>
                  <a:cubicBezTo>
                    <a:pt x="106476" y="25093"/>
                    <a:pt x="106500" y="24972"/>
                    <a:pt x="106536" y="24851"/>
                  </a:cubicBezTo>
                  <a:cubicBezTo>
                    <a:pt x="107843" y="19383"/>
                    <a:pt x="104202" y="17871"/>
                    <a:pt x="103052" y="17533"/>
                  </a:cubicBezTo>
                  <a:cubicBezTo>
                    <a:pt x="102968" y="17508"/>
                    <a:pt x="102871" y="17484"/>
                    <a:pt x="102786" y="17460"/>
                  </a:cubicBezTo>
                  <a:cubicBezTo>
                    <a:pt x="102423" y="17267"/>
                    <a:pt x="102000" y="17085"/>
                    <a:pt x="101528" y="16952"/>
                  </a:cubicBezTo>
                  <a:cubicBezTo>
                    <a:pt x="101199" y="16855"/>
                    <a:pt x="100643" y="16731"/>
                    <a:pt x="99974" y="16731"/>
                  </a:cubicBezTo>
                  <a:cubicBezTo>
                    <a:pt x="98726" y="16731"/>
                    <a:pt x="97086" y="17161"/>
                    <a:pt x="95794" y="18996"/>
                  </a:cubicBezTo>
                  <a:cubicBezTo>
                    <a:pt x="94101" y="19057"/>
                    <a:pt x="91887" y="19964"/>
                    <a:pt x="90641" y="23799"/>
                  </a:cubicBezTo>
                  <a:cubicBezTo>
                    <a:pt x="90593" y="23944"/>
                    <a:pt x="90544" y="24101"/>
                    <a:pt x="90496" y="24271"/>
                  </a:cubicBezTo>
                  <a:cubicBezTo>
                    <a:pt x="90448" y="24258"/>
                    <a:pt x="90399" y="24246"/>
                    <a:pt x="90351" y="24234"/>
                  </a:cubicBezTo>
                  <a:cubicBezTo>
                    <a:pt x="89759" y="24078"/>
                    <a:pt x="89218" y="24006"/>
                    <a:pt x="88723" y="24006"/>
                  </a:cubicBezTo>
                  <a:cubicBezTo>
                    <a:pt x="87993" y="24006"/>
                    <a:pt x="87361" y="24161"/>
                    <a:pt x="86806" y="24428"/>
                  </a:cubicBezTo>
                  <a:cubicBezTo>
                    <a:pt x="86504" y="24258"/>
                    <a:pt x="86177" y="24137"/>
                    <a:pt x="85863" y="24041"/>
                  </a:cubicBezTo>
                  <a:cubicBezTo>
                    <a:pt x="84835" y="22516"/>
                    <a:pt x="83226" y="22021"/>
                    <a:pt x="82742" y="21900"/>
                  </a:cubicBezTo>
                  <a:cubicBezTo>
                    <a:pt x="82519" y="21855"/>
                    <a:pt x="82036" y="21756"/>
                    <a:pt x="81422" y="21756"/>
                  </a:cubicBezTo>
                  <a:cubicBezTo>
                    <a:pt x="81036" y="21756"/>
                    <a:pt x="80599" y="21795"/>
                    <a:pt x="80141" y="21912"/>
                  </a:cubicBezTo>
                  <a:cubicBezTo>
                    <a:pt x="80032" y="21900"/>
                    <a:pt x="79911" y="21875"/>
                    <a:pt x="79766" y="21851"/>
                  </a:cubicBezTo>
                  <a:cubicBezTo>
                    <a:pt x="79609" y="20690"/>
                    <a:pt x="79149" y="19807"/>
                    <a:pt x="78605" y="19166"/>
                  </a:cubicBezTo>
                  <a:cubicBezTo>
                    <a:pt x="78690" y="18646"/>
                    <a:pt x="78774" y="18174"/>
                    <a:pt x="78847" y="17750"/>
                  </a:cubicBezTo>
                  <a:cubicBezTo>
                    <a:pt x="79125" y="16057"/>
                    <a:pt x="79972" y="10904"/>
                    <a:pt x="75012" y="9791"/>
                  </a:cubicBezTo>
                  <a:lnTo>
                    <a:pt x="74976" y="9791"/>
                  </a:lnTo>
                  <a:cubicBezTo>
                    <a:pt x="74540" y="9690"/>
                    <a:pt x="74115" y="9642"/>
                    <a:pt x="73706" y="9642"/>
                  </a:cubicBezTo>
                  <a:cubicBezTo>
                    <a:pt x="73525" y="9642"/>
                    <a:pt x="73348" y="9651"/>
                    <a:pt x="73173" y="9670"/>
                  </a:cubicBezTo>
                  <a:cubicBezTo>
                    <a:pt x="72629" y="9307"/>
                    <a:pt x="71952" y="9004"/>
                    <a:pt x="71129" y="8835"/>
                  </a:cubicBezTo>
                  <a:cubicBezTo>
                    <a:pt x="70857" y="8776"/>
                    <a:pt x="70436" y="8709"/>
                    <a:pt x="69933" y="8709"/>
                  </a:cubicBezTo>
                  <a:cubicBezTo>
                    <a:pt x="68269" y="8709"/>
                    <a:pt x="65702" y="9440"/>
                    <a:pt x="64597" y="13601"/>
                  </a:cubicBezTo>
                  <a:cubicBezTo>
                    <a:pt x="64427" y="14242"/>
                    <a:pt x="64198" y="15150"/>
                    <a:pt x="63931" y="16250"/>
                  </a:cubicBezTo>
                  <a:cubicBezTo>
                    <a:pt x="63762" y="16904"/>
                    <a:pt x="63593" y="17617"/>
                    <a:pt x="63411" y="18379"/>
                  </a:cubicBezTo>
                  <a:cubicBezTo>
                    <a:pt x="63181" y="18029"/>
                    <a:pt x="62927" y="17726"/>
                    <a:pt x="62649" y="17472"/>
                  </a:cubicBezTo>
                  <a:cubicBezTo>
                    <a:pt x="62589" y="15779"/>
                    <a:pt x="62177" y="14049"/>
                    <a:pt x="60786" y="12948"/>
                  </a:cubicBezTo>
                  <a:cubicBezTo>
                    <a:pt x="60532" y="11073"/>
                    <a:pt x="59589" y="9234"/>
                    <a:pt x="56915" y="8605"/>
                  </a:cubicBezTo>
                  <a:cubicBezTo>
                    <a:pt x="56806" y="8581"/>
                    <a:pt x="56710" y="8545"/>
                    <a:pt x="56601" y="8521"/>
                  </a:cubicBezTo>
                  <a:cubicBezTo>
                    <a:pt x="56361" y="8476"/>
                    <a:pt x="56008" y="8430"/>
                    <a:pt x="55588" y="8430"/>
                  </a:cubicBezTo>
                  <a:cubicBezTo>
                    <a:pt x="54630" y="8430"/>
                    <a:pt x="53320" y="8671"/>
                    <a:pt x="52185" y="9730"/>
                  </a:cubicBezTo>
                  <a:cubicBezTo>
                    <a:pt x="51702" y="5896"/>
                    <a:pt x="49488" y="4722"/>
                    <a:pt x="47661" y="4420"/>
                  </a:cubicBezTo>
                  <a:cubicBezTo>
                    <a:pt x="47402" y="4376"/>
                    <a:pt x="47077" y="4340"/>
                    <a:pt x="46711" y="4340"/>
                  </a:cubicBezTo>
                  <a:cubicBezTo>
                    <a:pt x="45474" y="4340"/>
                    <a:pt x="43763" y="4751"/>
                    <a:pt x="42484" y="6646"/>
                  </a:cubicBezTo>
                  <a:cubicBezTo>
                    <a:pt x="41867" y="6355"/>
                    <a:pt x="41310" y="6234"/>
                    <a:pt x="40960" y="6186"/>
                  </a:cubicBezTo>
                  <a:cubicBezTo>
                    <a:pt x="40917" y="6178"/>
                    <a:pt x="40658" y="6140"/>
                    <a:pt x="40267" y="6140"/>
                  </a:cubicBezTo>
                  <a:cubicBezTo>
                    <a:pt x="39434" y="6140"/>
                    <a:pt x="38000" y="6315"/>
                    <a:pt x="36774" y="7335"/>
                  </a:cubicBezTo>
                  <a:cubicBezTo>
                    <a:pt x="35903" y="6754"/>
                    <a:pt x="35008" y="6561"/>
                    <a:pt x="34536" y="6488"/>
                  </a:cubicBezTo>
                  <a:cubicBezTo>
                    <a:pt x="34309" y="6456"/>
                    <a:pt x="34031" y="6431"/>
                    <a:pt x="33719" y="6431"/>
                  </a:cubicBezTo>
                  <a:cubicBezTo>
                    <a:pt x="32038" y="6431"/>
                    <a:pt x="29366" y="7168"/>
                    <a:pt x="28294" y="11545"/>
                  </a:cubicBezTo>
                  <a:cubicBezTo>
                    <a:pt x="28246" y="11738"/>
                    <a:pt x="28185" y="11956"/>
                    <a:pt x="28137" y="12198"/>
                  </a:cubicBezTo>
                  <a:cubicBezTo>
                    <a:pt x="27641" y="10698"/>
                    <a:pt x="26565" y="9355"/>
                    <a:pt x="24351" y="8980"/>
                  </a:cubicBezTo>
                  <a:cubicBezTo>
                    <a:pt x="23528" y="5847"/>
                    <a:pt x="21472" y="4904"/>
                    <a:pt x="19778" y="4686"/>
                  </a:cubicBezTo>
                  <a:cubicBezTo>
                    <a:pt x="19486" y="4649"/>
                    <a:pt x="19208" y="4631"/>
                    <a:pt x="18943" y="4631"/>
                  </a:cubicBezTo>
                  <a:cubicBezTo>
                    <a:pt x="18518" y="4631"/>
                    <a:pt x="18128" y="4677"/>
                    <a:pt x="17770" y="4759"/>
                  </a:cubicBezTo>
                  <a:cubicBezTo>
                    <a:pt x="17165" y="4311"/>
                    <a:pt x="16391" y="3972"/>
                    <a:pt x="15399" y="3827"/>
                  </a:cubicBezTo>
                  <a:cubicBezTo>
                    <a:pt x="14395" y="1976"/>
                    <a:pt x="12690" y="1444"/>
                    <a:pt x="11504" y="1299"/>
                  </a:cubicBezTo>
                  <a:cubicBezTo>
                    <a:pt x="11426" y="1292"/>
                    <a:pt x="11255" y="1278"/>
                    <a:pt x="11018" y="1278"/>
                  </a:cubicBezTo>
                  <a:cubicBezTo>
                    <a:pt x="10405" y="1278"/>
                    <a:pt x="9348" y="1373"/>
                    <a:pt x="8310" y="1940"/>
                  </a:cubicBezTo>
                  <a:cubicBezTo>
                    <a:pt x="7222" y="912"/>
                    <a:pt x="5891" y="646"/>
                    <a:pt x="5286" y="585"/>
                  </a:cubicBezTo>
                  <a:cubicBezTo>
                    <a:pt x="5165" y="573"/>
                    <a:pt x="5044" y="561"/>
                    <a:pt x="4899" y="549"/>
                  </a:cubicBezTo>
                  <a:cubicBezTo>
                    <a:pt x="4367" y="295"/>
                    <a:pt x="3726" y="125"/>
                    <a:pt x="2976" y="41"/>
                  </a:cubicBezTo>
                  <a:cubicBezTo>
                    <a:pt x="2725" y="13"/>
                    <a:pt x="2484" y="0"/>
                    <a:pt x="2254" y="0"/>
                  </a:cubicBezTo>
                  <a:close/>
                </a:path>
              </a:pathLst>
            </a:custGeom>
            <a:solidFill>
              <a:srgbClr val="D9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3"/>
            <p:cNvSpPr/>
            <p:nvPr/>
          </p:nvSpPr>
          <p:spPr>
            <a:xfrm>
              <a:off x="869882" y="4100980"/>
              <a:ext cx="639633" cy="1058947"/>
            </a:xfrm>
            <a:custGeom>
              <a:rect b="b" l="l" r="r" t="t"/>
              <a:pathLst>
                <a:path extrusionOk="0" h="33025" w="19948">
                  <a:moveTo>
                    <a:pt x="12738" y="6069"/>
                  </a:moveTo>
                  <a:cubicBezTo>
                    <a:pt x="13000" y="6069"/>
                    <a:pt x="13235" y="6197"/>
                    <a:pt x="13452" y="6388"/>
                  </a:cubicBezTo>
                  <a:cubicBezTo>
                    <a:pt x="13101" y="7694"/>
                    <a:pt x="12714" y="8771"/>
                    <a:pt x="12460" y="10222"/>
                  </a:cubicBezTo>
                  <a:cubicBezTo>
                    <a:pt x="11105" y="9859"/>
                    <a:pt x="9811" y="9303"/>
                    <a:pt x="9411" y="8819"/>
                  </a:cubicBezTo>
                  <a:cubicBezTo>
                    <a:pt x="9557" y="8674"/>
                    <a:pt x="11577" y="6521"/>
                    <a:pt x="12411" y="6134"/>
                  </a:cubicBezTo>
                  <a:cubicBezTo>
                    <a:pt x="12525" y="6089"/>
                    <a:pt x="12633" y="6069"/>
                    <a:pt x="12738" y="6069"/>
                  </a:cubicBezTo>
                  <a:close/>
                  <a:moveTo>
                    <a:pt x="15992" y="11952"/>
                  </a:moveTo>
                  <a:lnTo>
                    <a:pt x="15976" y="11958"/>
                  </a:lnTo>
                  <a:lnTo>
                    <a:pt x="15976" y="11958"/>
                  </a:lnTo>
                  <a:cubicBezTo>
                    <a:pt x="15989" y="11954"/>
                    <a:pt x="15996" y="11952"/>
                    <a:pt x="15992" y="11952"/>
                  </a:cubicBezTo>
                  <a:close/>
                  <a:moveTo>
                    <a:pt x="15738" y="12521"/>
                  </a:moveTo>
                  <a:cubicBezTo>
                    <a:pt x="15641" y="12564"/>
                    <a:pt x="15553" y="12607"/>
                    <a:pt x="15527" y="12607"/>
                  </a:cubicBezTo>
                  <a:cubicBezTo>
                    <a:pt x="15524" y="12607"/>
                    <a:pt x="15522" y="12607"/>
                    <a:pt x="15520" y="12605"/>
                  </a:cubicBezTo>
                  <a:lnTo>
                    <a:pt x="15738" y="12521"/>
                  </a:lnTo>
                  <a:close/>
                  <a:moveTo>
                    <a:pt x="16173" y="12726"/>
                  </a:moveTo>
                  <a:lnTo>
                    <a:pt x="16089" y="12763"/>
                  </a:lnTo>
                  <a:cubicBezTo>
                    <a:pt x="16089" y="12763"/>
                    <a:pt x="16125" y="12739"/>
                    <a:pt x="16173" y="12726"/>
                  </a:cubicBezTo>
                  <a:close/>
                  <a:moveTo>
                    <a:pt x="15501" y="12761"/>
                  </a:moveTo>
                  <a:cubicBezTo>
                    <a:pt x="15511" y="12761"/>
                    <a:pt x="15403" y="12815"/>
                    <a:pt x="15387" y="12823"/>
                  </a:cubicBezTo>
                  <a:lnTo>
                    <a:pt x="15351" y="12823"/>
                  </a:lnTo>
                  <a:cubicBezTo>
                    <a:pt x="15456" y="12777"/>
                    <a:pt x="15496" y="12761"/>
                    <a:pt x="15501" y="12761"/>
                  </a:cubicBezTo>
                  <a:close/>
                  <a:moveTo>
                    <a:pt x="16040" y="12702"/>
                  </a:moveTo>
                  <a:lnTo>
                    <a:pt x="15762" y="12835"/>
                  </a:lnTo>
                  <a:lnTo>
                    <a:pt x="15774" y="12823"/>
                  </a:lnTo>
                  <a:lnTo>
                    <a:pt x="16040" y="12702"/>
                  </a:lnTo>
                  <a:close/>
                  <a:moveTo>
                    <a:pt x="15798" y="13029"/>
                  </a:moveTo>
                  <a:lnTo>
                    <a:pt x="15798" y="13029"/>
                  </a:lnTo>
                  <a:cubicBezTo>
                    <a:pt x="15786" y="13041"/>
                    <a:pt x="15786" y="13041"/>
                    <a:pt x="15702" y="13077"/>
                  </a:cubicBezTo>
                  <a:lnTo>
                    <a:pt x="15629" y="13114"/>
                  </a:lnTo>
                  <a:lnTo>
                    <a:pt x="15798" y="13029"/>
                  </a:lnTo>
                  <a:close/>
                  <a:moveTo>
                    <a:pt x="16026" y="12872"/>
                  </a:moveTo>
                  <a:cubicBezTo>
                    <a:pt x="15835" y="12968"/>
                    <a:pt x="15587" y="13106"/>
                    <a:pt x="15508" y="13150"/>
                  </a:cubicBezTo>
                  <a:cubicBezTo>
                    <a:pt x="15714" y="13029"/>
                    <a:pt x="15581" y="13077"/>
                    <a:pt x="15932" y="12896"/>
                  </a:cubicBezTo>
                  <a:lnTo>
                    <a:pt x="16026" y="12872"/>
                  </a:lnTo>
                  <a:close/>
                  <a:moveTo>
                    <a:pt x="4333" y="20392"/>
                  </a:moveTo>
                  <a:cubicBezTo>
                    <a:pt x="4326" y="20397"/>
                    <a:pt x="4317" y="20402"/>
                    <a:pt x="4307" y="20408"/>
                  </a:cubicBezTo>
                  <a:cubicBezTo>
                    <a:pt x="4314" y="20404"/>
                    <a:pt x="4324" y="20399"/>
                    <a:pt x="4333" y="20392"/>
                  </a:cubicBezTo>
                  <a:close/>
                  <a:moveTo>
                    <a:pt x="3660" y="20797"/>
                  </a:moveTo>
                  <a:cubicBezTo>
                    <a:pt x="3653" y="20804"/>
                    <a:pt x="3647" y="20812"/>
                    <a:pt x="3641" y="20819"/>
                  </a:cubicBezTo>
                  <a:lnTo>
                    <a:pt x="3653" y="20807"/>
                  </a:lnTo>
                  <a:lnTo>
                    <a:pt x="3660" y="20797"/>
                  </a:lnTo>
                  <a:close/>
                  <a:moveTo>
                    <a:pt x="11976" y="19779"/>
                  </a:moveTo>
                  <a:lnTo>
                    <a:pt x="11927" y="21061"/>
                  </a:lnTo>
                  <a:lnTo>
                    <a:pt x="11915" y="21049"/>
                  </a:lnTo>
                  <a:cubicBezTo>
                    <a:pt x="11855" y="20638"/>
                    <a:pt x="11855" y="20154"/>
                    <a:pt x="11976" y="19779"/>
                  </a:cubicBezTo>
                  <a:close/>
                  <a:moveTo>
                    <a:pt x="6111" y="21717"/>
                  </a:moveTo>
                  <a:cubicBezTo>
                    <a:pt x="6121" y="21717"/>
                    <a:pt x="6098" y="21750"/>
                    <a:pt x="6061" y="21787"/>
                  </a:cubicBezTo>
                  <a:cubicBezTo>
                    <a:pt x="6065" y="21778"/>
                    <a:pt x="6064" y="21774"/>
                    <a:pt x="6060" y="21774"/>
                  </a:cubicBezTo>
                  <a:cubicBezTo>
                    <a:pt x="6052" y="21774"/>
                    <a:pt x="6035" y="21784"/>
                    <a:pt x="6012" y="21799"/>
                  </a:cubicBezTo>
                  <a:lnTo>
                    <a:pt x="6048" y="21763"/>
                  </a:lnTo>
                  <a:cubicBezTo>
                    <a:pt x="6086" y="21730"/>
                    <a:pt x="6105" y="21717"/>
                    <a:pt x="6111" y="21717"/>
                  </a:cubicBezTo>
                  <a:close/>
                  <a:moveTo>
                    <a:pt x="6061" y="21787"/>
                  </a:moveTo>
                  <a:cubicBezTo>
                    <a:pt x="6061" y="21799"/>
                    <a:pt x="6048" y="21823"/>
                    <a:pt x="6000" y="21884"/>
                  </a:cubicBezTo>
                  <a:cubicBezTo>
                    <a:pt x="5966" y="21914"/>
                    <a:pt x="5951" y="21927"/>
                    <a:pt x="5949" y="21927"/>
                  </a:cubicBezTo>
                  <a:cubicBezTo>
                    <a:pt x="5943" y="21927"/>
                    <a:pt x="6017" y="21848"/>
                    <a:pt x="6061" y="21787"/>
                  </a:cubicBezTo>
                  <a:close/>
                  <a:moveTo>
                    <a:pt x="6278" y="21956"/>
                  </a:moveTo>
                  <a:lnTo>
                    <a:pt x="6254" y="21980"/>
                  </a:lnTo>
                  <a:lnTo>
                    <a:pt x="6266" y="21956"/>
                  </a:lnTo>
                  <a:close/>
                  <a:moveTo>
                    <a:pt x="6302" y="21951"/>
                  </a:moveTo>
                  <a:cubicBezTo>
                    <a:pt x="6307" y="21951"/>
                    <a:pt x="6296" y="21963"/>
                    <a:pt x="6278" y="21980"/>
                  </a:cubicBezTo>
                  <a:lnTo>
                    <a:pt x="6290" y="21956"/>
                  </a:lnTo>
                  <a:cubicBezTo>
                    <a:pt x="6297" y="21953"/>
                    <a:pt x="6301" y="21951"/>
                    <a:pt x="6302" y="21951"/>
                  </a:cubicBezTo>
                  <a:close/>
                  <a:moveTo>
                    <a:pt x="6388" y="21962"/>
                  </a:moveTo>
                  <a:cubicBezTo>
                    <a:pt x="6371" y="21977"/>
                    <a:pt x="6340" y="22012"/>
                    <a:pt x="6315" y="22029"/>
                  </a:cubicBezTo>
                  <a:cubicBezTo>
                    <a:pt x="6339" y="22005"/>
                    <a:pt x="6363" y="21980"/>
                    <a:pt x="6351" y="21980"/>
                  </a:cubicBezTo>
                  <a:lnTo>
                    <a:pt x="6388" y="21962"/>
                  </a:lnTo>
                  <a:close/>
                  <a:moveTo>
                    <a:pt x="6308" y="21892"/>
                  </a:moveTo>
                  <a:cubicBezTo>
                    <a:pt x="6311" y="21892"/>
                    <a:pt x="6300" y="21903"/>
                    <a:pt x="6266" y="21932"/>
                  </a:cubicBezTo>
                  <a:cubicBezTo>
                    <a:pt x="6273" y="21926"/>
                    <a:pt x="6277" y="21924"/>
                    <a:pt x="6277" y="21924"/>
                  </a:cubicBezTo>
                  <a:cubicBezTo>
                    <a:pt x="6281" y="21924"/>
                    <a:pt x="6155" y="22034"/>
                    <a:pt x="6144" y="22034"/>
                  </a:cubicBezTo>
                  <a:cubicBezTo>
                    <a:pt x="6143" y="22034"/>
                    <a:pt x="6143" y="22032"/>
                    <a:pt x="6145" y="22029"/>
                  </a:cubicBezTo>
                  <a:lnTo>
                    <a:pt x="6145" y="22029"/>
                  </a:lnTo>
                  <a:cubicBezTo>
                    <a:pt x="6135" y="22034"/>
                    <a:pt x="6129" y="22037"/>
                    <a:pt x="6127" y="22037"/>
                  </a:cubicBezTo>
                  <a:cubicBezTo>
                    <a:pt x="6110" y="22037"/>
                    <a:pt x="6299" y="21892"/>
                    <a:pt x="6308" y="21892"/>
                  </a:cubicBezTo>
                  <a:close/>
                  <a:moveTo>
                    <a:pt x="3351" y="21993"/>
                  </a:moveTo>
                  <a:lnTo>
                    <a:pt x="3290" y="22053"/>
                  </a:lnTo>
                  <a:cubicBezTo>
                    <a:pt x="3290" y="22041"/>
                    <a:pt x="3315" y="22029"/>
                    <a:pt x="3351" y="21993"/>
                  </a:cubicBezTo>
                  <a:close/>
                  <a:moveTo>
                    <a:pt x="6871" y="21859"/>
                  </a:moveTo>
                  <a:lnTo>
                    <a:pt x="6871" y="21859"/>
                  </a:lnTo>
                  <a:cubicBezTo>
                    <a:pt x="6811" y="21908"/>
                    <a:pt x="6750" y="21980"/>
                    <a:pt x="6653" y="22065"/>
                  </a:cubicBezTo>
                  <a:cubicBezTo>
                    <a:pt x="6705" y="22005"/>
                    <a:pt x="6720" y="21981"/>
                    <a:pt x="6707" y="21981"/>
                  </a:cubicBezTo>
                  <a:cubicBezTo>
                    <a:pt x="6702" y="21981"/>
                    <a:pt x="6692" y="21985"/>
                    <a:pt x="6677" y="21993"/>
                  </a:cubicBezTo>
                  <a:cubicBezTo>
                    <a:pt x="6762" y="21932"/>
                    <a:pt x="6847" y="21872"/>
                    <a:pt x="6871" y="21859"/>
                  </a:cubicBezTo>
                  <a:close/>
                  <a:moveTo>
                    <a:pt x="6448" y="22005"/>
                  </a:moveTo>
                  <a:lnTo>
                    <a:pt x="6327" y="22126"/>
                  </a:lnTo>
                  <a:lnTo>
                    <a:pt x="6363" y="22065"/>
                  </a:lnTo>
                  <a:lnTo>
                    <a:pt x="6448" y="22005"/>
                  </a:lnTo>
                  <a:close/>
                  <a:moveTo>
                    <a:pt x="6520" y="22005"/>
                  </a:moveTo>
                  <a:lnTo>
                    <a:pt x="6363" y="22138"/>
                  </a:lnTo>
                  <a:lnTo>
                    <a:pt x="6290" y="22186"/>
                  </a:lnTo>
                  <a:lnTo>
                    <a:pt x="6520" y="22005"/>
                  </a:lnTo>
                  <a:close/>
                  <a:moveTo>
                    <a:pt x="6495" y="22116"/>
                  </a:moveTo>
                  <a:cubicBezTo>
                    <a:pt x="6498" y="22116"/>
                    <a:pt x="6451" y="22169"/>
                    <a:pt x="6411" y="22198"/>
                  </a:cubicBezTo>
                  <a:cubicBezTo>
                    <a:pt x="6436" y="22174"/>
                    <a:pt x="6460" y="22150"/>
                    <a:pt x="6484" y="22126"/>
                  </a:cubicBezTo>
                  <a:cubicBezTo>
                    <a:pt x="6491" y="22119"/>
                    <a:pt x="6494" y="22116"/>
                    <a:pt x="6495" y="22116"/>
                  </a:cubicBezTo>
                  <a:close/>
                  <a:moveTo>
                    <a:pt x="6497" y="22236"/>
                  </a:moveTo>
                  <a:cubicBezTo>
                    <a:pt x="6498" y="22236"/>
                    <a:pt x="6495" y="22242"/>
                    <a:pt x="6484" y="22259"/>
                  </a:cubicBezTo>
                  <a:lnTo>
                    <a:pt x="6472" y="22259"/>
                  </a:lnTo>
                  <a:cubicBezTo>
                    <a:pt x="6485" y="22245"/>
                    <a:pt x="6495" y="22236"/>
                    <a:pt x="6497" y="22236"/>
                  </a:cubicBezTo>
                  <a:close/>
                  <a:moveTo>
                    <a:pt x="6750" y="22138"/>
                  </a:moveTo>
                  <a:cubicBezTo>
                    <a:pt x="6677" y="22198"/>
                    <a:pt x="6653" y="22234"/>
                    <a:pt x="6617" y="22271"/>
                  </a:cubicBezTo>
                  <a:lnTo>
                    <a:pt x="6557" y="22319"/>
                  </a:lnTo>
                  <a:cubicBezTo>
                    <a:pt x="6617" y="22259"/>
                    <a:pt x="6702" y="22174"/>
                    <a:pt x="6750" y="22138"/>
                  </a:cubicBezTo>
                  <a:close/>
                  <a:moveTo>
                    <a:pt x="6883" y="22150"/>
                  </a:moveTo>
                  <a:lnTo>
                    <a:pt x="6883" y="22150"/>
                  </a:lnTo>
                  <a:cubicBezTo>
                    <a:pt x="6835" y="22174"/>
                    <a:pt x="6835" y="22198"/>
                    <a:pt x="6786" y="22247"/>
                  </a:cubicBezTo>
                  <a:lnTo>
                    <a:pt x="6690" y="22319"/>
                  </a:lnTo>
                  <a:cubicBezTo>
                    <a:pt x="6774" y="22222"/>
                    <a:pt x="6823" y="22174"/>
                    <a:pt x="6883" y="22150"/>
                  </a:cubicBezTo>
                  <a:close/>
                  <a:moveTo>
                    <a:pt x="6472" y="22259"/>
                  </a:moveTo>
                  <a:lnTo>
                    <a:pt x="6436" y="22295"/>
                  </a:lnTo>
                  <a:lnTo>
                    <a:pt x="6448" y="22295"/>
                  </a:lnTo>
                  <a:cubicBezTo>
                    <a:pt x="6436" y="22301"/>
                    <a:pt x="6430" y="22304"/>
                    <a:pt x="6428" y="22304"/>
                  </a:cubicBezTo>
                  <a:cubicBezTo>
                    <a:pt x="6426" y="22304"/>
                    <a:pt x="6430" y="22301"/>
                    <a:pt x="6436" y="22295"/>
                  </a:cubicBezTo>
                  <a:lnTo>
                    <a:pt x="6436" y="22295"/>
                  </a:lnTo>
                  <a:cubicBezTo>
                    <a:pt x="6411" y="22307"/>
                    <a:pt x="6399" y="22319"/>
                    <a:pt x="6375" y="22331"/>
                  </a:cubicBezTo>
                  <a:cubicBezTo>
                    <a:pt x="6411" y="22307"/>
                    <a:pt x="6448" y="22271"/>
                    <a:pt x="6472" y="22259"/>
                  </a:cubicBezTo>
                  <a:close/>
                  <a:moveTo>
                    <a:pt x="6593" y="22198"/>
                  </a:moveTo>
                  <a:lnTo>
                    <a:pt x="6593" y="22198"/>
                  </a:lnTo>
                  <a:cubicBezTo>
                    <a:pt x="6569" y="22234"/>
                    <a:pt x="6496" y="22307"/>
                    <a:pt x="6460" y="22343"/>
                  </a:cubicBezTo>
                  <a:lnTo>
                    <a:pt x="6460" y="22331"/>
                  </a:lnTo>
                  <a:lnTo>
                    <a:pt x="6593" y="22198"/>
                  </a:lnTo>
                  <a:close/>
                  <a:moveTo>
                    <a:pt x="6816" y="22275"/>
                  </a:moveTo>
                  <a:cubicBezTo>
                    <a:pt x="6819" y="22275"/>
                    <a:pt x="6794" y="22307"/>
                    <a:pt x="6786" y="22307"/>
                  </a:cubicBezTo>
                  <a:lnTo>
                    <a:pt x="6762" y="22331"/>
                  </a:lnTo>
                  <a:cubicBezTo>
                    <a:pt x="6728" y="22343"/>
                    <a:pt x="6710" y="22354"/>
                    <a:pt x="6709" y="22354"/>
                  </a:cubicBezTo>
                  <a:cubicBezTo>
                    <a:pt x="6708" y="22354"/>
                    <a:pt x="6729" y="22340"/>
                    <a:pt x="6774" y="22295"/>
                  </a:cubicBezTo>
                  <a:lnTo>
                    <a:pt x="6786" y="22307"/>
                  </a:lnTo>
                  <a:cubicBezTo>
                    <a:pt x="6807" y="22283"/>
                    <a:pt x="6815" y="22275"/>
                    <a:pt x="6816" y="22275"/>
                  </a:cubicBezTo>
                  <a:close/>
                  <a:moveTo>
                    <a:pt x="6557" y="22319"/>
                  </a:moveTo>
                  <a:cubicBezTo>
                    <a:pt x="6519" y="22357"/>
                    <a:pt x="6481" y="22387"/>
                    <a:pt x="6466" y="22387"/>
                  </a:cubicBezTo>
                  <a:cubicBezTo>
                    <a:pt x="6462" y="22387"/>
                    <a:pt x="6460" y="22385"/>
                    <a:pt x="6460" y="22380"/>
                  </a:cubicBezTo>
                  <a:lnTo>
                    <a:pt x="6557" y="22319"/>
                  </a:lnTo>
                  <a:close/>
                  <a:moveTo>
                    <a:pt x="4524" y="22368"/>
                  </a:moveTo>
                  <a:lnTo>
                    <a:pt x="4524" y="22368"/>
                  </a:lnTo>
                  <a:cubicBezTo>
                    <a:pt x="4511" y="22376"/>
                    <a:pt x="4494" y="22391"/>
                    <a:pt x="4472" y="22410"/>
                  </a:cubicBezTo>
                  <a:lnTo>
                    <a:pt x="4472" y="22410"/>
                  </a:lnTo>
                  <a:lnTo>
                    <a:pt x="4524" y="22368"/>
                  </a:lnTo>
                  <a:close/>
                  <a:moveTo>
                    <a:pt x="6571" y="22430"/>
                  </a:moveTo>
                  <a:cubicBezTo>
                    <a:pt x="6562" y="22437"/>
                    <a:pt x="6556" y="22442"/>
                    <a:pt x="6556" y="22442"/>
                  </a:cubicBezTo>
                  <a:cubicBezTo>
                    <a:pt x="6555" y="22442"/>
                    <a:pt x="6556" y="22441"/>
                    <a:pt x="6557" y="22439"/>
                  </a:cubicBezTo>
                  <a:lnTo>
                    <a:pt x="6557" y="22439"/>
                  </a:lnTo>
                  <a:lnTo>
                    <a:pt x="6571" y="22430"/>
                  </a:lnTo>
                  <a:close/>
                  <a:moveTo>
                    <a:pt x="5286" y="22162"/>
                  </a:moveTo>
                  <a:lnTo>
                    <a:pt x="4960" y="22464"/>
                  </a:lnTo>
                  <a:lnTo>
                    <a:pt x="4948" y="22464"/>
                  </a:lnTo>
                  <a:lnTo>
                    <a:pt x="5286" y="22162"/>
                  </a:lnTo>
                  <a:close/>
                  <a:moveTo>
                    <a:pt x="6571" y="22420"/>
                  </a:moveTo>
                  <a:cubicBezTo>
                    <a:pt x="6573" y="22420"/>
                    <a:pt x="6571" y="22423"/>
                    <a:pt x="6568" y="22428"/>
                  </a:cubicBezTo>
                  <a:lnTo>
                    <a:pt x="6568" y="22428"/>
                  </a:lnTo>
                  <a:cubicBezTo>
                    <a:pt x="6560" y="22434"/>
                    <a:pt x="6554" y="22440"/>
                    <a:pt x="6548" y="22446"/>
                  </a:cubicBezTo>
                  <a:lnTo>
                    <a:pt x="6548" y="22446"/>
                  </a:lnTo>
                  <a:lnTo>
                    <a:pt x="6520" y="22464"/>
                  </a:lnTo>
                  <a:cubicBezTo>
                    <a:pt x="6553" y="22432"/>
                    <a:pt x="6568" y="22420"/>
                    <a:pt x="6571" y="22420"/>
                  </a:cubicBezTo>
                  <a:close/>
                  <a:moveTo>
                    <a:pt x="3133" y="22368"/>
                  </a:moveTo>
                  <a:cubicBezTo>
                    <a:pt x="3133" y="22380"/>
                    <a:pt x="3133" y="22380"/>
                    <a:pt x="3073" y="22440"/>
                  </a:cubicBezTo>
                  <a:lnTo>
                    <a:pt x="3024" y="22476"/>
                  </a:lnTo>
                  <a:lnTo>
                    <a:pt x="3133" y="22368"/>
                  </a:lnTo>
                  <a:close/>
                  <a:moveTo>
                    <a:pt x="5968" y="22399"/>
                  </a:moveTo>
                  <a:cubicBezTo>
                    <a:pt x="5977" y="22399"/>
                    <a:pt x="5954" y="22427"/>
                    <a:pt x="5855" y="22513"/>
                  </a:cubicBezTo>
                  <a:cubicBezTo>
                    <a:pt x="5869" y="22506"/>
                    <a:pt x="5896" y="22486"/>
                    <a:pt x="5901" y="22486"/>
                  </a:cubicBezTo>
                  <a:cubicBezTo>
                    <a:pt x="5904" y="22486"/>
                    <a:pt x="5897" y="22495"/>
                    <a:pt x="5867" y="22525"/>
                  </a:cubicBezTo>
                  <a:lnTo>
                    <a:pt x="5855" y="22513"/>
                  </a:lnTo>
                  <a:lnTo>
                    <a:pt x="5855" y="22525"/>
                  </a:lnTo>
                  <a:cubicBezTo>
                    <a:pt x="5842" y="22529"/>
                    <a:pt x="5827" y="22535"/>
                    <a:pt x="5820" y="22535"/>
                  </a:cubicBezTo>
                  <a:cubicBezTo>
                    <a:pt x="5807" y="22535"/>
                    <a:pt x="5819" y="22517"/>
                    <a:pt x="5903" y="22440"/>
                  </a:cubicBezTo>
                  <a:cubicBezTo>
                    <a:pt x="5931" y="22418"/>
                    <a:pt x="5961" y="22399"/>
                    <a:pt x="5968" y="22399"/>
                  </a:cubicBezTo>
                  <a:close/>
                  <a:moveTo>
                    <a:pt x="3275" y="22176"/>
                  </a:moveTo>
                  <a:cubicBezTo>
                    <a:pt x="3145" y="22306"/>
                    <a:pt x="2988" y="22485"/>
                    <a:pt x="2927" y="22537"/>
                  </a:cubicBezTo>
                  <a:cubicBezTo>
                    <a:pt x="3073" y="22380"/>
                    <a:pt x="2964" y="22452"/>
                    <a:pt x="3206" y="22210"/>
                  </a:cubicBezTo>
                  <a:lnTo>
                    <a:pt x="3275" y="22176"/>
                  </a:lnTo>
                  <a:close/>
                  <a:moveTo>
                    <a:pt x="6411" y="22428"/>
                  </a:moveTo>
                  <a:cubicBezTo>
                    <a:pt x="6363" y="22464"/>
                    <a:pt x="6315" y="22513"/>
                    <a:pt x="6278" y="22549"/>
                  </a:cubicBezTo>
                  <a:lnTo>
                    <a:pt x="6302" y="22501"/>
                  </a:lnTo>
                  <a:lnTo>
                    <a:pt x="6254" y="22537"/>
                  </a:lnTo>
                  <a:lnTo>
                    <a:pt x="6254" y="22537"/>
                  </a:lnTo>
                  <a:lnTo>
                    <a:pt x="6302" y="22488"/>
                  </a:lnTo>
                  <a:lnTo>
                    <a:pt x="6302" y="22501"/>
                  </a:lnTo>
                  <a:lnTo>
                    <a:pt x="6411" y="22428"/>
                  </a:lnTo>
                  <a:close/>
                  <a:moveTo>
                    <a:pt x="6605" y="22416"/>
                  </a:moveTo>
                  <a:cubicBezTo>
                    <a:pt x="6665" y="22416"/>
                    <a:pt x="6508" y="22573"/>
                    <a:pt x="6448" y="22573"/>
                  </a:cubicBezTo>
                  <a:cubicBezTo>
                    <a:pt x="6544" y="22513"/>
                    <a:pt x="6569" y="22476"/>
                    <a:pt x="6605" y="22416"/>
                  </a:cubicBezTo>
                  <a:close/>
                  <a:moveTo>
                    <a:pt x="5407" y="22488"/>
                  </a:moveTo>
                  <a:lnTo>
                    <a:pt x="5407" y="22488"/>
                  </a:lnTo>
                  <a:cubicBezTo>
                    <a:pt x="5359" y="22537"/>
                    <a:pt x="5335" y="22549"/>
                    <a:pt x="5286" y="22585"/>
                  </a:cubicBezTo>
                  <a:cubicBezTo>
                    <a:pt x="5283" y="22587"/>
                    <a:pt x="5281" y="22588"/>
                    <a:pt x="5280" y="22588"/>
                  </a:cubicBezTo>
                  <a:cubicBezTo>
                    <a:pt x="5272" y="22588"/>
                    <a:pt x="5305" y="22555"/>
                    <a:pt x="5347" y="22513"/>
                  </a:cubicBezTo>
                  <a:lnTo>
                    <a:pt x="5407" y="22488"/>
                  </a:lnTo>
                  <a:close/>
                  <a:moveTo>
                    <a:pt x="6460" y="22077"/>
                  </a:moveTo>
                  <a:cubicBezTo>
                    <a:pt x="6375" y="22174"/>
                    <a:pt x="6327" y="22234"/>
                    <a:pt x="6302" y="22259"/>
                  </a:cubicBezTo>
                  <a:lnTo>
                    <a:pt x="6400" y="22215"/>
                  </a:lnTo>
                  <a:lnTo>
                    <a:pt x="6400" y="22215"/>
                  </a:lnTo>
                  <a:cubicBezTo>
                    <a:pt x="6383" y="22242"/>
                    <a:pt x="6373" y="22261"/>
                    <a:pt x="6363" y="22271"/>
                  </a:cubicBezTo>
                  <a:cubicBezTo>
                    <a:pt x="6375" y="22271"/>
                    <a:pt x="6387" y="22271"/>
                    <a:pt x="6460" y="22222"/>
                  </a:cubicBezTo>
                  <a:lnTo>
                    <a:pt x="6460" y="22222"/>
                  </a:lnTo>
                  <a:cubicBezTo>
                    <a:pt x="6472" y="22234"/>
                    <a:pt x="6387" y="22295"/>
                    <a:pt x="6339" y="22343"/>
                  </a:cubicBezTo>
                  <a:lnTo>
                    <a:pt x="6375" y="22331"/>
                  </a:lnTo>
                  <a:lnTo>
                    <a:pt x="6375" y="22331"/>
                  </a:lnTo>
                  <a:cubicBezTo>
                    <a:pt x="6349" y="22357"/>
                    <a:pt x="6323" y="22377"/>
                    <a:pt x="6315" y="22377"/>
                  </a:cubicBezTo>
                  <a:cubicBezTo>
                    <a:pt x="6312" y="22377"/>
                    <a:pt x="6311" y="22374"/>
                    <a:pt x="6315" y="22368"/>
                  </a:cubicBezTo>
                  <a:cubicBezTo>
                    <a:pt x="6315" y="22368"/>
                    <a:pt x="6327" y="22355"/>
                    <a:pt x="6339" y="22343"/>
                  </a:cubicBezTo>
                  <a:cubicBezTo>
                    <a:pt x="6339" y="22331"/>
                    <a:pt x="6339" y="22307"/>
                    <a:pt x="6363" y="22271"/>
                  </a:cubicBezTo>
                  <a:cubicBezTo>
                    <a:pt x="6351" y="22271"/>
                    <a:pt x="6339" y="22283"/>
                    <a:pt x="6315" y="22295"/>
                  </a:cubicBezTo>
                  <a:cubicBezTo>
                    <a:pt x="6254" y="22392"/>
                    <a:pt x="6109" y="22452"/>
                    <a:pt x="6169" y="22452"/>
                  </a:cubicBezTo>
                  <a:cubicBezTo>
                    <a:pt x="6097" y="22501"/>
                    <a:pt x="6000" y="22597"/>
                    <a:pt x="5976" y="22597"/>
                  </a:cubicBezTo>
                  <a:cubicBezTo>
                    <a:pt x="6109" y="22452"/>
                    <a:pt x="6182" y="22404"/>
                    <a:pt x="6327" y="22283"/>
                  </a:cubicBezTo>
                  <a:cubicBezTo>
                    <a:pt x="6302" y="22283"/>
                    <a:pt x="6290" y="22283"/>
                    <a:pt x="6302" y="22259"/>
                  </a:cubicBezTo>
                  <a:lnTo>
                    <a:pt x="6302" y="22259"/>
                  </a:lnTo>
                  <a:lnTo>
                    <a:pt x="6290" y="22271"/>
                  </a:lnTo>
                  <a:lnTo>
                    <a:pt x="6302" y="22247"/>
                  </a:lnTo>
                  <a:lnTo>
                    <a:pt x="6302" y="22210"/>
                  </a:lnTo>
                  <a:lnTo>
                    <a:pt x="6278" y="22222"/>
                  </a:lnTo>
                  <a:lnTo>
                    <a:pt x="6278" y="22222"/>
                  </a:lnTo>
                  <a:lnTo>
                    <a:pt x="6302" y="22198"/>
                  </a:lnTo>
                  <a:lnTo>
                    <a:pt x="6302" y="22210"/>
                  </a:lnTo>
                  <a:cubicBezTo>
                    <a:pt x="6339" y="22162"/>
                    <a:pt x="6387" y="22126"/>
                    <a:pt x="6460" y="22077"/>
                  </a:cubicBezTo>
                  <a:close/>
                  <a:moveTo>
                    <a:pt x="6944" y="22561"/>
                  </a:moveTo>
                  <a:cubicBezTo>
                    <a:pt x="6921" y="22584"/>
                    <a:pt x="6788" y="22695"/>
                    <a:pt x="6786" y="22695"/>
                  </a:cubicBezTo>
                  <a:cubicBezTo>
                    <a:pt x="6786" y="22695"/>
                    <a:pt x="6786" y="22695"/>
                    <a:pt x="6786" y="22694"/>
                  </a:cubicBezTo>
                  <a:lnTo>
                    <a:pt x="6786" y="22694"/>
                  </a:lnTo>
                  <a:cubicBezTo>
                    <a:pt x="6783" y="22698"/>
                    <a:pt x="6781" y="22700"/>
                    <a:pt x="6781" y="22700"/>
                  </a:cubicBezTo>
                  <a:cubicBezTo>
                    <a:pt x="6779" y="22700"/>
                    <a:pt x="6900" y="22572"/>
                    <a:pt x="6944" y="22561"/>
                  </a:cubicBezTo>
                  <a:close/>
                  <a:moveTo>
                    <a:pt x="4464" y="22247"/>
                  </a:moveTo>
                  <a:lnTo>
                    <a:pt x="4077" y="22622"/>
                  </a:lnTo>
                  <a:cubicBezTo>
                    <a:pt x="4087" y="22607"/>
                    <a:pt x="4094" y="22594"/>
                    <a:pt x="4088" y="22594"/>
                  </a:cubicBezTo>
                  <a:cubicBezTo>
                    <a:pt x="4078" y="22594"/>
                    <a:pt x="4039" y="22621"/>
                    <a:pt x="3932" y="22706"/>
                  </a:cubicBezTo>
                  <a:lnTo>
                    <a:pt x="4464" y="22247"/>
                  </a:lnTo>
                  <a:close/>
                  <a:moveTo>
                    <a:pt x="5556" y="22649"/>
                  </a:moveTo>
                  <a:cubicBezTo>
                    <a:pt x="5564" y="22649"/>
                    <a:pt x="5552" y="22674"/>
                    <a:pt x="5552" y="22682"/>
                  </a:cubicBezTo>
                  <a:cubicBezTo>
                    <a:pt x="5567" y="22668"/>
                    <a:pt x="5577" y="22662"/>
                    <a:pt x="5583" y="22662"/>
                  </a:cubicBezTo>
                  <a:cubicBezTo>
                    <a:pt x="5587" y="22662"/>
                    <a:pt x="5589" y="22665"/>
                    <a:pt x="5589" y="22670"/>
                  </a:cubicBezTo>
                  <a:cubicBezTo>
                    <a:pt x="5565" y="22682"/>
                    <a:pt x="5552" y="22682"/>
                    <a:pt x="5552" y="22682"/>
                  </a:cubicBezTo>
                  <a:cubicBezTo>
                    <a:pt x="5540" y="22682"/>
                    <a:pt x="5516" y="22694"/>
                    <a:pt x="5492" y="22730"/>
                  </a:cubicBezTo>
                  <a:lnTo>
                    <a:pt x="5528" y="22670"/>
                  </a:lnTo>
                  <a:cubicBezTo>
                    <a:pt x="5544" y="22654"/>
                    <a:pt x="5552" y="22649"/>
                    <a:pt x="5556" y="22649"/>
                  </a:cubicBezTo>
                  <a:close/>
                  <a:moveTo>
                    <a:pt x="6351" y="22549"/>
                  </a:moveTo>
                  <a:lnTo>
                    <a:pt x="6351" y="22549"/>
                  </a:lnTo>
                  <a:cubicBezTo>
                    <a:pt x="6230" y="22646"/>
                    <a:pt x="6169" y="22718"/>
                    <a:pt x="6061" y="22791"/>
                  </a:cubicBezTo>
                  <a:cubicBezTo>
                    <a:pt x="6169" y="22670"/>
                    <a:pt x="6266" y="22609"/>
                    <a:pt x="6351" y="22549"/>
                  </a:cubicBezTo>
                  <a:close/>
                  <a:moveTo>
                    <a:pt x="6036" y="22658"/>
                  </a:moveTo>
                  <a:lnTo>
                    <a:pt x="6036" y="22658"/>
                  </a:lnTo>
                  <a:cubicBezTo>
                    <a:pt x="5996" y="22698"/>
                    <a:pt x="5931" y="22763"/>
                    <a:pt x="5917" y="22763"/>
                  </a:cubicBezTo>
                  <a:cubicBezTo>
                    <a:pt x="5914" y="22763"/>
                    <a:pt x="5913" y="22761"/>
                    <a:pt x="5915" y="22755"/>
                  </a:cubicBezTo>
                  <a:lnTo>
                    <a:pt x="5915" y="22755"/>
                  </a:lnTo>
                  <a:lnTo>
                    <a:pt x="5843" y="22827"/>
                  </a:lnTo>
                  <a:lnTo>
                    <a:pt x="5952" y="22694"/>
                  </a:lnTo>
                  <a:lnTo>
                    <a:pt x="6036" y="22658"/>
                  </a:lnTo>
                  <a:close/>
                  <a:moveTo>
                    <a:pt x="5637" y="22694"/>
                  </a:moveTo>
                  <a:lnTo>
                    <a:pt x="5468" y="22851"/>
                  </a:lnTo>
                  <a:lnTo>
                    <a:pt x="5468" y="22851"/>
                  </a:lnTo>
                  <a:lnTo>
                    <a:pt x="5492" y="22815"/>
                  </a:lnTo>
                  <a:lnTo>
                    <a:pt x="5637" y="22694"/>
                  </a:lnTo>
                  <a:close/>
                  <a:moveTo>
                    <a:pt x="5444" y="22815"/>
                  </a:moveTo>
                  <a:lnTo>
                    <a:pt x="5432" y="22839"/>
                  </a:lnTo>
                  <a:lnTo>
                    <a:pt x="5407" y="22876"/>
                  </a:lnTo>
                  <a:lnTo>
                    <a:pt x="5444" y="22815"/>
                  </a:lnTo>
                  <a:close/>
                  <a:moveTo>
                    <a:pt x="6460" y="22779"/>
                  </a:moveTo>
                  <a:lnTo>
                    <a:pt x="6266" y="22936"/>
                  </a:lnTo>
                  <a:lnTo>
                    <a:pt x="6266" y="22936"/>
                  </a:lnTo>
                  <a:lnTo>
                    <a:pt x="6315" y="22888"/>
                  </a:lnTo>
                  <a:cubicBezTo>
                    <a:pt x="6328" y="22872"/>
                    <a:pt x="6329" y="22867"/>
                    <a:pt x="6324" y="22867"/>
                  </a:cubicBezTo>
                  <a:cubicBezTo>
                    <a:pt x="6310" y="22867"/>
                    <a:pt x="6253" y="22903"/>
                    <a:pt x="6239" y="22903"/>
                  </a:cubicBezTo>
                  <a:cubicBezTo>
                    <a:pt x="6229" y="22903"/>
                    <a:pt x="6244" y="22881"/>
                    <a:pt x="6327" y="22803"/>
                  </a:cubicBezTo>
                  <a:lnTo>
                    <a:pt x="6327" y="22803"/>
                  </a:lnTo>
                  <a:cubicBezTo>
                    <a:pt x="6310" y="22823"/>
                    <a:pt x="6309" y="22830"/>
                    <a:pt x="6317" y="22830"/>
                  </a:cubicBezTo>
                  <a:cubicBezTo>
                    <a:pt x="6338" y="22830"/>
                    <a:pt x="6425" y="22779"/>
                    <a:pt x="6460" y="22779"/>
                  </a:cubicBezTo>
                  <a:close/>
                  <a:moveTo>
                    <a:pt x="6448" y="22839"/>
                  </a:moveTo>
                  <a:lnTo>
                    <a:pt x="6399" y="22888"/>
                  </a:lnTo>
                  <a:lnTo>
                    <a:pt x="6302" y="22948"/>
                  </a:lnTo>
                  <a:lnTo>
                    <a:pt x="6448" y="22839"/>
                  </a:lnTo>
                  <a:close/>
                  <a:moveTo>
                    <a:pt x="5649" y="22876"/>
                  </a:moveTo>
                  <a:lnTo>
                    <a:pt x="5577" y="22948"/>
                  </a:lnTo>
                  <a:cubicBezTo>
                    <a:pt x="5565" y="22954"/>
                    <a:pt x="5562" y="22954"/>
                    <a:pt x="5559" y="22954"/>
                  </a:cubicBezTo>
                  <a:cubicBezTo>
                    <a:pt x="5556" y="22954"/>
                    <a:pt x="5552" y="22954"/>
                    <a:pt x="5540" y="22960"/>
                  </a:cubicBezTo>
                  <a:cubicBezTo>
                    <a:pt x="5565" y="22924"/>
                    <a:pt x="5637" y="22876"/>
                    <a:pt x="5649" y="22876"/>
                  </a:cubicBezTo>
                  <a:close/>
                  <a:moveTo>
                    <a:pt x="4500" y="22912"/>
                  </a:moveTo>
                  <a:cubicBezTo>
                    <a:pt x="4476" y="22948"/>
                    <a:pt x="4440" y="22972"/>
                    <a:pt x="4427" y="22997"/>
                  </a:cubicBezTo>
                  <a:cubicBezTo>
                    <a:pt x="4427" y="22984"/>
                    <a:pt x="4464" y="22948"/>
                    <a:pt x="4500" y="22912"/>
                  </a:cubicBezTo>
                  <a:close/>
                  <a:moveTo>
                    <a:pt x="4234" y="22767"/>
                  </a:moveTo>
                  <a:lnTo>
                    <a:pt x="4234" y="22767"/>
                  </a:lnTo>
                  <a:cubicBezTo>
                    <a:pt x="4161" y="22815"/>
                    <a:pt x="4173" y="22839"/>
                    <a:pt x="4089" y="22912"/>
                  </a:cubicBezTo>
                  <a:cubicBezTo>
                    <a:pt x="4104" y="22893"/>
                    <a:pt x="4108" y="22885"/>
                    <a:pt x="4105" y="22885"/>
                  </a:cubicBezTo>
                  <a:cubicBezTo>
                    <a:pt x="4093" y="22885"/>
                    <a:pt x="3972" y="23001"/>
                    <a:pt x="3960" y="23001"/>
                  </a:cubicBezTo>
                  <a:cubicBezTo>
                    <a:pt x="3957" y="23001"/>
                    <a:pt x="3959" y="22996"/>
                    <a:pt x="3968" y="22984"/>
                  </a:cubicBezTo>
                  <a:cubicBezTo>
                    <a:pt x="4186" y="22779"/>
                    <a:pt x="4137" y="22827"/>
                    <a:pt x="4234" y="22767"/>
                  </a:cubicBezTo>
                  <a:close/>
                  <a:moveTo>
                    <a:pt x="5129" y="22827"/>
                  </a:moveTo>
                  <a:lnTo>
                    <a:pt x="5129" y="22827"/>
                  </a:lnTo>
                  <a:cubicBezTo>
                    <a:pt x="5081" y="22876"/>
                    <a:pt x="5044" y="22912"/>
                    <a:pt x="5008" y="22948"/>
                  </a:cubicBezTo>
                  <a:lnTo>
                    <a:pt x="4923" y="23009"/>
                  </a:lnTo>
                  <a:lnTo>
                    <a:pt x="4923" y="23009"/>
                  </a:lnTo>
                  <a:lnTo>
                    <a:pt x="5129" y="22827"/>
                  </a:lnTo>
                  <a:close/>
                  <a:moveTo>
                    <a:pt x="6269" y="22231"/>
                  </a:moveTo>
                  <a:lnTo>
                    <a:pt x="6269" y="22231"/>
                  </a:lnTo>
                  <a:cubicBezTo>
                    <a:pt x="6038" y="22462"/>
                    <a:pt x="5636" y="22852"/>
                    <a:pt x="5528" y="22936"/>
                  </a:cubicBezTo>
                  <a:cubicBezTo>
                    <a:pt x="5572" y="22884"/>
                    <a:pt x="5582" y="22863"/>
                    <a:pt x="5573" y="22863"/>
                  </a:cubicBezTo>
                  <a:cubicBezTo>
                    <a:pt x="5556" y="22863"/>
                    <a:pt x="5473" y="22931"/>
                    <a:pt x="5395" y="23009"/>
                  </a:cubicBezTo>
                  <a:lnTo>
                    <a:pt x="5395" y="23009"/>
                  </a:lnTo>
                  <a:cubicBezTo>
                    <a:pt x="5419" y="22972"/>
                    <a:pt x="5480" y="22924"/>
                    <a:pt x="5516" y="22888"/>
                  </a:cubicBezTo>
                  <a:lnTo>
                    <a:pt x="5516" y="22888"/>
                  </a:lnTo>
                  <a:lnTo>
                    <a:pt x="5419" y="22948"/>
                  </a:lnTo>
                  <a:cubicBezTo>
                    <a:pt x="5649" y="22730"/>
                    <a:pt x="5758" y="22694"/>
                    <a:pt x="5903" y="22537"/>
                  </a:cubicBezTo>
                  <a:lnTo>
                    <a:pt x="5903" y="22537"/>
                  </a:lnTo>
                  <a:cubicBezTo>
                    <a:pt x="5854" y="22596"/>
                    <a:pt x="5773" y="22671"/>
                    <a:pt x="5790" y="22671"/>
                  </a:cubicBezTo>
                  <a:cubicBezTo>
                    <a:pt x="5794" y="22671"/>
                    <a:pt x="5803" y="22667"/>
                    <a:pt x="5819" y="22658"/>
                  </a:cubicBezTo>
                  <a:cubicBezTo>
                    <a:pt x="5940" y="22561"/>
                    <a:pt x="6012" y="22452"/>
                    <a:pt x="6073" y="22380"/>
                  </a:cubicBezTo>
                  <a:cubicBezTo>
                    <a:pt x="6165" y="22334"/>
                    <a:pt x="6213" y="22288"/>
                    <a:pt x="6269" y="22231"/>
                  </a:cubicBezTo>
                  <a:close/>
                  <a:moveTo>
                    <a:pt x="5092" y="22732"/>
                  </a:moveTo>
                  <a:cubicBezTo>
                    <a:pt x="5102" y="22732"/>
                    <a:pt x="5083" y="22757"/>
                    <a:pt x="5008" y="22827"/>
                  </a:cubicBezTo>
                  <a:cubicBezTo>
                    <a:pt x="4923" y="22900"/>
                    <a:pt x="4851" y="22924"/>
                    <a:pt x="4730" y="23033"/>
                  </a:cubicBezTo>
                  <a:cubicBezTo>
                    <a:pt x="4948" y="22815"/>
                    <a:pt x="4815" y="22997"/>
                    <a:pt x="4984" y="22803"/>
                  </a:cubicBezTo>
                  <a:cubicBezTo>
                    <a:pt x="4983" y="22803"/>
                    <a:pt x="4981" y="22804"/>
                    <a:pt x="4978" y="22805"/>
                  </a:cubicBezTo>
                  <a:lnTo>
                    <a:pt x="4978" y="22805"/>
                  </a:lnTo>
                  <a:cubicBezTo>
                    <a:pt x="5026" y="22768"/>
                    <a:pt x="5080" y="22732"/>
                    <a:pt x="5092" y="22732"/>
                  </a:cubicBezTo>
                  <a:close/>
                  <a:moveTo>
                    <a:pt x="6121" y="22670"/>
                  </a:moveTo>
                  <a:cubicBezTo>
                    <a:pt x="6073" y="22730"/>
                    <a:pt x="5964" y="22851"/>
                    <a:pt x="5927" y="22888"/>
                  </a:cubicBezTo>
                  <a:lnTo>
                    <a:pt x="5952" y="22876"/>
                  </a:lnTo>
                  <a:lnTo>
                    <a:pt x="5952" y="22876"/>
                  </a:lnTo>
                  <a:cubicBezTo>
                    <a:pt x="5891" y="22948"/>
                    <a:pt x="5831" y="22997"/>
                    <a:pt x="5782" y="23033"/>
                  </a:cubicBezTo>
                  <a:cubicBezTo>
                    <a:pt x="5831" y="22984"/>
                    <a:pt x="5855" y="22972"/>
                    <a:pt x="5891" y="22924"/>
                  </a:cubicBezTo>
                  <a:cubicBezTo>
                    <a:pt x="5893" y="22920"/>
                    <a:pt x="5893" y="22918"/>
                    <a:pt x="5892" y="22918"/>
                  </a:cubicBezTo>
                  <a:cubicBezTo>
                    <a:pt x="5885" y="22918"/>
                    <a:pt x="5841" y="22962"/>
                    <a:pt x="5831" y="22972"/>
                  </a:cubicBezTo>
                  <a:cubicBezTo>
                    <a:pt x="5927" y="22863"/>
                    <a:pt x="6012" y="22779"/>
                    <a:pt x="6121" y="22670"/>
                  </a:cubicBezTo>
                  <a:close/>
                  <a:moveTo>
                    <a:pt x="4923" y="22936"/>
                  </a:moveTo>
                  <a:cubicBezTo>
                    <a:pt x="4887" y="22997"/>
                    <a:pt x="4827" y="23021"/>
                    <a:pt x="4766" y="23069"/>
                  </a:cubicBezTo>
                  <a:cubicBezTo>
                    <a:pt x="4742" y="23069"/>
                    <a:pt x="4863" y="22984"/>
                    <a:pt x="4923" y="22936"/>
                  </a:cubicBezTo>
                  <a:close/>
                  <a:moveTo>
                    <a:pt x="6107" y="22995"/>
                  </a:moveTo>
                  <a:cubicBezTo>
                    <a:pt x="6109" y="22995"/>
                    <a:pt x="6087" y="23028"/>
                    <a:pt x="6095" y="23028"/>
                  </a:cubicBezTo>
                  <a:cubicBezTo>
                    <a:pt x="6097" y="23028"/>
                    <a:pt x="6102" y="23026"/>
                    <a:pt x="6109" y="23021"/>
                  </a:cubicBezTo>
                  <a:lnTo>
                    <a:pt x="6109" y="23021"/>
                  </a:lnTo>
                  <a:lnTo>
                    <a:pt x="6024" y="23093"/>
                  </a:lnTo>
                  <a:lnTo>
                    <a:pt x="6085" y="23021"/>
                  </a:lnTo>
                  <a:cubicBezTo>
                    <a:pt x="6101" y="23002"/>
                    <a:pt x="6106" y="22995"/>
                    <a:pt x="6107" y="22995"/>
                  </a:cubicBezTo>
                  <a:close/>
                  <a:moveTo>
                    <a:pt x="15481" y="23576"/>
                  </a:moveTo>
                  <a:cubicBezTo>
                    <a:pt x="15487" y="23576"/>
                    <a:pt x="15372" y="23809"/>
                    <a:pt x="15230" y="24134"/>
                  </a:cubicBezTo>
                  <a:cubicBezTo>
                    <a:pt x="15218" y="24109"/>
                    <a:pt x="15218" y="24097"/>
                    <a:pt x="15194" y="24085"/>
                  </a:cubicBezTo>
                  <a:cubicBezTo>
                    <a:pt x="15397" y="23722"/>
                    <a:pt x="15477" y="23576"/>
                    <a:pt x="15481" y="23576"/>
                  </a:cubicBezTo>
                  <a:close/>
                  <a:moveTo>
                    <a:pt x="13548" y="13343"/>
                  </a:moveTo>
                  <a:cubicBezTo>
                    <a:pt x="14020" y="14166"/>
                    <a:pt x="14383" y="15243"/>
                    <a:pt x="14528" y="16428"/>
                  </a:cubicBezTo>
                  <a:cubicBezTo>
                    <a:pt x="14562" y="17371"/>
                    <a:pt x="14330" y="17586"/>
                    <a:pt x="14089" y="17586"/>
                  </a:cubicBezTo>
                  <a:cubicBezTo>
                    <a:pt x="13889" y="17586"/>
                    <a:pt x="13683" y="17436"/>
                    <a:pt x="13623" y="17436"/>
                  </a:cubicBezTo>
                  <a:cubicBezTo>
                    <a:pt x="13602" y="17436"/>
                    <a:pt x="13599" y="17455"/>
                    <a:pt x="13621" y="17505"/>
                  </a:cubicBezTo>
                  <a:cubicBezTo>
                    <a:pt x="12811" y="21109"/>
                    <a:pt x="15665" y="21001"/>
                    <a:pt x="14153" y="23867"/>
                  </a:cubicBezTo>
                  <a:cubicBezTo>
                    <a:pt x="13822" y="24178"/>
                    <a:pt x="13526" y="24284"/>
                    <a:pt x="13255" y="24284"/>
                  </a:cubicBezTo>
                  <a:cubicBezTo>
                    <a:pt x="12665" y="24284"/>
                    <a:pt x="12195" y="23779"/>
                    <a:pt x="11736" y="23779"/>
                  </a:cubicBezTo>
                  <a:cubicBezTo>
                    <a:pt x="11691" y="23779"/>
                    <a:pt x="11646" y="23784"/>
                    <a:pt x="11601" y="23795"/>
                  </a:cubicBezTo>
                  <a:cubicBezTo>
                    <a:pt x="11577" y="23226"/>
                    <a:pt x="11686" y="22767"/>
                    <a:pt x="11843" y="22380"/>
                  </a:cubicBezTo>
                  <a:lnTo>
                    <a:pt x="11843" y="22380"/>
                  </a:lnTo>
                  <a:cubicBezTo>
                    <a:pt x="11855" y="22706"/>
                    <a:pt x="11782" y="23105"/>
                    <a:pt x="11722" y="23299"/>
                  </a:cubicBezTo>
                  <a:lnTo>
                    <a:pt x="13222" y="20238"/>
                  </a:lnTo>
                  <a:cubicBezTo>
                    <a:pt x="12085" y="19972"/>
                    <a:pt x="13040" y="17396"/>
                    <a:pt x="12085" y="17190"/>
                  </a:cubicBezTo>
                  <a:lnTo>
                    <a:pt x="11988" y="19634"/>
                  </a:lnTo>
                  <a:cubicBezTo>
                    <a:pt x="11807" y="19888"/>
                    <a:pt x="11649" y="20311"/>
                    <a:pt x="11504" y="20843"/>
                  </a:cubicBezTo>
                  <a:cubicBezTo>
                    <a:pt x="11238" y="20638"/>
                    <a:pt x="10972" y="20299"/>
                    <a:pt x="10754" y="19863"/>
                  </a:cubicBezTo>
                  <a:cubicBezTo>
                    <a:pt x="10802" y="19851"/>
                    <a:pt x="10851" y="19827"/>
                    <a:pt x="10911" y="19791"/>
                  </a:cubicBezTo>
                  <a:lnTo>
                    <a:pt x="10706" y="19755"/>
                  </a:lnTo>
                  <a:cubicBezTo>
                    <a:pt x="10307" y="18896"/>
                    <a:pt x="10089" y="17747"/>
                    <a:pt x="10307" y="16646"/>
                  </a:cubicBezTo>
                  <a:cubicBezTo>
                    <a:pt x="10367" y="16585"/>
                    <a:pt x="10440" y="16452"/>
                    <a:pt x="10536" y="16174"/>
                  </a:cubicBezTo>
                  <a:cubicBezTo>
                    <a:pt x="10512" y="16162"/>
                    <a:pt x="10488" y="16126"/>
                    <a:pt x="10464" y="16077"/>
                  </a:cubicBezTo>
                  <a:cubicBezTo>
                    <a:pt x="10500" y="15968"/>
                    <a:pt x="10548" y="15847"/>
                    <a:pt x="10597" y="15739"/>
                  </a:cubicBezTo>
                  <a:cubicBezTo>
                    <a:pt x="10672" y="15690"/>
                    <a:pt x="10754" y="15669"/>
                    <a:pt x="10840" y="15669"/>
                  </a:cubicBezTo>
                  <a:cubicBezTo>
                    <a:pt x="11496" y="15669"/>
                    <a:pt x="12431" y="16885"/>
                    <a:pt x="12762" y="16960"/>
                  </a:cubicBezTo>
                  <a:cubicBezTo>
                    <a:pt x="12653" y="16779"/>
                    <a:pt x="12641" y="16307"/>
                    <a:pt x="12702" y="15823"/>
                  </a:cubicBezTo>
                  <a:lnTo>
                    <a:pt x="12702" y="15823"/>
                  </a:lnTo>
                  <a:cubicBezTo>
                    <a:pt x="12804" y="16119"/>
                    <a:pt x="12863" y="16440"/>
                    <a:pt x="13038" y="16440"/>
                  </a:cubicBezTo>
                  <a:cubicBezTo>
                    <a:pt x="13070" y="16440"/>
                    <a:pt x="13107" y="16429"/>
                    <a:pt x="13149" y="16404"/>
                  </a:cubicBezTo>
                  <a:lnTo>
                    <a:pt x="13113" y="14964"/>
                  </a:lnTo>
                  <a:cubicBezTo>
                    <a:pt x="13061" y="14927"/>
                    <a:pt x="13014" y="14913"/>
                    <a:pt x="12968" y="14913"/>
                  </a:cubicBezTo>
                  <a:cubicBezTo>
                    <a:pt x="12939" y="14913"/>
                    <a:pt x="12911" y="14919"/>
                    <a:pt x="12883" y="14928"/>
                  </a:cubicBezTo>
                  <a:cubicBezTo>
                    <a:pt x="12968" y="14674"/>
                    <a:pt x="13065" y="14480"/>
                    <a:pt x="13161" y="14444"/>
                  </a:cubicBezTo>
                  <a:lnTo>
                    <a:pt x="13403" y="15618"/>
                  </a:lnTo>
                  <a:cubicBezTo>
                    <a:pt x="13936" y="14940"/>
                    <a:pt x="13561" y="14130"/>
                    <a:pt x="13548" y="13343"/>
                  </a:cubicBezTo>
                  <a:close/>
                  <a:moveTo>
                    <a:pt x="5141" y="31005"/>
                  </a:moveTo>
                  <a:lnTo>
                    <a:pt x="5190" y="31138"/>
                  </a:lnTo>
                  <a:cubicBezTo>
                    <a:pt x="5165" y="31101"/>
                    <a:pt x="5153" y="31053"/>
                    <a:pt x="5141" y="31005"/>
                  </a:cubicBezTo>
                  <a:close/>
                  <a:moveTo>
                    <a:pt x="2274" y="31053"/>
                  </a:moveTo>
                  <a:lnTo>
                    <a:pt x="2286" y="31138"/>
                  </a:lnTo>
                  <a:lnTo>
                    <a:pt x="2274" y="31198"/>
                  </a:lnTo>
                  <a:lnTo>
                    <a:pt x="2274" y="31053"/>
                  </a:lnTo>
                  <a:close/>
                  <a:moveTo>
                    <a:pt x="2250" y="31186"/>
                  </a:moveTo>
                  <a:lnTo>
                    <a:pt x="2238" y="31476"/>
                  </a:lnTo>
                  <a:cubicBezTo>
                    <a:pt x="2238" y="31437"/>
                    <a:pt x="2234" y="31426"/>
                    <a:pt x="2231" y="31426"/>
                  </a:cubicBezTo>
                  <a:cubicBezTo>
                    <a:pt x="2229" y="31426"/>
                    <a:pt x="2227" y="31431"/>
                    <a:pt x="2226" y="31436"/>
                  </a:cubicBezTo>
                  <a:lnTo>
                    <a:pt x="2226" y="31436"/>
                  </a:lnTo>
                  <a:lnTo>
                    <a:pt x="2250" y="31186"/>
                  </a:lnTo>
                  <a:close/>
                  <a:moveTo>
                    <a:pt x="3730" y="31638"/>
                  </a:moveTo>
                  <a:cubicBezTo>
                    <a:pt x="3728" y="31640"/>
                    <a:pt x="3727" y="31643"/>
                    <a:pt x="3726" y="31646"/>
                  </a:cubicBezTo>
                  <a:cubicBezTo>
                    <a:pt x="3727" y="31643"/>
                    <a:pt x="3728" y="31641"/>
                    <a:pt x="3730" y="31638"/>
                  </a:cubicBezTo>
                  <a:close/>
                  <a:moveTo>
                    <a:pt x="2836" y="31661"/>
                  </a:moveTo>
                  <a:cubicBezTo>
                    <a:pt x="2833" y="31676"/>
                    <a:pt x="2831" y="31693"/>
                    <a:pt x="2828" y="31712"/>
                  </a:cubicBezTo>
                  <a:lnTo>
                    <a:pt x="2828" y="31712"/>
                  </a:lnTo>
                  <a:cubicBezTo>
                    <a:pt x="2831" y="31696"/>
                    <a:pt x="2833" y="31679"/>
                    <a:pt x="2836" y="31661"/>
                  </a:cubicBezTo>
                  <a:close/>
                  <a:moveTo>
                    <a:pt x="4144" y="31759"/>
                  </a:moveTo>
                  <a:cubicBezTo>
                    <a:pt x="4142" y="31765"/>
                    <a:pt x="4140" y="31772"/>
                    <a:pt x="4137" y="31779"/>
                  </a:cubicBezTo>
                  <a:cubicBezTo>
                    <a:pt x="4140" y="31773"/>
                    <a:pt x="4142" y="31766"/>
                    <a:pt x="4144" y="31759"/>
                  </a:cubicBezTo>
                  <a:close/>
                  <a:moveTo>
                    <a:pt x="2828" y="31712"/>
                  </a:moveTo>
                  <a:lnTo>
                    <a:pt x="2828" y="31712"/>
                  </a:lnTo>
                  <a:cubicBezTo>
                    <a:pt x="2823" y="31751"/>
                    <a:pt x="2819" y="31782"/>
                    <a:pt x="2819" y="31803"/>
                  </a:cubicBezTo>
                  <a:cubicBezTo>
                    <a:pt x="2822" y="31768"/>
                    <a:pt x="2825" y="31738"/>
                    <a:pt x="2828" y="31712"/>
                  </a:cubicBezTo>
                  <a:close/>
                  <a:moveTo>
                    <a:pt x="3102" y="31851"/>
                  </a:moveTo>
                  <a:cubicBezTo>
                    <a:pt x="3100" y="31862"/>
                    <a:pt x="3098" y="31875"/>
                    <a:pt x="3097" y="31888"/>
                  </a:cubicBezTo>
                  <a:cubicBezTo>
                    <a:pt x="3099" y="31875"/>
                    <a:pt x="3100" y="31863"/>
                    <a:pt x="3102" y="31851"/>
                  </a:cubicBezTo>
                  <a:close/>
                  <a:moveTo>
                    <a:pt x="835" y="32178"/>
                  </a:moveTo>
                  <a:lnTo>
                    <a:pt x="835" y="32178"/>
                  </a:lnTo>
                  <a:cubicBezTo>
                    <a:pt x="895" y="32251"/>
                    <a:pt x="980" y="32335"/>
                    <a:pt x="1065" y="32396"/>
                  </a:cubicBezTo>
                  <a:cubicBezTo>
                    <a:pt x="1028" y="32386"/>
                    <a:pt x="991" y="32383"/>
                    <a:pt x="958" y="32383"/>
                  </a:cubicBezTo>
                  <a:cubicBezTo>
                    <a:pt x="929" y="32383"/>
                    <a:pt x="903" y="32385"/>
                    <a:pt x="880" y="32385"/>
                  </a:cubicBezTo>
                  <a:cubicBezTo>
                    <a:pt x="802" y="32385"/>
                    <a:pt x="768" y="32364"/>
                    <a:pt x="835" y="32178"/>
                  </a:cubicBezTo>
                  <a:close/>
                  <a:moveTo>
                    <a:pt x="5002" y="32309"/>
                  </a:moveTo>
                  <a:cubicBezTo>
                    <a:pt x="4989" y="32334"/>
                    <a:pt x="4975" y="32363"/>
                    <a:pt x="4960" y="32396"/>
                  </a:cubicBezTo>
                  <a:cubicBezTo>
                    <a:pt x="4984" y="32359"/>
                    <a:pt x="4984" y="32335"/>
                    <a:pt x="4996" y="32335"/>
                  </a:cubicBezTo>
                  <a:cubicBezTo>
                    <a:pt x="4998" y="32326"/>
                    <a:pt x="5000" y="32316"/>
                    <a:pt x="5002" y="32309"/>
                  </a:cubicBezTo>
                  <a:close/>
                  <a:moveTo>
                    <a:pt x="8940" y="1"/>
                  </a:moveTo>
                  <a:cubicBezTo>
                    <a:pt x="8105" y="1489"/>
                    <a:pt x="7948" y="4041"/>
                    <a:pt x="7282" y="5239"/>
                  </a:cubicBezTo>
                  <a:lnTo>
                    <a:pt x="8093" y="5589"/>
                  </a:lnTo>
                  <a:cubicBezTo>
                    <a:pt x="7621" y="6775"/>
                    <a:pt x="7440" y="8009"/>
                    <a:pt x="7246" y="9630"/>
                  </a:cubicBezTo>
                  <a:lnTo>
                    <a:pt x="8008" y="9799"/>
                  </a:lnTo>
                  <a:cubicBezTo>
                    <a:pt x="8153" y="11299"/>
                    <a:pt x="6290" y="12920"/>
                    <a:pt x="5637" y="14976"/>
                  </a:cubicBezTo>
                  <a:cubicBezTo>
                    <a:pt x="5407" y="14734"/>
                    <a:pt x="5661" y="14251"/>
                    <a:pt x="5964" y="13948"/>
                  </a:cubicBezTo>
                  <a:lnTo>
                    <a:pt x="5964" y="13948"/>
                  </a:lnTo>
                  <a:cubicBezTo>
                    <a:pt x="3968" y="15376"/>
                    <a:pt x="4682" y="18001"/>
                    <a:pt x="4089" y="19912"/>
                  </a:cubicBezTo>
                  <a:lnTo>
                    <a:pt x="4101" y="19888"/>
                  </a:lnTo>
                  <a:lnTo>
                    <a:pt x="4137" y="19888"/>
                  </a:lnTo>
                  <a:cubicBezTo>
                    <a:pt x="4137" y="19888"/>
                    <a:pt x="4113" y="19900"/>
                    <a:pt x="4077" y="19924"/>
                  </a:cubicBezTo>
                  <a:lnTo>
                    <a:pt x="4065" y="19972"/>
                  </a:lnTo>
                  <a:lnTo>
                    <a:pt x="4065" y="19984"/>
                  </a:lnTo>
                  <a:lnTo>
                    <a:pt x="4052" y="20009"/>
                  </a:lnTo>
                  <a:lnTo>
                    <a:pt x="4089" y="19972"/>
                  </a:lnTo>
                  <a:lnTo>
                    <a:pt x="4089" y="19972"/>
                  </a:lnTo>
                  <a:cubicBezTo>
                    <a:pt x="4125" y="20045"/>
                    <a:pt x="4016" y="20263"/>
                    <a:pt x="4089" y="20311"/>
                  </a:cubicBezTo>
                  <a:cubicBezTo>
                    <a:pt x="3883" y="20505"/>
                    <a:pt x="4113" y="20359"/>
                    <a:pt x="3811" y="20638"/>
                  </a:cubicBezTo>
                  <a:lnTo>
                    <a:pt x="3835" y="20613"/>
                  </a:lnTo>
                  <a:cubicBezTo>
                    <a:pt x="3811" y="20613"/>
                    <a:pt x="3726" y="20710"/>
                    <a:pt x="3677" y="20771"/>
                  </a:cubicBezTo>
                  <a:lnTo>
                    <a:pt x="3660" y="20797"/>
                  </a:lnTo>
                  <a:lnTo>
                    <a:pt x="3660" y="20797"/>
                  </a:lnTo>
                  <a:cubicBezTo>
                    <a:pt x="3757" y="20690"/>
                    <a:pt x="3969" y="20548"/>
                    <a:pt x="3992" y="20480"/>
                  </a:cubicBezTo>
                  <a:lnTo>
                    <a:pt x="4149" y="20372"/>
                  </a:lnTo>
                  <a:cubicBezTo>
                    <a:pt x="4332" y="20214"/>
                    <a:pt x="4406" y="20162"/>
                    <a:pt x="4425" y="20162"/>
                  </a:cubicBezTo>
                  <a:cubicBezTo>
                    <a:pt x="4464" y="20162"/>
                    <a:pt x="4294" y="20366"/>
                    <a:pt x="4345" y="20366"/>
                  </a:cubicBezTo>
                  <a:cubicBezTo>
                    <a:pt x="4354" y="20366"/>
                    <a:pt x="4368" y="20361"/>
                    <a:pt x="4391" y="20347"/>
                  </a:cubicBezTo>
                  <a:lnTo>
                    <a:pt x="4391" y="20347"/>
                  </a:lnTo>
                  <a:cubicBezTo>
                    <a:pt x="4375" y="20364"/>
                    <a:pt x="4353" y="20380"/>
                    <a:pt x="4333" y="20392"/>
                  </a:cubicBezTo>
                  <a:lnTo>
                    <a:pt x="4333" y="20392"/>
                  </a:lnTo>
                  <a:cubicBezTo>
                    <a:pt x="4353" y="20382"/>
                    <a:pt x="4367" y="20377"/>
                    <a:pt x="4375" y="20377"/>
                  </a:cubicBezTo>
                  <a:cubicBezTo>
                    <a:pt x="4430" y="20377"/>
                    <a:pt x="4280" y="20563"/>
                    <a:pt x="4301" y="20563"/>
                  </a:cubicBezTo>
                  <a:cubicBezTo>
                    <a:pt x="4304" y="20563"/>
                    <a:pt x="4309" y="20560"/>
                    <a:pt x="4319" y="20553"/>
                  </a:cubicBezTo>
                  <a:lnTo>
                    <a:pt x="4319" y="20553"/>
                  </a:lnTo>
                  <a:lnTo>
                    <a:pt x="4161" y="20698"/>
                  </a:lnTo>
                  <a:cubicBezTo>
                    <a:pt x="4324" y="20585"/>
                    <a:pt x="4400" y="20530"/>
                    <a:pt x="4420" y="20530"/>
                  </a:cubicBezTo>
                  <a:cubicBezTo>
                    <a:pt x="4435" y="20530"/>
                    <a:pt x="4421" y="20558"/>
                    <a:pt x="4391" y="20613"/>
                  </a:cubicBezTo>
                  <a:cubicBezTo>
                    <a:pt x="4367" y="20638"/>
                    <a:pt x="4319" y="20674"/>
                    <a:pt x="4282" y="20710"/>
                  </a:cubicBezTo>
                  <a:cubicBezTo>
                    <a:pt x="4393" y="20630"/>
                    <a:pt x="4495" y="20541"/>
                    <a:pt x="4520" y="20541"/>
                  </a:cubicBezTo>
                  <a:cubicBezTo>
                    <a:pt x="4525" y="20541"/>
                    <a:pt x="4526" y="20545"/>
                    <a:pt x="4524" y="20553"/>
                  </a:cubicBezTo>
                  <a:lnTo>
                    <a:pt x="4476" y="20601"/>
                  </a:lnTo>
                  <a:lnTo>
                    <a:pt x="4536" y="20613"/>
                  </a:lnTo>
                  <a:cubicBezTo>
                    <a:pt x="4395" y="20745"/>
                    <a:pt x="4363" y="20783"/>
                    <a:pt x="4377" y="20783"/>
                  </a:cubicBezTo>
                  <a:cubicBezTo>
                    <a:pt x="4397" y="20783"/>
                    <a:pt x="4513" y="20704"/>
                    <a:pt x="4538" y="20704"/>
                  </a:cubicBezTo>
                  <a:cubicBezTo>
                    <a:pt x="4557" y="20704"/>
                    <a:pt x="4526" y="20748"/>
                    <a:pt x="4367" y="20904"/>
                  </a:cubicBezTo>
                  <a:cubicBezTo>
                    <a:pt x="4507" y="20775"/>
                    <a:pt x="4579" y="20760"/>
                    <a:pt x="4660" y="20715"/>
                  </a:cubicBezTo>
                  <a:lnTo>
                    <a:pt x="4660" y="20715"/>
                  </a:lnTo>
                  <a:cubicBezTo>
                    <a:pt x="4639" y="20728"/>
                    <a:pt x="4618" y="20750"/>
                    <a:pt x="4597" y="20771"/>
                  </a:cubicBezTo>
                  <a:cubicBezTo>
                    <a:pt x="4666" y="20714"/>
                    <a:pt x="4698" y="20692"/>
                    <a:pt x="4709" y="20692"/>
                  </a:cubicBezTo>
                  <a:cubicBezTo>
                    <a:pt x="4740" y="20692"/>
                    <a:pt x="4577" y="20880"/>
                    <a:pt x="4595" y="20880"/>
                  </a:cubicBezTo>
                  <a:cubicBezTo>
                    <a:pt x="4596" y="20880"/>
                    <a:pt x="4596" y="20880"/>
                    <a:pt x="4597" y="20880"/>
                  </a:cubicBezTo>
                  <a:cubicBezTo>
                    <a:pt x="4669" y="20831"/>
                    <a:pt x="4754" y="20747"/>
                    <a:pt x="4839" y="20662"/>
                  </a:cubicBezTo>
                  <a:lnTo>
                    <a:pt x="4839" y="20662"/>
                  </a:lnTo>
                  <a:cubicBezTo>
                    <a:pt x="4795" y="20711"/>
                    <a:pt x="4785" y="20729"/>
                    <a:pt x="4795" y="20729"/>
                  </a:cubicBezTo>
                  <a:cubicBezTo>
                    <a:pt x="4825" y="20729"/>
                    <a:pt x="5024" y="20573"/>
                    <a:pt x="5041" y="20573"/>
                  </a:cubicBezTo>
                  <a:cubicBezTo>
                    <a:pt x="5044" y="20573"/>
                    <a:pt x="5042" y="20578"/>
                    <a:pt x="5032" y="20589"/>
                  </a:cubicBezTo>
                  <a:cubicBezTo>
                    <a:pt x="5032" y="20626"/>
                    <a:pt x="4851" y="20771"/>
                    <a:pt x="4742" y="20880"/>
                  </a:cubicBezTo>
                  <a:cubicBezTo>
                    <a:pt x="4800" y="20860"/>
                    <a:pt x="5049" y="20603"/>
                    <a:pt x="5063" y="20603"/>
                  </a:cubicBezTo>
                  <a:cubicBezTo>
                    <a:pt x="5067" y="20603"/>
                    <a:pt x="5055" y="20620"/>
                    <a:pt x="5020" y="20662"/>
                  </a:cubicBezTo>
                  <a:cubicBezTo>
                    <a:pt x="4996" y="20686"/>
                    <a:pt x="4972" y="20698"/>
                    <a:pt x="4948" y="20722"/>
                  </a:cubicBezTo>
                  <a:cubicBezTo>
                    <a:pt x="4914" y="20767"/>
                    <a:pt x="4452" y="21230"/>
                    <a:pt x="4471" y="21230"/>
                  </a:cubicBezTo>
                  <a:cubicBezTo>
                    <a:pt x="4473" y="21230"/>
                    <a:pt x="4478" y="21226"/>
                    <a:pt x="4488" y="21218"/>
                  </a:cubicBezTo>
                  <a:lnTo>
                    <a:pt x="4573" y="21134"/>
                  </a:lnTo>
                  <a:cubicBezTo>
                    <a:pt x="4585" y="21125"/>
                    <a:pt x="4593" y="21121"/>
                    <a:pt x="4597" y="21121"/>
                  </a:cubicBezTo>
                  <a:cubicBezTo>
                    <a:pt x="4625" y="21121"/>
                    <a:pt x="4416" y="21345"/>
                    <a:pt x="4430" y="21345"/>
                  </a:cubicBezTo>
                  <a:cubicBezTo>
                    <a:pt x="4435" y="21345"/>
                    <a:pt x="4468" y="21317"/>
                    <a:pt x="4548" y="21243"/>
                  </a:cubicBezTo>
                  <a:lnTo>
                    <a:pt x="4694" y="21097"/>
                  </a:lnTo>
                  <a:lnTo>
                    <a:pt x="4694" y="21097"/>
                  </a:lnTo>
                  <a:cubicBezTo>
                    <a:pt x="4634" y="21179"/>
                    <a:pt x="4627" y="21198"/>
                    <a:pt x="4636" y="21198"/>
                  </a:cubicBezTo>
                  <a:cubicBezTo>
                    <a:pt x="4644" y="21198"/>
                    <a:pt x="4665" y="21182"/>
                    <a:pt x="4672" y="21182"/>
                  </a:cubicBezTo>
                  <a:cubicBezTo>
                    <a:pt x="4680" y="21182"/>
                    <a:pt x="4673" y="21199"/>
                    <a:pt x="4621" y="21267"/>
                  </a:cubicBezTo>
                  <a:lnTo>
                    <a:pt x="4597" y="21279"/>
                  </a:lnTo>
                  <a:cubicBezTo>
                    <a:pt x="4598" y="21278"/>
                    <a:pt x="4600" y="21278"/>
                    <a:pt x="4601" y="21278"/>
                  </a:cubicBezTo>
                  <a:cubicBezTo>
                    <a:pt x="4621" y="21278"/>
                    <a:pt x="4564" y="21344"/>
                    <a:pt x="4575" y="21344"/>
                  </a:cubicBezTo>
                  <a:cubicBezTo>
                    <a:pt x="4582" y="21344"/>
                    <a:pt x="4617" y="21317"/>
                    <a:pt x="4718" y="21230"/>
                  </a:cubicBezTo>
                  <a:lnTo>
                    <a:pt x="4742" y="21194"/>
                  </a:lnTo>
                  <a:cubicBezTo>
                    <a:pt x="4778" y="21194"/>
                    <a:pt x="4766" y="21218"/>
                    <a:pt x="4766" y="21255"/>
                  </a:cubicBezTo>
                  <a:cubicBezTo>
                    <a:pt x="4780" y="21241"/>
                    <a:pt x="4802" y="21227"/>
                    <a:pt x="4809" y="21227"/>
                  </a:cubicBezTo>
                  <a:cubicBezTo>
                    <a:pt x="4814" y="21227"/>
                    <a:pt x="4811" y="21234"/>
                    <a:pt x="4790" y="21255"/>
                  </a:cubicBezTo>
                  <a:cubicBezTo>
                    <a:pt x="4870" y="21180"/>
                    <a:pt x="4908" y="21155"/>
                    <a:pt x="4925" y="21155"/>
                  </a:cubicBezTo>
                  <a:cubicBezTo>
                    <a:pt x="4951" y="21155"/>
                    <a:pt x="4923" y="21216"/>
                    <a:pt x="4923" y="21230"/>
                  </a:cubicBezTo>
                  <a:cubicBezTo>
                    <a:pt x="4875" y="21243"/>
                    <a:pt x="4790" y="21327"/>
                    <a:pt x="4718" y="21412"/>
                  </a:cubicBezTo>
                  <a:cubicBezTo>
                    <a:pt x="4808" y="21335"/>
                    <a:pt x="4857" y="21295"/>
                    <a:pt x="4867" y="21295"/>
                  </a:cubicBezTo>
                  <a:cubicBezTo>
                    <a:pt x="4875" y="21295"/>
                    <a:pt x="4853" y="21325"/>
                    <a:pt x="4802" y="21388"/>
                  </a:cubicBezTo>
                  <a:cubicBezTo>
                    <a:pt x="5062" y="21151"/>
                    <a:pt x="5322" y="20903"/>
                    <a:pt x="5379" y="20903"/>
                  </a:cubicBezTo>
                  <a:cubicBezTo>
                    <a:pt x="5381" y="20903"/>
                    <a:pt x="5382" y="20904"/>
                    <a:pt x="5383" y="20904"/>
                  </a:cubicBezTo>
                  <a:cubicBezTo>
                    <a:pt x="5335" y="20940"/>
                    <a:pt x="5311" y="20952"/>
                    <a:pt x="5262" y="21001"/>
                  </a:cubicBezTo>
                  <a:cubicBezTo>
                    <a:pt x="5243" y="21016"/>
                    <a:pt x="5237" y="21022"/>
                    <a:pt x="5239" y="21022"/>
                  </a:cubicBezTo>
                  <a:cubicBezTo>
                    <a:pt x="5242" y="21022"/>
                    <a:pt x="5278" y="20997"/>
                    <a:pt x="5286" y="20988"/>
                  </a:cubicBezTo>
                  <a:lnTo>
                    <a:pt x="5286" y="20988"/>
                  </a:lnTo>
                  <a:cubicBezTo>
                    <a:pt x="5238" y="21037"/>
                    <a:pt x="5190" y="21073"/>
                    <a:pt x="5105" y="21158"/>
                  </a:cubicBezTo>
                  <a:cubicBezTo>
                    <a:pt x="5195" y="21085"/>
                    <a:pt x="5229" y="21062"/>
                    <a:pt x="5240" y="21062"/>
                  </a:cubicBezTo>
                  <a:cubicBezTo>
                    <a:pt x="5257" y="21062"/>
                    <a:pt x="5213" y="21120"/>
                    <a:pt x="5235" y="21120"/>
                  </a:cubicBezTo>
                  <a:cubicBezTo>
                    <a:pt x="5240" y="21120"/>
                    <a:pt x="5249" y="21117"/>
                    <a:pt x="5262" y="21109"/>
                  </a:cubicBezTo>
                  <a:lnTo>
                    <a:pt x="5262" y="21109"/>
                  </a:lnTo>
                  <a:cubicBezTo>
                    <a:pt x="5177" y="21182"/>
                    <a:pt x="5129" y="21230"/>
                    <a:pt x="5044" y="21315"/>
                  </a:cubicBezTo>
                  <a:cubicBezTo>
                    <a:pt x="5107" y="21258"/>
                    <a:pt x="5132" y="21237"/>
                    <a:pt x="5136" y="21237"/>
                  </a:cubicBezTo>
                  <a:cubicBezTo>
                    <a:pt x="5146" y="21237"/>
                    <a:pt x="5041" y="21350"/>
                    <a:pt x="5048" y="21350"/>
                  </a:cubicBezTo>
                  <a:cubicBezTo>
                    <a:pt x="5051" y="21350"/>
                    <a:pt x="5087" y="21318"/>
                    <a:pt x="5190" y="21218"/>
                  </a:cubicBezTo>
                  <a:lnTo>
                    <a:pt x="5190" y="21218"/>
                  </a:lnTo>
                  <a:cubicBezTo>
                    <a:pt x="5008" y="21484"/>
                    <a:pt x="5274" y="21351"/>
                    <a:pt x="5057" y="21605"/>
                  </a:cubicBezTo>
                  <a:cubicBezTo>
                    <a:pt x="5029" y="21630"/>
                    <a:pt x="5021" y="21639"/>
                    <a:pt x="5024" y="21639"/>
                  </a:cubicBezTo>
                  <a:cubicBezTo>
                    <a:pt x="5033" y="21639"/>
                    <a:pt x="5144" y="21557"/>
                    <a:pt x="5153" y="21557"/>
                  </a:cubicBezTo>
                  <a:lnTo>
                    <a:pt x="5020" y="21678"/>
                  </a:lnTo>
                  <a:cubicBezTo>
                    <a:pt x="5274" y="21484"/>
                    <a:pt x="5117" y="21618"/>
                    <a:pt x="5383" y="21424"/>
                  </a:cubicBezTo>
                  <a:lnTo>
                    <a:pt x="5383" y="21424"/>
                  </a:lnTo>
                  <a:cubicBezTo>
                    <a:pt x="5214" y="21557"/>
                    <a:pt x="5153" y="21630"/>
                    <a:pt x="5044" y="21751"/>
                  </a:cubicBezTo>
                  <a:lnTo>
                    <a:pt x="5323" y="21521"/>
                  </a:lnTo>
                  <a:lnTo>
                    <a:pt x="5323" y="21521"/>
                  </a:lnTo>
                  <a:lnTo>
                    <a:pt x="5129" y="21702"/>
                  </a:lnTo>
                  <a:cubicBezTo>
                    <a:pt x="5162" y="21679"/>
                    <a:pt x="5178" y="21670"/>
                    <a:pt x="5185" y="21670"/>
                  </a:cubicBezTo>
                  <a:cubicBezTo>
                    <a:pt x="5195" y="21670"/>
                    <a:pt x="5180" y="21692"/>
                    <a:pt x="5165" y="21714"/>
                  </a:cubicBezTo>
                  <a:cubicBezTo>
                    <a:pt x="5165" y="21714"/>
                    <a:pt x="5141" y="21738"/>
                    <a:pt x="5117" y="21763"/>
                  </a:cubicBezTo>
                  <a:cubicBezTo>
                    <a:pt x="5395" y="21521"/>
                    <a:pt x="5383" y="21581"/>
                    <a:pt x="5528" y="21460"/>
                  </a:cubicBezTo>
                  <a:lnTo>
                    <a:pt x="5528" y="21460"/>
                  </a:lnTo>
                  <a:cubicBezTo>
                    <a:pt x="5431" y="21553"/>
                    <a:pt x="5416" y="21573"/>
                    <a:pt x="5425" y="21573"/>
                  </a:cubicBezTo>
                  <a:cubicBezTo>
                    <a:pt x="5431" y="21573"/>
                    <a:pt x="5451" y="21561"/>
                    <a:pt x="5459" y="21561"/>
                  </a:cubicBezTo>
                  <a:cubicBezTo>
                    <a:pt x="5468" y="21561"/>
                    <a:pt x="5457" y="21580"/>
                    <a:pt x="5371" y="21666"/>
                  </a:cubicBezTo>
                  <a:cubicBezTo>
                    <a:pt x="5407" y="21630"/>
                    <a:pt x="5444" y="21605"/>
                    <a:pt x="5468" y="21581"/>
                  </a:cubicBezTo>
                  <a:cubicBezTo>
                    <a:pt x="5557" y="21492"/>
                    <a:pt x="5661" y="21396"/>
                    <a:pt x="5671" y="21396"/>
                  </a:cubicBezTo>
                  <a:cubicBezTo>
                    <a:pt x="5673" y="21396"/>
                    <a:pt x="5670" y="21401"/>
                    <a:pt x="5661" y="21412"/>
                  </a:cubicBezTo>
                  <a:lnTo>
                    <a:pt x="5673" y="21412"/>
                  </a:lnTo>
                  <a:lnTo>
                    <a:pt x="5807" y="21279"/>
                  </a:lnTo>
                  <a:cubicBezTo>
                    <a:pt x="5844" y="21242"/>
                    <a:pt x="5859" y="21227"/>
                    <a:pt x="5860" y="21227"/>
                  </a:cubicBezTo>
                  <a:cubicBezTo>
                    <a:pt x="5864" y="21227"/>
                    <a:pt x="5742" y="21355"/>
                    <a:pt x="5661" y="21436"/>
                  </a:cubicBezTo>
                  <a:cubicBezTo>
                    <a:pt x="5637" y="21460"/>
                    <a:pt x="5613" y="21497"/>
                    <a:pt x="5589" y="21521"/>
                  </a:cubicBezTo>
                  <a:lnTo>
                    <a:pt x="5589" y="21533"/>
                  </a:lnTo>
                  <a:cubicBezTo>
                    <a:pt x="5567" y="21555"/>
                    <a:pt x="5554" y="21572"/>
                    <a:pt x="5560" y="21572"/>
                  </a:cubicBezTo>
                  <a:cubicBezTo>
                    <a:pt x="5564" y="21572"/>
                    <a:pt x="5577" y="21564"/>
                    <a:pt x="5601" y="21545"/>
                  </a:cubicBezTo>
                  <a:lnTo>
                    <a:pt x="5601" y="21545"/>
                  </a:lnTo>
                  <a:cubicBezTo>
                    <a:pt x="5553" y="21601"/>
                    <a:pt x="5544" y="21621"/>
                    <a:pt x="5557" y="21621"/>
                  </a:cubicBezTo>
                  <a:cubicBezTo>
                    <a:pt x="5586" y="21621"/>
                    <a:pt x="5725" y="21519"/>
                    <a:pt x="5755" y="21519"/>
                  </a:cubicBezTo>
                  <a:cubicBezTo>
                    <a:pt x="5770" y="21519"/>
                    <a:pt x="5760" y="21542"/>
                    <a:pt x="5700" y="21611"/>
                  </a:cubicBezTo>
                  <a:lnTo>
                    <a:pt x="5700" y="21611"/>
                  </a:lnTo>
                  <a:cubicBezTo>
                    <a:pt x="5704" y="21606"/>
                    <a:pt x="5705" y="21603"/>
                    <a:pt x="5702" y="21603"/>
                  </a:cubicBezTo>
                  <a:cubicBezTo>
                    <a:pt x="5698" y="21603"/>
                    <a:pt x="5686" y="21610"/>
                    <a:pt x="5661" y="21630"/>
                  </a:cubicBezTo>
                  <a:cubicBezTo>
                    <a:pt x="5691" y="21640"/>
                    <a:pt x="5556" y="21798"/>
                    <a:pt x="5583" y="21798"/>
                  </a:cubicBezTo>
                  <a:cubicBezTo>
                    <a:pt x="5589" y="21798"/>
                    <a:pt x="5602" y="21792"/>
                    <a:pt x="5625" y="21775"/>
                  </a:cubicBezTo>
                  <a:lnTo>
                    <a:pt x="5770" y="21642"/>
                  </a:lnTo>
                  <a:cubicBezTo>
                    <a:pt x="5832" y="21606"/>
                    <a:pt x="5881" y="21584"/>
                    <a:pt x="5903" y="21584"/>
                  </a:cubicBezTo>
                  <a:cubicBezTo>
                    <a:pt x="5911" y="21584"/>
                    <a:pt x="5915" y="21587"/>
                    <a:pt x="5915" y="21593"/>
                  </a:cubicBezTo>
                  <a:lnTo>
                    <a:pt x="6085" y="21436"/>
                  </a:lnTo>
                  <a:lnTo>
                    <a:pt x="6085" y="21436"/>
                  </a:lnTo>
                  <a:cubicBezTo>
                    <a:pt x="6077" y="21453"/>
                    <a:pt x="6084" y="21459"/>
                    <a:pt x="6097" y="21459"/>
                  </a:cubicBezTo>
                  <a:cubicBezTo>
                    <a:pt x="6115" y="21459"/>
                    <a:pt x="6146" y="21448"/>
                    <a:pt x="6163" y="21448"/>
                  </a:cubicBezTo>
                  <a:cubicBezTo>
                    <a:pt x="6194" y="21448"/>
                    <a:pt x="6188" y="21478"/>
                    <a:pt x="6024" y="21642"/>
                  </a:cubicBezTo>
                  <a:cubicBezTo>
                    <a:pt x="6057" y="21615"/>
                    <a:pt x="6073" y="21605"/>
                    <a:pt x="6079" y="21605"/>
                  </a:cubicBezTo>
                  <a:cubicBezTo>
                    <a:pt x="6096" y="21605"/>
                    <a:pt x="6037" y="21680"/>
                    <a:pt x="6053" y="21680"/>
                  </a:cubicBezTo>
                  <a:cubicBezTo>
                    <a:pt x="6055" y="21680"/>
                    <a:pt x="6057" y="21680"/>
                    <a:pt x="6061" y="21678"/>
                  </a:cubicBezTo>
                  <a:lnTo>
                    <a:pt x="6061" y="21678"/>
                  </a:lnTo>
                  <a:lnTo>
                    <a:pt x="5940" y="21799"/>
                  </a:lnTo>
                  <a:cubicBezTo>
                    <a:pt x="5929" y="21819"/>
                    <a:pt x="5934" y="21827"/>
                    <a:pt x="5946" y="21827"/>
                  </a:cubicBezTo>
                  <a:cubicBezTo>
                    <a:pt x="5962" y="21827"/>
                    <a:pt x="5991" y="21813"/>
                    <a:pt x="6012" y="21799"/>
                  </a:cubicBezTo>
                  <a:lnTo>
                    <a:pt x="6012" y="21799"/>
                  </a:lnTo>
                  <a:cubicBezTo>
                    <a:pt x="5917" y="21909"/>
                    <a:pt x="5911" y="21938"/>
                    <a:pt x="5937" y="21938"/>
                  </a:cubicBezTo>
                  <a:cubicBezTo>
                    <a:pt x="5966" y="21938"/>
                    <a:pt x="6036" y="21900"/>
                    <a:pt x="6063" y="21900"/>
                  </a:cubicBezTo>
                  <a:cubicBezTo>
                    <a:pt x="6069" y="21900"/>
                    <a:pt x="6073" y="21902"/>
                    <a:pt x="6073" y="21908"/>
                  </a:cubicBezTo>
                  <a:lnTo>
                    <a:pt x="6036" y="21932"/>
                  </a:lnTo>
                  <a:lnTo>
                    <a:pt x="6157" y="21884"/>
                  </a:lnTo>
                  <a:lnTo>
                    <a:pt x="6157" y="21884"/>
                  </a:lnTo>
                  <a:cubicBezTo>
                    <a:pt x="6136" y="21900"/>
                    <a:pt x="6119" y="21914"/>
                    <a:pt x="6119" y="21914"/>
                  </a:cubicBezTo>
                  <a:cubicBezTo>
                    <a:pt x="6119" y="21914"/>
                    <a:pt x="6130" y="21906"/>
                    <a:pt x="6157" y="21884"/>
                  </a:cubicBezTo>
                  <a:lnTo>
                    <a:pt x="6157" y="21884"/>
                  </a:lnTo>
                  <a:lnTo>
                    <a:pt x="6157" y="21884"/>
                  </a:lnTo>
                  <a:lnTo>
                    <a:pt x="6157" y="21884"/>
                  </a:lnTo>
                  <a:cubicBezTo>
                    <a:pt x="6183" y="21864"/>
                    <a:pt x="6213" y="21842"/>
                    <a:pt x="6219" y="21842"/>
                  </a:cubicBezTo>
                  <a:cubicBezTo>
                    <a:pt x="6220" y="21842"/>
                    <a:pt x="6220" y="21844"/>
                    <a:pt x="6218" y="21847"/>
                  </a:cubicBezTo>
                  <a:cubicBezTo>
                    <a:pt x="6234" y="21834"/>
                    <a:pt x="6245" y="21828"/>
                    <a:pt x="6251" y="21828"/>
                  </a:cubicBezTo>
                  <a:cubicBezTo>
                    <a:pt x="6267" y="21828"/>
                    <a:pt x="6246" y="21870"/>
                    <a:pt x="6194" y="21932"/>
                  </a:cubicBezTo>
                  <a:lnTo>
                    <a:pt x="6206" y="21956"/>
                  </a:lnTo>
                  <a:cubicBezTo>
                    <a:pt x="6097" y="22017"/>
                    <a:pt x="6024" y="22126"/>
                    <a:pt x="5879" y="22259"/>
                  </a:cubicBezTo>
                  <a:lnTo>
                    <a:pt x="6000" y="22162"/>
                  </a:lnTo>
                  <a:lnTo>
                    <a:pt x="6000" y="22162"/>
                  </a:lnTo>
                  <a:cubicBezTo>
                    <a:pt x="5940" y="22234"/>
                    <a:pt x="5891" y="22271"/>
                    <a:pt x="5867" y="22307"/>
                  </a:cubicBezTo>
                  <a:cubicBezTo>
                    <a:pt x="5952" y="22234"/>
                    <a:pt x="5964" y="22259"/>
                    <a:pt x="6121" y="22138"/>
                  </a:cubicBezTo>
                  <a:cubicBezTo>
                    <a:pt x="6157" y="22101"/>
                    <a:pt x="6182" y="22065"/>
                    <a:pt x="6218" y="22029"/>
                  </a:cubicBezTo>
                  <a:cubicBezTo>
                    <a:pt x="6230" y="22017"/>
                    <a:pt x="6254" y="21993"/>
                    <a:pt x="6278" y="21980"/>
                  </a:cubicBezTo>
                  <a:lnTo>
                    <a:pt x="6278" y="21980"/>
                  </a:lnTo>
                  <a:cubicBezTo>
                    <a:pt x="6273" y="21988"/>
                    <a:pt x="6272" y="21991"/>
                    <a:pt x="6273" y="21991"/>
                  </a:cubicBezTo>
                  <a:cubicBezTo>
                    <a:pt x="6279" y="21991"/>
                    <a:pt x="6327" y="21944"/>
                    <a:pt x="6375" y="21896"/>
                  </a:cubicBezTo>
                  <a:lnTo>
                    <a:pt x="6375" y="21896"/>
                  </a:lnTo>
                  <a:cubicBezTo>
                    <a:pt x="6169" y="22126"/>
                    <a:pt x="6327" y="21993"/>
                    <a:pt x="6073" y="22247"/>
                  </a:cubicBezTo>
                  <a:cubicBezTo>
                    <a:pt x="6180" y="22140"/>
                    <a:pt x="6213" y="22116"/>
                    <a:pt x="6226" y="22116"/>
                  </a:cubicBezTo>
                  <a:cubicBezTo>
                    <a:pt x="6236" y="22116"/>
                    <a:pt x="6234" y="22130"/>
                    <a:pt x="6245" y="22130"/>
                  </a:cubicBezTo>
                  <a:cubicBezTo>
                    <a:pt x="6258" y="22130"/>
                    <a:pt x="6290" y="22109"/>
                    <a:pt x="6387" y="22017"/>
                  </a:cubicBezTo>
                  <a:lnTo>
                    <a:pt x="6387" y="22017"/>
                  </a:lnTo>
                  <a:cubicBezTo>
                    <a:pt x="6278" y="22126"/>
                    <a:pt x="6278" y="22129"/>
                    <a:pt x="6281" y="22129"/>
                  </a:cubicBezTo>
                  <a:cubicBezTo>
                    <a:pt x="6281" y="22129"/>
                    <a:pt x="6282" y="22129"/>
                    <a:pt x="6282" y="22129"/>
                  </a:cubicBezTo>
                  <a:cubicBezTo>
                    <a:pt x="6285" y="22129"/>
                    <a:pt x="6285" y="22131"/>
                    <a:pt x="6194" y="22222"/>
                  </a:cubicBezTo>
                  <a:cubicBezTo>
                    <a:pt x="6202" y="22210"/>
                    <a:pt x="6202" y="22205"/>
                    <a:pt x="6196" y="22205"/>
                  </a:cubicBezTo>
                  <a:cubicBezTo>
                    <a:pt x="6168" y="22205"/>
                    <a:pt x="5994" y="22333"/>
                    <a:pt x="5903" y="22404"/>
                  </a:cubicBezTo>
                  <a:lnTo>
                    <a:pt x="5782" y="22537"/>
                  </a:lnTo>
                  <a:cubicBezTo>
                    <a:pt x="5712" y="22600"/>
                    <a:pt x="5683" y="22623"/>
                    <a:pt x="5676" y="22623"/>
                  </a:cubicBezTo>
                  <a:cubicBezTo>
                    <a:pt x="5667" y="22623"/>
                    <a:pt x="5698" y="22583"/>
                    <a:pt x="5727" y="22546"/>
                  </a:cubicBezTo>
                  <a:lnTo>
                    <a:pt x="5727" y="22546"/>
                  </a:lnTo>
                  <a:cubicBezTo>
                    <a:pt x="5722" y="22551"/>
                    <a:pt x="5716" y="22556"/>
                    <a:pt x="5710" y="22561"/>
                  </a:cubicBezTo>
                  <a:lnTo>
                    <a:pt x="5733" y="22539"/>
                  </a:lnTo>
                  <a:lnTo>
                    <a:pt x="5733" y="22539"/>
                  </a:lnTo>
                  <a:cubicBezTo>
                    <a:pt x="5731" y="22541"/>
                    <a:pt x="5729" y="22544"/>
                    <a:pt x="5727" y="22546"/>
                  </a:cubicBezTo>
                  <a:lnTo>
                    <a:pt x="5727" y="22546"/>
                  </a:lnTo>
                  <a:cubicBezTo>
                    <a:pt x="5736" y="22539"/>
                    <a:pt x="5744" y="22531"/>
                    <a:pt x="5750" y="22523"/>
                  </a:cubicBezTo>
                  <a:lnTo>
                    <a:pt x="5750" y="22523"/>
                  </a:lnTo>
                  <a:lnTo>
                    <a:pt x="5733" y="22539"/>
                  </a:lnTo>
                  <a:lnTo>
                    <a:pt x="5733" y="22539"/>
                  </a:lnTo>
                  <a:cubicBezTo>
                    <a:pt x="5755" y="22512"/>
                    <a:pt x="5774" y="22488"/>
                    <a:pt x="5770" y="22488"/>
                  </a:cubicBezTo>
                  <a:cubicBezTo>
                    <a:pt x="5774" y="22485"/>
                    <a:pt x="5776" y="22483"/>
                    <a:pt x="5777" y="22483"/>
                  </a:cubicBezTo>
                  <a:cubicBezTo>
                    <a:pt x="5781" y="22483"/>
                    <a:pt x="5769" y="22502"/>
                    <a:pt x="5750" y="22523"/>
                  </a:cubicBezTo>
                  <a:lnTo>
                    <a:pt x="5750" y="22523"/>
                  </a:lnTo>
                  <a:lnTo>
                    <a:pt x="5903" y="22380"/>
                  </a:lnTo>
                  <a:cubicBezTo>
                    <a:pt x="5918" y="22355"/>
                    <a:pt x="5919" y="22346"/>
                    <a:pt x="5910" y="22346"/>
                  </a:cubicBezTo>
                  <a:cubicBezTo>
                    <a:pt x="5883" y="22346"/>
                    <a:pt x="5767" y="22434"/>
                    <a:pt x="5686" y="22488"/>
                  </a:cubicBezTo>
                  <a:cubicBezTo>
                    <a:pt x="5637" y="22561"/>
                    <a:pt x="5552" y="22585"/>
                    <a:pt x="5419" y="22730"/>
                  </a:cubicBezTo>
                  <a:lnTo>
                    <a:pt x="5456" y="22718"/>
                  </a:lnTo>
                  <a:lnTo>
                    <a:pt x="5456" y="22718"/>
                  </a:lnTo>
                  <a:cubicBezTo>
                    <a:pt x="5395" y="22779"/>
                    <a:pt x="5323" y="22827"/>
                    <a:pt x="5262" y="22876"/>
                  </a:cubicBezTo>
                  <a:cubicBezTo>
                    <a:pt x="5371" y="22718"/>
                    <a:pt x="5190" y="22779"/>
                    <a:pt x="5335" y="22622"/>
                  </a:cubicBezTo>
                  <a:lnTo>
                    <a:pt x="5335" y="22622"/>
                  </a:lnTo>
                  <a:cubicBezTo>
                    <a:pt x="5321" y="22640"/>
                    <a:pt x="5319" y="22648"/>
                    <a:pt x="5326" y="22648"/>
                  </a:cubicBezTo>
                  <a:cubicBezTo>
                    <a:pt x="5337" y="22648"/>
                    <a:pt x="5370" y="22627"/>
                    <a:pt x="5407" y="22597"/>
                  </a:cubicBezTo>
                  <a:lnTo>
                    <a:pt x="5480" y="22501"/>
                  </a:lnTo>
                  <a:lnTo>
                    <a:pt x="5480" y="22501"/>
                  </a:lnTo>
                  <a:cubicBezTo>
                    <a:pt x="5490" y="22511"/>
                    <a:pt x="5371" y="22642"/>
                    <a:pt x="5390" y="22642"/>
                  </a:cubicBezTo>
                  <a:cubicBezTo>
                    <a:pt x="5393" y="22642"/>
                    <a:pt x="5398" y="22640"/>
                    <a:pt x="5407" y="22634"/>
                  </a:cubicBezTo>
                  <a:cubicBezTo>
                    <a:pt x="5540" y="22513"/>
                    <a:pt x="5722" y="22368"/>
                    <a:pt x="5879" y="22198"/>
                  </a:cubicBezTo>
                  <a:cubicBezTo>
                    <a:pt x="5910" y="22158"/>
                    <a:pt x="5918" y="22142"/>
                    <a:pt x="5910" y="22142"/>
                  </a:cubicBezTo>
                  <a:cubicBezTo>
                    <a:pt x="5879" y="22142"/>
                    <a:pt x="5595" y="22402"/>
                    <a:pt x="5547" y="22402"/>
                  </a:cubicBezTo>
                  <a:cubicBezTo>
                    <a:pt x="5542" y="22402"/>
                    <a:pt x="5539" y="22398"/>
                    <a:pt x="5540" y="22392"/>
                  </a:cubicBezTo>
                  <a:lnTo>
                    <a:pt x="5540" y="22392"/>
                  </a:lnTo>
                  <a:cubicBezTo>
                    <a:pt x="5538" y="22393"/>
                    <a:pt x="5536" y="22394"/>
                    <a:pt x="5535" y="22394"/>
                  </a:cubicBezTo>
                  <a:cubicBezTo>
                    <a:pt x="5521" y="22394"/>
                    <a:pt x="5705" y="22242"/>
                    <a:pt x="5676" y="22242"/>
                  </a:cubicBezTo>
                  <a:cubicBezTo>
                    <a:pt x="5673" y="22242"/>
                    <a:pt x="5668" y="22244"/>
                    <a:pt x="5661" y="22247"/>
                  </a:cubicBezTo>
                  <a:cubicBezTo>
                    <a:pt x="5520" y="22329"/>
                    <a:pt x="5220" y="22571"/>
                    <a:pt x="4959" y="22817"/>
                  </a:cubicBezTo>
                  <a:lnTo>
                    <a:pt x="4959" y="22817"/>
                  </a:lnTo>
                  <a:cubicBezTo>
                    <a:pt x="4930" y="22837"/>
                    <a:pt x="4885" y="22874"/>
                    <a:pt x="4851" y="22900"/>
                  </a:cubicBezTo>
                  <a:cubicBezTo>
                    <a:pt x="4960" y="22815"/>
                    <a:pt x="5008" y="22743"/>
                    <a:pt x="5057" y="22694"/>
                  </a:cubicBezTo>
                  <a:cubicBezTo>
                    <a:pt x="5032" y="22670"/>
                    <a:pt x="5117" y="22561"/>
                    <a:pt x="5117" y="22513"/>
                  </a:cubicBezTo>
                  <a:cubicBezTo>
                    <a:pt x="5153" y="22476"/>
                    <a:pt x="5214" y="22404"/>
                    <a:pt x="5274" y="22355"/>
                  </a:cubicBezTo>
                  <a:lnTo>
                    <a:pt x="5274" y="22355"/>
                  </a:lnTo>
                  <a:cubicBezTo>
                    <a:pt x="5202" y="22404"/>
                    <a:pt x="4839" y="22694"/>
                    <a:pt x="4706" y="22839"/>
                  </a:cubicBezTo>
                  <a:cubicBezTo>
                    <a:pt x="4685" y="22829"/>
                    <a:pt x="4760" y="22759"/>
                    <a:pt x="4732" y="22759"/>
                  </a:cubicBezTo>
                  <a:cubicBezTo>
                    <a:pt x="4727" y="22759"/>
                    <a:pt x="4719" y="22761"/>
                    <a:pt x="4706" y="22767"/>
                  </a:cubicBezTo>
                  <a:cubicBezTo>
                    <a:pt x="4641" y="22844"/>
                    <a:pt x="4627" y="22862"/>
                    <a:pt x="4625" y="22862"/>
                  </a:cubicBezTo>
                  <a:cubicBezTo>
                    <a:pt x="4624" y="22862"/>
                    <a:pt x="4632" y="22849"/>
                    <a:pt x="4625" y="22849"/>
                  </a:cubicBezTo>
                  <a:cubicBezTo>
                    <a:pt x="4617" y="22849"/>
                    <a:pt x="4591" y="22866"/>
                    <a:pt x="4512" y="22936"/>
                  </a:cubicBezTo>
                  <a:cubicBezTo>
                    <a:pt x="4510" y="22937"/>
                    <a:pt x="4509" y="22937"/>
                    <a:pt x="4508" y="22937"/>
                  </a:cubicBezTo>
                  <a:cubicBezTo>
                    <a:pt x="4491" y="22937"/>
                    <a:pt x="4623" y="22836"/>
                    <a:pt x="4657" y="22779"/>
                  </a:cubicBezTo>
                  <a:lnTo>
                    <a:pt x="4657" y="22779"/>
                  </a:lnTo>
                  <a:cubicBezTo>
                    <a:pt x="4633" y="22803"/>
                    <a:pt x="4561" y="22863"/>
                    <a:pt x="4500" y="22912"/>
                  </a:cubicBezTo>
                  <a:cubicBezTo>
                    <a:pt x="4657" y="22755"/>
                    <a:pt x="4948" y="22525"/>
                    <a:pt x="5141" y="22343"/>
                  </a:cubicBezTo>
                  <a:cubicBezTo>
                    <a:pt x="5250" y="22222"/>
                    <a:pt x="5444" y="21980"/>
                    <a:pt x="5456" y="21968"/>
                  </a:cubicBezTo>
                  <a:lnTo>
                    <a:pt x="5456" y="21968"/>
                  </a:lnTo>
                  <a:cubicBezTo>
                    <a:pt x="5262" y="22138"/>
                    <a:pt x="4500" y="22839"/>
                    <a:pt x="4258" y="23081"/>
                  </a:cubicBezTo>
                  <a:cubicBezTo>
                    <a:pt x="4235" y="23104"/>
                    <a:pt x="4226" y="23114"/>
                    <a:pt x="4225" y="23114"/>
                  </a:cubicBezTo>
                  <a:cubicBezTo>
                    <a:pt x="4225" y="23114"/>
                    <a:pt x="4391" y="22944"/>
                    <a:pt x="4391" y="22924"/>
                  </a:cubicBezTo>
                  <a:cubicBezTo>
                    <a:pt x="4439" y="22873"/>
                    <a:pt x="4452" y="22855"/>
                    <a:pt x="4446" y="22855"/>
                  </a:cubicBezTo>
                  <a:cubicBezTo>
                    <a:pt x="4429" y="22855"/>
                    <a:pt x="4284" y="22975"/>
                    <a:pt x="4265" y="22975"/>
                  </a:cubicBezTo>
                  <a:cubicBezTo>
                    <a:pt x="4262" y="22975"/>
                    <a:pt x="4263" y="22970"/>
                    <a:pt x="4270" y="22960"/>
                  </a:cubicBezTo>
                  <a:lnTo>
                    <a:pt x="4403" y="22863"/>
                  </a:lnTo>
                  <a:cubicBezTo>
                    <a:pt x="4419" y="22848"/>
                    <a:pt x="4421" y="22841"/>
                    <a:pt x="4413" y="22841"/>
                  </a:cubicBezTo>
                  <a:cubicBezTo>
                    <a:pt x="4397" y="22841"/>
                    <a:pt x="4340" y="22871"/>
                    <a:pt x="4282" y="22912"/>
                  </a:cubicBezTo>
                  <a:cubicBezTo>
                    <a:pt x="4355" y="22851"/>
                    <a:pt x="4669" y="22585"/>
                    <a:pt x="4754" y="22501"/>
                  </a:cubicBezTo>
                  <a:cubicBezTo>
                    <a:pt x="4755" y="22494"/>
                    <a:pt x="4753" y="22491"/>
                    <a:pt x="4747" y="22491"/>
                  </a:cubicBezTo>
                  <a:cubicBezTo>
                    <a:pt x="4691" y="22491"/>
                    <a:pt x="4323" y="22798"/>
                    <a:pt x="4125" y="22984"/>
                  </a:cubicBezTo>
                  <a:lnTo>
                    <a:pt x="4391" y="22815"/>
                  </a:lnTo>
                  <a:lnTo>
                    <a:pt x="4391" y="22815"/>
                  </a:lnTo>
                  <a:cubicBezTo>
                    <a:pt x="4210" y="22984"/>
                    <a:pt x="4186" y="22948"/>
                    <a:pt x="3968" y="23154"/>
                  </a:cubicBezTo>
                  <a:lnTo>
                    <a:pt x="3992" y="23057"/>
                  </a:lnTo>
                  <a:cubicBezTo>
                    <a:pt x="4004" y="23057"/>
                    <a:pt x="4065" y="23021"/>
                    <a:pt x="4161" y="22924"/>
                  </a:cubicBezTo>
                  <a:cubicBezTo>
                    <a:pt x="4137" y="22924"/>
                    <a:pt x="4186" y="22888"/>
                    <a:pt x="4258" y="22803"/>
                  </a:cubicBezTo>
                  <a:cubicBezTo>
                    <a:pt x="4512" y="22609"/>
                    <a:pt x="5129" y="22089"/>
                    <a:pt x="5419" y="21847"/>
                  </a:cubicBezTo>
                  <a:lnTo>
                    <a:pt x="5419" y="21847"/>
                  </a:lnTo>
                  <a:lnTo>
                    <a:pt x="5286" y="21944"/>
                  </a:lnTo>
                  <a:lnTo>
                    <a:pt x="5383" y="21835"/>
                  </a:lnTo>
                  <a:lnTo>
                    <a:pt x="5383" y="21835"/>
                  </a:lnTo>
                  <a:cubicBezTo>
                    <a:pt x="5214" y="21944"/>
                    <a:pt x="4488" y="22573"/>
                    <a:pt x="4294" y="22743"/>
                  </a:cubicBezTo>
                  <a:cubicBezTo>
                    <a:pt x="4331" y="22682"/>
                    <a:pt x="4718" y="22331"/>
                    <a:pt x="4790" y="22271"/>
                  </a:cubicBezTo>
                  <a:cubicBezTo>
                    <a:pt x="4790" y="22269"/>
                    <a:pt x="4789" y="22268"/>
                    <a:pt x="4787" y="22268"/>
                  </a:cubicBezTo>
                  <a:cubicBezTo>
                    <a:pt x="4744" y="22268"/>
                    <a:pt x="4292" y="22677"/>
                    <a:pt x="4249" y="22677"/>
                  </a:cubicBezTo>
                  <a:cubicBezTo>
                    <a:pt x="4245" y="22677"/>
                    <a:pt x="4244" y="22675"/>
                    <a:pt x="4246" y="22670"/>
                  </a:cubicBezTo>
                  <a:lnTo>
                    <a:pt x="4246" y="22670"/>
                  </a:lnTo>
                  <a:lnTo>
                    <a:pt x="4173" y="22755"/>
                  </a:lnTo>
                  <a:cubicBezTo>
                    <a:pt x="4169" y="22757"/>
                    <a:pt x="4166" y="22759"/>
                    <a:pt x="4164" y="22759"/>
                  </a:cubicBezTo>
                  <a:cubicBezTo>
                    <a:pt x="4152" y="22759"/>
                    <a:pt x="4163" y="22727"/>
                    <a:pt x="4155" y="22727"/>
                  </a:cubicBezTo>
                  <a:cubicBezTo>
                    <a:pt x="4154" y="22727"/>
                    <a:pt x="4153" y="22727"/>
                    <a:pt x="4151" y="22728"/>
                  </a:cubicBezTo>
                  <a:lnTo>
                    <a:pt x="4151" y="22728"/>
                  </a:lnTo>
                  <a:cubicBezTo>
                    <a:pt x="4238" y="22641"/>
                    <a:pt x="4384" y="22488"/>
                    <a:pt x="4472" y="22410"/>
                  </a:cubicBezTo>
                  <a:lnTo>
                    <a:pt x="4472" y="22410"/>
                  </a:lnTo>
                  <a:lnTo>
                    <a:pt x="4150" y="22672"/>
                  </a:lnTo>
                  <a:lnTo>
                    <a:pt x="4150" y="22672"/>
                  </a:lnTo>
                  <a:cubicBezTo>
                    <a:pt x="4225" y="22608"/>
                    <a:pt x="4492" y="22352"/>
                    <a:pt x="4548" y="22307"/>
                  </a:cubicBezTo>
                  <a:cubicBezTo>
                    <a:pt x="4548" y="22306"/>
                    <a:pt x="4548" y="22306"/>
                    <a:pt x="4547" y="22306"/>
                  </a:cubicBezTo>
                  <a:cubicBezTo>
                    <a:pt x="4523" y="22306"/>
                    <a:pt x="4172" y="22623"/>
                    <a:pt x="4125" y="22670"/>
                  </a:cubicBezTo>
                  <a:cubicBezTo>
                    <a:pt x="4331" y="22452"/>
                    <a:pt x="4210" y="22561"/>
                    <a:pt x="4464" y="22307"/>
                  </a:cubicBezTo>
                  <a:lnTo>
                    <a:pt x="4464" y="22307"/>
                  </a:lnTo>
                  <a:cubicBezTo>
                    <a:pt x="4440" y="22319"/>
                    <a:pt x="4137" y="22609"/>
                    <a:pt x="4101" y="22646"/>
                  </a:cubicBezTo>
                  <a:cubicBezTo>
                    <a:pt x="4063" y="22669"/>
                    <a:pt x="4046" y="22678"/>
                    <a:pt x="4040" y="22678"/>
                  </a:cubicBezTo>
                  <a:cubicBezTo>
                    <a:pt x="4030" y="22678"/>
                    <a:pt x="4050" y="22656"/>
                    <a:pt x="4065" y="22634"/>
                  </a:cubicBezTo>
                  <a:cubicBezTo>
                    <a:pt x="4222" y="22525"/>
                    <a:pt x="4766" y="21993"/>
                    <a:pt x="5008" y="21775"/>
                  </a:cubicBezTo>
                  <a:lnTo>
                    <a:pt x="5008" y="21775"/>
                  </a:lnTo>
                  <a:lnTo>
                    <a:pt x="4063" y="22566"/>
                  </a:lnTo>
                  <a:lnTo>
                    <a:pt x="4063" y="22566"/>
                  </a:lnTo>
                  <a:cubicBezTo>
                    <a:pt x="4154" y="22488"/>
                    <a:pt x="4395" y="22267"/>
                    <a:pt x="4427" y="22234"/>
                  </a:cubicBezTo>
                  <a:lnTo>
                    <a:pt x="4427" y="22234"/>
                  </a:lnTo>
                  <a:cubicBezTo>
                    <a:pt x="4253" y="22394"/>
                    <a:pt x="4154" y="22444"/>
                    <a:pt x="4108" y="22444"/>
                  </a:cubicBezTo>
                  <a:cubicBezTo>
                    <a:pt x="4081" y="22444"/>
                    <a:pt x="4072" y="22426"/>
                    <a:pt x="4077" y="22404"/>
                  </a:cubicBezTo>
                  <a:lnTo>
                    <a:pt x="4089" y="22404"/>
                  </a:lnTo>
                  <a:cubicBezTo>
                    <a:pt x="4159" y="22342"/>
                    <a:pt x="4210" y="22274"/>
                    <a:pt x="4191" y="22274"/>
                  </a:cubicBezTo>
                  <a:cubicBezTo>
                    <a:pt x="4184" y="22274"/>
                    <a:pt x="4167" y="22284"/>
                    <a:pt x="4137" y="22307"/>
                  </a:cubicBezTo>
                  <a:cubicBezTo>
                    <a:pt x="4177" y="22275"/>
                    <a:pt x="4180" y="22269"/>
                    <a:pt x="4181" y="22269"/>
                  </a:cubicBezTo>
                  <a:cubicBezTo>
                    <a:pt x="4182" y="22269"/>
                    <a:pt x="4182" y="22271"/>
                    <a:pt x="4186" y="22271"/>
                  </a:cubicBezTo>
                  <a:cubicBezTo>
                    <a:pt x="4216" y="22238"/>
                    <a:pt x="4226" y="22225"/>
                    <a:pt x="4222" y="22225"/>
                  </a:cubicBezTo>
                  <a:cubicBezTo>
                    <a:pt x="4206" y="22225"/>
                    <a:pt x="3946" y="22453"/>
                    <a:pt x="3923" y="22453"/>
                  </a:cubicBezTo>
                  <a:cubicBezTo>
                    <a:pt x="3917" y="22453"/>
                    <a:pt x="3928" y="22436"/>
                    <a:pt x="3968" y="22392"/>
                  </a:cubicBezTo>
                  <a:lnTo>
                    <a:pt x="3968" y="22392"/>
                  </a:lnTo>
                  <a:cubicBezTo>
                    <a:pt x="3966" y="22400"/>
                    <a:pt x="3968" y="22404"/>
                    <a:pt x="3972" y="22404"/>
                  </a:cubicBezTo>
                  <a:cubicBezTo>
                    <a:pt x="3996" y="22404"/>
                    <a:pt x="4095" y="22315"/>
                    <a:pt x="4186" y="22234"/>
                  </a:cubicBezTo>
                  <a:lnTo>
                    <a:pt x="4186" y="22234"/>
                  </a:lnTo>
                  <a:cubicBezTo>
                    <a:pt x="4077" y="22307"/>
                    <a:pt x="4149" y="22186"/>
                    <a:pt x="3835" y="22488"/>
                  </a:cubicBezTo>
                  <a:cubicBezTo>
                    <a:pt x="3895" y="22416"/>
                    <a:pt x="3847" y="22452"/>
                    <a:pt x="4004" y="22295"/>
                  </a:cubicBezTo>
                  <a:lnTo>
                    <a:pt x="4004" y="22295"/>
                  </a:lnTo>
                  <a:lnTo>
                    <a:pt x="3786" y="22440"/>
                  </a:lnTo>
                  <a:cubicBezTo>
                    <a:pt x="3822" y="22416"/>
                    <a:pt x="3916" y="22334"/>
                    <a:pt x="3931" y="22297"/>
                  </a:cubicBezTo>
                  <a:lnTo>
                    <a:pt x="3931" y="22297"/>
                  </a:lnTo>
                  <a:cubicBezTo>
                    <a:pt x="3929" y="22302"/>
                    <a:pt x="3931" y="22304"/>
                    <a:pt x="3934" y="22304"/>
                  </a:cubicBezTo>
                  <a:cubicBezTo>
                    <a:pt x="3957" y="22304"/>
                    <a:pt x="4071" y="22216"/>
                    <a:pt x="4085" y="22216"/>
                  </a:cubicBezTo>
                  <a:cubicBezTo>
                    <a:pt x="4092" y="22216"/>
                    <a:pt x="4075" y="22236"/>
                    <a:pt x="4016" y="22295"/>
                  </a:cubicBezTo>
                  <a:cubicBezTo>
                    <a:pt x="4222" y="22113"/>
                    <a:pt x="4319" y="22005"/>
                    <a:pt x="4500" y="21859"/>
                  </a:cubicBezTo>
                  <a:lnTo>
                    <a:pt x="4500" y="21859"/>
                  </a:lnTo>
                  <a:cubicBezTo>
                    <a:pt x="4367" y="21908"/>
                    <a:pt x="4016" y="22210"/>
                    <a:pt x="3762" y="22404"/>
                  </a:cubicBezTo>
                  <a:lnTo>
                    <a:pt x="3871" y="22234"/>
                  </a:lnTo>
                  <a:lnTo>
                    <a:pt x="3871" y="22234"/>
                  </a:lnTo>
                  <a:lnTo>
                    <a:pt x="4004" y="22101"/>
                  </a:lnTo>
                  <a:lnTo>
                    <a:pt x="4004" y="22101"/>
                  </a:lnTo>
                  <a:cubicBezTo>
                    <a:pt x="3966" y="22139"/>
                    <a:pt x="3929" y="22170"/>
                    <a:pt x="3920" y="22170"/>
                  </a:cubicBezTo>
                  <a:cubicBezTo>
                    <a:pt x="3917" y="22170"/>
                    <a:pt x="3917" y="22167"/>
                    <a:pt x="3919" y="22162"/>
                  </a:cubicBezTo>
                  <a:cubicBezTo>
                    <a:pt x="3944" y="22150"/>
                    <a:pt x="3980" y="22113"/>
                    <a:pt x="4004" y="22089"/>
                  </a:cubicBezTo>
                  <a:cubicBezTo>
                    <a:pt x="3992" y="22089"/>
                    <a:pt x="3968" y="22113"/>
                    <a:pt x="3944" y="22126"/>
                  </a:cubicBezTo>
                  <a:cubicBezTo>
                    <a:pt x="4065" y="22017"/>
                    <a:pt x="4210" y="21896"/>
                    <a:pt x="4343" y="21787"/>
                  </a:cubicBezTo>
                  <a:lnTo>
                    <a:pt x="4379" y="21738"/>
                  </a:lnTo>
                  <a:lnTo>
                    <a:pt x="4379" y="21738"/>
                  </a:lnTo>
                  <a:cubicBezTo>
                    <a:pt x="4222" y="21872"/>
                    <a:pt x="4016" y="22017"/>
                    <a:pt x="3871" y="22174"/>
                  </a:cubicBezTo>
                  <a:lnTo>
                    <a:pt x="3992" y="22029"/>
                  </a:lnTo>
                  <a:lnTo>
                    <a:pt x="3992" y="22029"/>
                  </a:lnTo>
                  <a:cubicBezTo>
                    <a:pt x="3750" y="22222"/>
                    <a:pt x="3798" y="22186"/>
                    <a:pt x="3605" y="22319"/>
                  </a:cubicBezTo>
                  <a:cubicBezTo>
                    <a:pt x="3677" y="22234"/>
                    <a:pt x="3750" y="22186"/>
                    <a:pt x="3811" y="22126"/>
                  </a:cubicBezTo>
                  <a:lnTo>
                    <a:pt x="3811" y="22126"/>
                  </a:lnTo>
                  <a:cubicBezTo>
                    <a:pt x="3763" y="22163"/>
                    <a:pt x="3739" y="22178"/>
                    <a:pt x="3731" y="22178"/>
                  </a:cubicBezTo>
                  <a:cubicBezTo>
                    <a:pt x="3701" y="22178"/>
                    <a:pt x="3908" y="21957"/>
                    <a:pt x="3893" y="21957"/>
                  </a:cubicBezTo>
                  <a:cubicBezTo>
                    <a:pt x="3890" y="21957"/>
                    <a:pt x="3873" y="21971"/>
                    <a:pt x="3835" y="22005"/>
                  </a:cubicBezTo>
                  <a:cubicBezTo>
                    <a:pt x="3762" y="22041"/>
                    <a:pt x="3629" y="22186"/>
                    <a:pt x="3557" y="22234"/>
                  </a:cubicBezTo>
                  <a:cubicBezTo>
                    <a:pt x="3581" y="22210"/>
                    <a:pt x="3629" y="22162"/>
                    <a:pt x="3641" y="22150"/>
                  </a:cubicBezTo>
                  <a:lnTo>
                    <a:pt x="3641" y="22150"/>
                  </a:lnTo>
                  <a:lnTo>
                    <a:pt x="3460" y="22295"/>
                  </a:lnTo>
                  <a:cubicBezTo>
                    <a:pt x="3520" y="22234"/>
                    <a:pt x="3581" y="22198"/>
                    <a:pt x="3641" y="22126"/>
                  </a:cubicBezTo>
                  <a:lnTo>
                    <a:pt x="3641" y="22126"/>
                  </a:lnTo>
                  <a:cubicBezTo>
                    <a:pt x="3545" y="22182"/>
                    <a:pt x="3470" y="22232"/>
                    <a:pt x="3448" y="22232"/>
                  </a:cubicBezTo>
                  <a:cubicBezTo>
                    <a:pt x="3437" y="22232"/>
                    <a:pt x="3439" y="22219"/>
                    <a:pt x="3460" y="22186"/>
                  </a:cubicBezTo>
                  <a:lnTo>
                    <a:pt x="3460" y="22186"/>
                  </a:lnTo>
                  <a:cubicBezTo>
                    <a:pt x="3404" y="22197"/>
                    <a:pt x="3182" y="22457"/>
                    <a:pt x="3159" y="22457"/>
                  </a:cubicBezTo>
                  <a:cubicBezTo>
                    <a:pt x="3157" y="22457"/>
                    <a:pt x="3156" y="22456"/>
                    <a:pt x="3157" y="22452"/>
                  </a:cubicBezTo>
                  <a:cubicBezTo>
                    <a:pt x="3290" y="22319"/>
                    <a:pt x="3448" y="22174"/>
                    <a:pt x="3460" y="22138"/>
                  </a:cubicBezTo>
                  <a:lnTo>
                    <a:pt x="3460" y="22138"/>
                  </a:lnTo>
                  <a:cubicBezTo>
                    <a:pt x="3351" y="22210"/>
                    <a:pt x="3254" y="22319"/>
                    <a:pt x="3182" y="22355"/>
                  </a:cubicBezTo>
                  <a:lnTo>
                    <a:pt x="3387" y="22162"/>
                  </a:lnTo>
                  <a:cubicBezTo>
                    <a:pt x="3381" y="22162"/>
                    <a:pt x="3374" y="22163"/>
                    <a:pt x="3368" y="22163"/>
                  </a:cubicBezTo>
                  <a:cubicBezTo>
                    <a:pt x="3352" y="22163"/>
                    <a:pt x="3354" y="22150"/>
                    <a:pt x="3472" y="22041"/>
                  </a:cubicBezTo>
                  <a:lnTo>
                    <a:pt x="3472" y="22041"/>
                  </a:lnTo>
                  <a:cubicBezTo>
                    <a:pt x="3426" y="22075"/>
                    <a:pt x="3405" y="22088"/>
                    <a:pt x="3397" y="22088"/>
                  </a:cubicBezTo>
                  <a:cubicBezTo>
                    <a:pt x="3389" y="22088"/>
                    <a:pt x="3399" y="22072"/>
                    <a:pt x="3411" y="22053"/>
                  </a:cubicBezTo>
                  <a:lnTo>
                    <a:pt x="3411" y="22053"/>
                  </a:lnTo>
                  <a:cubicBezTo>
                    <a:pt x="3379" y="22076"/>
                    <a:pt x="3336" y="22115"/>
                    <a:pt x="3288" y="22163"/>
                  </a:cubicBezTo>
                  <a:lnTo>
                    <a:pt x="3288" y="22163"/>
                  </a:lnTo>
                  <a:cubicBezTo>
                    <a:pt x="3333" y="22110"/>
                    <a:pt x="3342" y="22092"/>
                    <a:pt x="3334" y="22092"/>
                  </a:cubicBezTo>
                  <a:cubicBezTo>
                    <a:pt x="3317" y="22092"/>
                    <a:pt x="3224" y="22169"/>
                    <a:pt x="3216" y="22169"/>
                  </a:cubicBezTo>
                  <a:cubicBezTo>
                    <a:pt x="3209" y="22169"/>
                    <a:pt x="3247" y="22129"/>
                    <a:pt x="3387" y="21993"/>
                  </a:cubicBezTo>
                  <a:lnTo>
                    <a:pt x="3387" y="21993"/>
                  </a:lnTo>
                  <a:cubicBezTo>
                    <a:pt x="3386" y="21995"/>
                    <a:pt x="3386" y="21997"/>
                    <a:pt x="3388" y="21997"/>
                  </a:cubicBezTo>
                  <a:cubicBezTo>
                    <a:pt x="3403" y="21997"/>
                    <a:pt x="3509" y="21918"/>
                    <a:pt x="3605" y="21811"/>
                  </a:cubicBezTo>
                  <a:lnTo>
                    <a:pt x="3605" y="21811"/>
                  </a:lnTo>
                  <a:lnTo>
                    <a:pt x="3484" y="21896"/>
                  </a:lnTo>
                  <a:cubicBezTo>
                    <a:pt x="3532" y="21847"/>
                    <a:pt x="3532" y="21872"/>
                    <a:pt x="3593" y="21811"/>
                  </a:cubicBezTo>
                  <a:lnTo>
                    <a:pt x="3593" y="21811"/>
                  </a:lnTo>
                  <a:cubicBezTo>
                    <a:pt x="3532" y="21847"/>
                    <a:pt x="3423" y="21932"/>
                    <a:pt x="3351" y="21993"/>
                  </a:cubicBezTo>
                  <a:lnTo>
                    <a:pt x="3363" y="21980"/>
                  </a:lnTo>
                  <a:lnTo>
                    <a:pt x="3302" y="21980"/>
                  </a:lnTo>
                  <a:lnTo>
                    <a:pt x="3375" y="21920"/>
                  </a:lnTo>
                  <a:lnTo>
                    <a:pt x="3375" y="21920"/>
                  </a:lnTo>
                  <a:lnTo>
                    <a:pt x="3254" y="21993"/>
                  </a:lnTo>
                  <a:cubicBezTo>
                    <a:pt x="3315" y="21956"/>
                    <a:pt x="3363" y="21884"/>
                    <a:pt x="3387" y="21847"/>
                  </a:cubicBezTo>
                  <a:cubicBezTo>
                    <a:pt x="3390" y="21841"/>
                    <a:pt x="3390" y="21838"/>
                    <a:pt x="3387" y="21838"/>
                  </a:cubicBezTo>
                  <a:cubicBezTo>
                    <a:pt x="3366" y="21838"/>
                    <a:pt x="3217" y="21967"/>
                    <a:pt x="3133" y="22041"/>
                  </a:cubicBezTo>
                  <a:cubicBezTo>
                    <a:pt x="3121" y="22077"/>
                    <a:pt x="3097" y="22089"/>
                    <a:pt x="3085" y="22113"/>
                  </a:cubicBezTo>
                  <a:lnTo>
                    <a:pt x="3218" y="21993"/>
                  </a:lnTo>
                  <a:lnTo>
                    <a:pt x="3085" y="22126"/>
                  </a:lnTo>
                  <a:cubicBezTo>
                    <a:pt x="2988" y="22295"/>
                    <a:pt x="2867" y="22440"/>
                    <a:pt x="2734" y="22573"/>
                  </a:cubicBezTo>
                  <a:cubicBezTo>
                    <a:pt x="2758" y="22525"/>
                    <a:pt x="2758" y="22476"/>
                    <a:pt x="2746" y="22428"/>
                  </a:cubicBezTo>
                  <a:lnTo>
                    <a:pt x="2746" y="22428"/>
                  </a:lnTo>
                  <a:cubicBezTo>
                    <a:pt x="2722" y="22476"/>
                    <a:pt x="2686" y="22561"/>
                    <a:pt x="2649" y="22646"/>
                  </a:cubicBezTo>
                  <a:cubicBezTo>
                    <a:pt x="2444" y="22839"/>
                    <a:pt x="2202" y="23033"/>
                    <a:pt x="1984" y="23263"/>
                  </a:cubicBezTo>
                  <a:cubicBezTo>
                    <a:pt x="2238" y="23093"/>
                    <a:pt x="2468" y="22936"/>
                    <a:pt x="2613" y="22767"/>
                  </a:cubicBezTo>
                  <a:lnTo>
                    <a:pt x="2613" y="22767"/>
                  </a:lnTo>
                  <a:cubicBezTo>
                    <a:pt x="2468" y="23190"/>
                    <a:pt x="2311" y="23867"/>
                    <a:pt x="2262" y="24569"/>
                  </a:cubicBezTo>
                  <a:lnTo>
                    <a:pt x="1379" y="24533"/>
                  </a:lnTo>
                  <a:cubicBezTo>
                    <a:pt x="1367" y="24581"/>
                    <a:pt x="1355" y="24630"/>
                    <a:pt x="1343" y="24690"/>
                  </a:cubicBezTo>
                  <a:cubicBezTo>
                    <a:pt x="926" y="25087"/>
                    <a:pt x="1293" y="25252"/>
                    <a:pt x="1823" y="25252"/>
                  </a:cubicBezTo>
                  <a:cubicBezTo>
                    <a:pt x="1954" y="25252"/>
                    <a:pt x="2096" y="25242"/>
                    <a:pt x="2238" y="25222"/>
                  </a:cubicBezTo>
                  <a:cubicBezTo>
                    <a:pt x="2238" y="25585"/>
                    <a:pt x="2274" y="25924"/>
                    <a:pt x="2383" y="26226"/>
                  </a:cubicBezTo>
                  <a:cubicBezTo>
                    <a:pt x="932" y="26238"/>
                    <a:pt x="2165" y="28029"/>
                    <a:pt x="569" y="28186"/>
                  </a:cubicBezTo>
                  <a:cubicBezTo>
                    <a:pt x="1028" y="28815"/>
                    <a:pt x="0" y="31138"/>
                    <a:pt x="835" y="32166"/>
                  </a:cubicBezTo>
                  <a:cubicBezTo>
                    <a:pt x="641" y="32444"/>
                    <a:pt x="448" y="32734"/>
                    <a:pt x="315" y="33025"/>
                  </a:cubicBezTo>
                  <a:lnTo>
                    <a:pt x="2238" y="33025"/>
                  </a:lnTo>
                  <a:cubicBezTo>
                    <a:pt x="2238" y="32928"/>
                    <a:pt x="2262" y="32880"/>
                    <a:pt x="2262" y="32795"/>
                  </a:cubicBezTo>
                  <a:lnTo>
                    <a:pt x="2262" y="32795"/>
                  </a:lnTo>
                  <a:cubicBezTo>
                    <a:pt x="2245" y="32919"/>
                    <a:pt x="2234" y="32964"/>
                    <a:pt x="2227" y="32964"/>
                  </a:cubicBezTo>
                  <a:cubicBezTo>
                    <a:pt x="2208" y="32964"/>
                    <a:pt x="2213" y="32679"/>
                    <a:pt x="2203" y="32679"/>
                  </a:cubicBezTo>
                  <a:cubicBezTo>
                    <a:pt x="2200" y="32679"/>
                    <a:pt x="2196" y="32704"/>
                    <a:pt x="2190" y="32771"/>
                  </a:cubicBezTo>
                  <a:cubicBezTo>
                    <a:pt x="2214" y="32347"/>
                    <a:pt x="2202" y="31948"/>
                    <a:pt x="2250" y="31621"/>
                  </a:cubicBezTo>
                  <a:lnTo>
                    <a:pt x="2250" y="31621"/>
                  </a:lnTo>
                  <a:lnTo>
                    <a:pt x="2226" y="31670"/>
                  </a:lnTo>
                  <a:cubicBezTo>
                    <a:pt x="2250" y="31392"/>
                    <a:pt x="2274" y="31670"/>
                    <a:pt x="2298" y="31380"/>
                  </a:cubicBezTo>
                  <a:lnTo>
                    <a:pt x="2323" y="31670"/>
                  </a:lnTo>
                  <a:cubicBezTo>
                    <a:pt x="2323" y="31561"/>
                    <a:pt x="2347" y="31416"/>
                    <a:pt x="2347" y="31380"/>
                  </a:cubicBezTo>
                  <a:lnTo>
                    <a:pt x="2347" y="31380"/>
                  </a:lnTo>
                  <a:lnTo>
                    <a:pt x="2323" y="31392"/>
                  </a:lnTo>
                  <a:cubicBezTo>
                    <a:pt x="2330" y="31377"/>
                    <a:pt x="2333" y="31366"/>
                    <a:pt x="2337" y="31366"/>
                  </a:cubicBezTo>
                  <a:cubicBezTo>
                    <a:pt x="2339" y="31366"/>
                    <a:pt x="2342" y="31370"/>
                    <a:pt x="2347" y="31380"/>
                  </a:cubicBezTo>
                  <a:cubicBezTo>
                    <a:pt x="2347" y="31367"/>
                    <a:pt x="2359" y="31355"/>
                    <a:pt x="2359" y="31198"/>
                  </a:cubicBezTo>
                  <a:cubicBezTo>
                    <a:pt x="2378" y="31487"/>
                    <a:pt x="2415" y="31553"/>
                    <a:pt x="2456" y="31553"/>
                  </a:cubicBezTo>
                  <a:cubicBezTo>
                    <a:pt x="2492" y="31553"/>
                    <a:pt x="2531" y="31504"/>
                    <a:pt x="2567" y="31504"/>
                  </a:cubicBezTo>
                  <a:cubicBezTo>
                    <a:pt x="2594" y="31504"/>
                    <a:pt x="2618" y="31533"/>
                    <a:pt x="2637" y="31634"/>
                  </a:cubicBezTo>
                  <a:cubicBezTo>
                    <a:pt x="2637" y="31615"/>
                    <a:pt x="2644" y="31556"/>
                    <a:pt x="2647" y="31496"/>
                  </a:cubicBezTo>
                  <a:lnTo>
                    <a:pt x="2647" y="31496"/>
                  </a:lnTo>
                  <a:cubicBezTo>
                    <a:pt x="2647" y="31524"/>
                    <a:pt x="2648" y="31536"/>
                    <a:pt x="2650" y="31536"/>
                  </a:cubicBezTo>
                  <a:cubicBezTo>
                    <a:pt x="2659" y="31536"/>
                    <a:pt x="2689" y="31298"/>
                    <a:pt x="2698" y="31271"/>
                  </a:cubicBezTo>
                  <a:lnTo>
                    <a:pt x="2698" y="31271"/>
                  </a:lnTo>
                  <a:lnTo>
                    <a:pt x="2686" y="31658"/>
                  </a:lnTo>
                  <a:cubicBezTo>
                    <a:pt x="2710" y="31549"/>
                    <a:pt x="2710" y="31428"/>
                    <a:pt x="2722" y="31355"/>
                  </a:cubicBezTo>
                  <a:cubicBezTo>
                    <a:pt x="2727" y="31349"/>
                    <a:pt x="2732" y="31346"/>
                    <a:pt x="2737" y="31346"/>
                  </a:cubicBezTo>
                  <a:cubicBezTo>
                    <a:pt x="2771" y="31346"/>
                    <a:pt x="2783" y="31509"/>
                    <a:pt x="2815" y="31509"/>
                  </a:cubicBezTo>
                  <a:cubicBezTo>
                    <a:pt x="2825" y="31509"/>
                    <a:pt x="2838" y="31490"/>
                    <a:pt x="2855" y="31440"/>
                  </a:cubicBezTo>
                  <a:lnTo>
                    <a:pt x="2855" y="31440"/>
                  </a:lnTo>
                  <a:cubicBezTo>
                    <a:pt x="2855" y="31516"/>
                    <a:pt x="2845" y="31594"/>
                    <a:pt x="2836" y="31661"/>
                  </a:cubicBezTo>
                  <a:lnTo>
                    <a:pt x="2836" y="31661"/>
                  </a:lnTo>
                  <a:cubicBezTo>
                    <a:pt x="2866" y="31476"/>
                    <a:pt x="2900" y="31560"/>
                    <a:pt x="2921" y="31399"/>
                  </a:cubicBezTo>
                  <a:lnTo>
                    <a:pt x="2921" y="31399"/>
                  </a:lnTo>
                  <a:cubicBezTo>
                    <a:pt x="2888" y="31737"/>
                    <a:pt x="2971" y="31468"/>
                    <a:pt x="2879" y="32021"/>
                  </a:cubicBezTo>
                  <a:cubicBezTo>
                    <a:pt x="2880" y="32023"/>
                    <a:pt x="2881" y="32024"/>
                    <a:pt x="2882" y="32024"/>
                  </a:cubicBezTo>
                  <a:cubicBezTo>
                    <a:pt x="2897" y="32024"/>
                    <a:pt x="2940" y="31775"/>
                    <a:pt x="2940" y="31718"/>
                  </a:cubicBezTo>
                  <a:cubicBezTo>
                    <a:pt x="2943" y="31726"/>
                    <a:pt x="2948" y="31732"/>
                    <a:pt x="2954" y="31732"/>
                  </a:cubicBezTo>
                  <a:cubicBezTo>
                    <a:pt x="2969" y="31732"/>
                    <a:pt x="2991" y="31699"/>
                    <a:pt x="3024" y="31573"/>
                  </a:cubicBezTo>
                  <a:lnTo>
                    <a:pt x="3024" y="31573"/>
                  </a:lnTo>
                  <a:cubicBezTo>
                    <a:pt x="3021" y="31608"/>
                    <a:pt x="3029" y="31616"/>
                    <a:pt x="3041" y="31616"/>
                  </a:cubicBezTo>
                  <a:cubicBezTo>
                    <a:pt x="3049" y="31616"/>
                    <a:pt x="3060" y="31612"/>
                    <a:pt x="3071" y="31612"/>
                  </a:cubicBezTo>
                  <a:cubicBezTo>
                    <a:pt x="3100" y="31612"/>
                    <a:pt x="3127" y="31640"/>
                    <a:pt x="3102" y="31851"/>
                  </a:cubicBezTo>
                  <a:lnTo>
                    <a:pt x="3102" y="31851"/>
                  </a:lnTo>
                  <a:cubicBezTo>
                    <a:pt x="3133" y="31610"/>
                    <a:pt x="3135" y="31737"/>
                    <a:pt x="3169" y="31621"/>
                  </a:cubicBezTo>
                  <a:lnTo>
                    <a:pt x="3194" y="31367"/>
                  </a:lnTo>
                  <a:lnTo>
                    <a:pt x="3218" y="31404"/>
                  </a:lnTo>
                  <a:cubicBezTo>
                    <a:pt x="3222" y="31395"/>
                    <a:pt x="3225" y="31391"/>
                    <a:pt x="3227" y="31391"/>
                  </a:cubicBezTo>
                  <a:cubicBezTo>
                    <a:pt x="3230" y="31391"/>
                    <a:pt x="3230" y="31401"/>
                    <a:pt x="3230" y="31416"/>
                  </a:cubicBezTo>
                  <a:cubicBezTo>
                    <a:pt x="3230" y="31428"/>
                    <a:pt x="3206" y="31549"/>
                    <a:pt x="3206" y="31621"/>
                  </a:cubicBezTo>
                  <a:cubicBezTo>
                    <a:pt x="3207" y="31623"/>
                    <a:pt x="3208" y="31624"/>
                    <a:pt x="3209" y="31624"/>
                  </a:cubicBezTo>
                  <a:cubicBezTo>
                    <a:pt x="3223" y="31624"/>
                    <a:pt x="3257" y="31492"/>
                    <a:pt x="3290" y="31380"/>
                  </a:cubicBezTo>
                  <a:lnTo>
                    <a:pt x="3290" y="31343"/>
                  </a:lnTo>
                  <a:lnTo>
                    <a:pt x="3315" y="31319"/>
                  </a:lnTo>
                  <a:lnTo>
                    <a:pt x="3315" y="31319"/>
                  </a:lnTo>
                  <a:cubicBezTo>
                    <a:pt x="3315" y="31331"/>
                    <a:pt x="3230" y="31561"/>
                    <a:pt x="3230" y="31694"/>
                  </a:cubicBezTo>
                  <a:cubicBezTo>
                    <a:pt x="3249" y="31637"/>
                    <a:pt x="3298" y="31422"/>
                    <a:pt x="3306" y="31422"/>
                  </a:cubicBezTo>
                  <a:cubicBezTo>
                    <a:pt x="3308" y="31422"/>
                    <a:pt x="3308" y="31438"/>
                    <a:pt x="3302" y="31476"/>
                  </a:cubicBezTo>
                  <a:cubicBezTo>
                    <a:pt x="3302" y="31476"/>
                    <a:pt x="3302" y="31476"/>
                    <a:pt x="3301" y="31476"/>
                  </a:cubicBezTo>
                  <a:cubicBezTo>
                    <a:pt x="3289" y="31476"/>
                    <a:pt x="3266" y="31636"/>
                    <a:pt x="3254" y="31718"/>
                  </a:cubicBezTo>
                  <a:lnTo>
                    <a:pt x="3278" y="31730"/>
                  </a:lnTo>
                  <a:lnTo>
                    <a:pt x="3327" y="31416"/>
                  </a:lnTo>
                  <a:cubicBezTo>
                    <a:pt x="3397" y="31451"/>
                    <a:pt x="3422" y="31682"/>
                    <a:pt x="3502" y="31682"/>
                  </a:cubicBezTo>
                  <a:cubicBezTo>
                    <a:pt x="3504" y="31682"/>
                    <a:pt x="3506" y="31682"/>
                    <a:pt x="3508" y="31682"/>
                  </a:cubicBezTo>
                  <a:lnTo>
                    <a:pt x="3508" y="31682"/>
                  </a:lnTo>
                  <a:cubicBezTo>
                    <a:pt x="3448" y="31960"/>
                    <a:pt x="3557" y="31706"/>
                    <a:pt x="3460" y="32117"/>
                  </a:cubicBezTo>
                  <a:lnTo>
                    <a:pt x="3460" y="32069"/>
                  </a:lnTo>
                  <a:cubicBezTo>
                    <a:pt x="3437" y="32103"/>
                    <a:pt x="3403" y="32363"/>
                    <a:pt x="3420" y="32363"/>
                  </a:cubicBezTo>
                  <a:cubicBezTo>
                    <a:pt x="3421" y="32363"/>
                    <a:pt x="3422" y="32362"/>
                    <a:pt x="3423" y="32359"/>
                  </a:cubicBezTo>
                  <a:cubicBezTo>
                    <a:pt x="3436" y="32226"/>
                    <a:pt x="3544" y="31948"/>
                    <a:pt x="3520" y="31888"/>
                  </a:cubicBezTo>
                  <a:lnTo>
                    <a:pt x="3593" y="31706"/>
                  </a:lnTo>
                  <a:cubicBezTo>
                    <a:pt x="3656" y="31452"/>
                    <a:pt x="3685" y="31372"/>
                    <a:pt x="3698" y="31372"/>
                  </a:cubicBezTo>
                  <a:cubicBezTo>
                    <a:pt x="3720" y="31372"/>
                    <a:pt x="3700" y="31590"/>
                    <a:pt x="3731" y="31590"/>
                  </a:cubicBezTo>
                  <a:cubicBezTo>
                    <a:pt x="3738" y="31590"/>
                    <a:pt x="3748" y="31579"/>
                    <a:pt x="3761" y="31552"/>
                  </a:cubicBezTo>
                  <a:lnTo>
                    <a:pt x="3761" y="31552"/>
                  </a:lnTo>
                  <a:cubicBezTo>
                    <a:pt x="3750" y="31575"/>
                    <a:pt x="3740" y="31613"/>
                    <a:pt x="3730" y="31638"/>
                  </a:cubicBezTo>
                  <a:lnTo>
                    <a:pt x="3730" y="31638"/>
                  </a:lnTo>
                  <a:cubicBezTo>
                    <a:pt x="3750" y="31593"/>
                    <a:pt x="3765" y="31576"/>
                    <a:pt x="3774" y="31576"/>
                  </a:cubicBezTo>
                  <a:cubicBezTo>
                    <a:pt x="3808" y="31576"/>
                    <a:pt x="3790" y="31775"/>
                    <a:pt x="3801" y="31775"/>
                  </a:cubicBezTo>
                  <a:cubicBezTo>
                    <a:pt x="3803" y="31775"/>
                    <a:pt x="3806" y="31769"/>
                    <a:pt x="3811" y="31755"/>
                  </a:cubicBezTo>
                  <a:lnTo>
                    <a:pt x="3811" y="31755"/>
                  </a:lnTo>
                  <a:lnTo>
                    <a:pt x="3762" y="31960"/>
                  </a:lnTo>
                  <a:cubicBezTo>
                    <a:pt x="3830" y="31764"/>
                    <a:pt x="3860" y="31681"/>
                    <a:pt x="3876" y="31681"/>
                  </a:cubicBezTo>
                  <a:cubicBezTo>
                    <a:pt x="3886" y="31681"/>
                    <a:pt x="3891" y="31712"/>
                    <a:pt x="3895" y="31767"/>
                  </a:cubicBezTo>
                  <a:cubicBezTo>
                    <a:pt x="3883" y="31791"/>
                    <a:pt x="3859" y="31851"/>
                    <a:pt x="3859" y="31900"/>
                  </a:cubicBezTo>
                  <a:cubicBezTo>
                    <a:pt x="3901" y="31763"/>
                    <a:pt x="3943" y="31636"/>
                    <a:pt x="3969" y="31636"/>
                  </a:cubicBezTo>
                  <a:cubicBezTo>
                    <a:pt x="3973" y="31636"/>
                    <a:pt x="3977" y="31639"/>
                    <a:pt x="3980" y="31646"/>
                  </a:cubicBezTo>
                  <a:lnTo>
                    <a:pt x="3956" y="31706"/>
                  </a:lnTo>
                  <a:lnTo>
                    <a:pt x="4004" y="31682"/>
                  </a:lnTo>
                  <a:lnTo>
                    <a:pt x="4004" y="31682"/>
                  </a:lnTo>
                  <a:cubicBezTo>
                    <a:pt x="3956" y="31856"/>
                    <a:pt x="3947" y="31911"/>
                    <a:pt x="3956" y="31911"/>
                  </a:cubicBezTo>
                  <a:cubicBezTo>
                    <a:pt x="3972" y="31911"/>
                    <a:pt x="4040" y="31756"/>
                    <a:pt x="4057" y="31756"/>
                  </a:cubicBezTo>
                  <a:cubicBezTo>
                    <a:pt x="4068" y="31756"/>
                    <a:pt x="4059" y="31818"/>
                    <a:pt x="4004" y="32021"/>
                  </a:cubicBezTo>
                  <a:cubicBezTo>
                    <a:pt x="4075" y="31833"/>
                    <a:pt x="4122" y="31782"/>
                    <a:pt x="4158" y="31701"/>
                  </a:cubicBezTo>
                  <a:lnTo>
                    <a:pt x="4158" y="31701"/>
                  </a:lnTo>
                  <a:cubicBezTo>
                    <a:pt x="4152" y="31718"/>
                    <a:pt x="4149" y="31740"/>
                    <a:pt x="4144" y="31759"/>
                  </a:cubicBezTo>
                  <a:lnTo>
                    <a:pt x="4144" y="31759"/>
                  </a:lnTo>
                  <a:cubicBezTo>
                    <a:pt x="4172" y="31684"/>
                    <a:pt x="4186" y="31656"/>
                    <a:pt x="4192" y="31656"/>
                  </a:cubicBezTo>
                  <a:cubicBezTo>
                    <a:pt x="4209" y="31656"/>
                    <a:pt x="4164" y="31878"/>
                    <a:pt x="4182" y="31878"/>
                  </a:cubicBezTo>
                  <a:cubicBezTo>
                    <a:pt x="4183" y="31878"/>
                    <a:pt x="4184" y="31877"/>
                    <a:pt x="4186" y="31876"/>
                  </a:cubicBezTo>
                  <a:cubicBezTo>
                    <a:pt x="4222" y="31791"/>
                    <a:pt x="4246" y="31682"/>
                    <a:pt x="4282" y="31573"/>
                  </a:cubicBezTo>
                  <a:lnTo>
                    <a:pt x="4282" y="31573"/>
                  </a:lnTo>
                  <a:cubicBezTo>
                    <a:pt x="4270" y="31629"/>
                    <a:pt x="4269" y="31651"/>
                    <a:pt x="4275" y="31651"/>
                  </a:cubicBezTo>
                  <a:cubicBezTo>
                    <a:pt x="4297" y="31651"/>
                    <a:pt x="4403" y="31387"/>
                    <a:pt x="4416" y="31387"/>
                  </a:cubicBezTo>
                  <a:cubicBezTo>
                    <a:pt x="4418" y="31387"/>
                    <a:pt x="4418" y="31392"/>
                    <a:pt x="4415" y="31404"/>
                  </a:cubicBezTo>
                  <a:cubicBezTo>
                    <a:pt x="4427" y="31440"/>
                    <a:pt x="4343" y="31658"/>
                    <a:pt x="4307" y="31791"/>
                  </a:cubicBezTo>
                  <a:cubicBezTo>
                    <a:pt x="4336" y="31752"/>
                    <a:pt x="4427" y="31402"/>
                    <a:pt x="4443" y="31402"/>
                  </a:cubicBezTo>
                  <a:cubicBezTo>
                    <a:pt x="4447" y="31402"/>
                    <a:pt x="4447" y="31424"/>
                    <a:pt x="4440" y="31476"/>
                  </a:cubicBezTo>
                  <a:cubicBezTo>
                    <a:pt x="4427" y="31513"/>
                    <a:pt x="4403" y="31525"/>
                    <a:pt x="4403" y="31561"/>
                  </a:cubicBezTo>
                  <a:cubicBezTo>
                    <a:pt x="4392" y="31616"/>
                    <a:pt x="4220" y="32245"/>
                    <a:pt x="4236" y="32245"/>
                  </a:cubicBezTo>
                  <a:cubicBezTo>
                    <a:pt x="4237" y="32245"/>
                    <a:pt x="4241" y="32239"/>
                    <a:pt x="4246" y="32226"/>
                  </a:cubicBezTo>
                  <a:lnTo>
                    <a:pt x="4270" y="32105"/>
                  </a:lnTo>
                  <a:cubicBezTo>
                    <a:pt x="4278" y="32089"/>
                    <a:pt x="4282" y="32082"/>
                    <a:pt x="4285" y="32082"/>
                  </a:cubicBezTo>
                  <a:cubicBezTo>
                    <a:pt x="4300" y="32082"/>
                    <a:pt x="4229" y="32359"/>
                    <a:pt x="4240" y="32359"/>
                  </a:cubicBezTo>
                  <a:cubicBezTo>
                    <a:pt x="4244" y="32359"/>
                    <a:pt x="4259" y="32320"/>
                    <a:pt x="4294" y="32214"/>
                  </a:cubicBezTo>
                  <a:lnTo>
                    <a:pt x="4367" y="32021"/>
                  </a:lnTo>
                  <a:lnTo>
                    <a:pt x="4367" y="32021"/>
                  </a:lnTo>
                  <a:cubicBezTo>
                    <a:pt x="4352" y="32108"/>
                    <a:pt x="4350" y="32132"/>
                    <a:pt x="4353" y="32132"/>
                  </a:cubicBezTo>
                  <a:cubicBezTo>
                    <a:pt x="4357" y="32132"/>
                    <a:pt x="4369" y="32094"/>
                    <a:pt x="4374" y="32094"/>
                  </a:cubicBezTo>
                  <a:cubicBezTo>
                    <a:pt x="4378" y="32094"/>
                    <a:pt x="4378" y="32115"/>
                    <a:pt x="4367" y="32190"/>
                  </a:cubicBezTo>
                  <a:lnTo>
                    <a:pt x="4355" y="32214"/>
                  </a:lnTo>
                  <a:cubicBezTo>
                    <a:pt x="4357" y="32213"/>
                    <a:pt x="4358" y="32213"/>
                    <a:pt x="4359" y="32213"/>
                  </a:cubicBezTo>
                  <a:cubicBezTo>
                    <a:pt x="4374" y="32213"/>
                    <a:pt x="4360" y="32286"/>
                    <a:pt x="4365" y="32286"/>
                  </a:cubicBezTo>
                  <a:cubicBezTo>
                    <a:pt x="4369" y="32286"/>
                    <a:pt x="4384" y="32248"/>
                    <a:pt x="4427" y="32117"/>
                  </a:cubicBezTo>
                  <a:lnTo>
                    <a:pt x="4440" y="32081"/>
                  </a:lnTo>
                  <a:cubicBezTo>
                    <a:pt x="4450" y="32074"/>
                    <a:pt x="4457" y="32071"/>
                    <a:pt x="4461" y="32071"/>
                  </a:cubicBezTo>
                  <a:cubicBezTo>
                    <a:pt x="4471" y="32071"/>
                    <a:pt x="4467" y="32088"/>
                    <a:pt x="4476" y="32105"/>
                  </a:cubicBezTo>
                  <a:cubicBezTo>
                    <a:pt x="4491" y="32091"/>
                    <a:pt x="4505" y="32067"/>
                    <a:pt x="4509" y="32067"/>
                  </a:cubicBezTo>
                  <a:cubicBezTo>
                    <a:pt x="4512" y="32067"/>
                    <a:pt x="4510" y="32077"/>
                    <a:pt x="4500" y="32105"/>
                  </a:cubicBezTo>
                  <a:cubicBezTo>
                    <a:pt x="4543" y="31987"/>
                    <a:pt x="4567" y="31953"/>
                    <a:pt x="4580" y="31953"/>
                  </a:cubicBezTo>
                  <a:cubicBezTo>
                    <a:pt x="4597" y="31953"/>
                    <a:pt x="4597" y="32007"/>
                    <a:pt x="4597" y="32021"/>
                  </a:cubicBezTo>
                  <a:cubicBezTo>
                    <a:pt x="4573" y="32045"/>
                    <a:pt x="4536" y="32166"/>
                    <a:pt x="4500" y="32275"/>
                  </a:cubicBezTo>
                  <a:cubicBezTo>
                    <a:pt x="4555" y="32158"/>
                    <a:pt x="4583" y="32100"/>
                    <a:pt x="4587" y="32100"/>
                  </a:cubicBezTo>
                  <a:cubicBezTo>
                    <a:pt x="4591" y="32100"/>
                    <a:pt x="4582" y="32134"/>
                    <a:pt x="4561" y="32202"/>
                  </a:cubicBezTo>
                  <a:cubicBezTo>
                    <a:pt x="4682" y="31876"/>
                    <a:pt x="4815" y="31525"/>
                    <a:pt x="4851" y="31513"/>
                  </a:cubicBezTo>
                  <a:lnTo>
                    <a:pt x="4851" y="31513"/>
                  </a:lnTo>
                  <a:cubicBezTo>
                    <a:pt x="4839" y="31561"/>
                    <a:pt x="4815" y="31585"/>
                    <a:pt x="4790" y="31658"/>
                  </a:cubicBezTo>
                  <a:cubicBezTo>
                    <a:pt x="4783" y="31681"/>
                    <a:pt x="4781" y="31689"/>
                    <a:pt x="4783" y="31689"/>
                  </a:cubicBezTo>
                  <a:cubicBezTo>
                    <a:pt x="4787" y="31689"/>
                    <a:pt x="4806" y="31650"/>
                    <a:pt x="4815" y="31634"/>
                  </a:cubicBezTo>
                  <a:lnTo>
                    <a:pt x="4815" y="31634"/>
                  </a:lnTo>
                  <a:cubicBezTo>
                    <a:pt x="4790" y="31706"/>
                    <a:pt x="4766" y="31755"/>
                    <a:pt x="4730" y="31863"/>
                  </a:cubicBezTo>
                  <a:cubicBezTo>
                    <a:pt x="4779" y="31753"/>
                    <a:pt x="4796" y="31722"/>
                    <a:pt x="4803" y="31722"/>
                  </a:cubicBezTo>
                  <a:cubicBezTo>
                    <a:pt x="4812" y="31722"/>
                    <a:pt x="4802" y="31775"/>
                    <a:pt x="4816" y="31775"/>
                  </a:cubicBezTo>
                  <a:cubicBezTo>
                    <a:pt x="4820" y="31775"/>
                    <a:pt x="4827" y="31770"/>
                    <a:pt x="4839" y="31755"/>
                  </a:cubicBezTo>
                  <a:lnTo>
                    <a:pt x="4839" y="31755"/>
                  </a:lnTo>
                  <a:cubicBezTo>
                    <a:pt x="4790" y="31851"/>
                    <a:pt x="4778" y="31912"/>
                    <a:pt x="4742" y="32033"/>
                  </a:cubicBezTo>
                  <a:cubicBezTo>
                    <a:pt x="4775" y="31948"/>
                    <a:pt x="4788" y="31919"/>
                    <a:pt x="4792" y="31919"/>
                  </a:cubicBezTo>
                  <a:cubicBezTo>
                    <a:pt x="4800" y="31919"/>
                    <a:pt x="4757" y="32063"/>
                    <a:pt x="4761" y="32063"/>
                  </a:cubicBezTo>
                  <a:cubicBezTo>
                    <a:pt x="4764" y="32063"/>
                    <a:pt x="4780" y="32020"/>
                    <a:pt x="4827" y="31888"/>
                  </a:cubicBezTo>
                  <a:lnTo>
                    <a:pt x="4827" y="31888"/>
                  </a:lnTo>
                  <a:cubicBezTo>
                    <a:pt x="4766" y="32190"/>
                    <a:pt x="4960" y="31960"/>
                    <a:pt x="4851" y="32275"/>
                  </a:cubicBezTo>
                  <a:cubicBezTo>
                    <a:pt x="4839" y="32311"/>
                    <a:pt x="4837" y="32325"/>
                    <a:pt x="4840" y="32325"/>
                  </a:cubicBezTo>
                  <a:cubicBezTo>
                    <a:pt x="4851" y="32325"/>
                    <a:pt x="4914" y="32202"/>
                    <a:pt x="4923" y="32202"/>
                  </a:cubicBezTo>
                  <a:lnTo>
                    <a:pt x="4851" y="32359"/>
                  </a:lnTo>
                  <a:cubicBezTo>
                    <a:pt x="4996" y="32081"/>
                    <a:pt x="4923" y="32263"/>
                    <a:pt x="5069" y="31984"/>
                  </a:cubicBezTo>
                  <a:lnTo>
                    <a:pt x="5069" y="31984"/>
                  </a:lnTo>
                  <a:cubicBezTo>
                    <a:pt x="4984" y="32166"/>
                    <a:pt x="4948" y="32263"/>
                    <a:pt x="4899" y="32408"/>
                  </a:cubicBezTo>
                  <a:lnTo>
                    <a:pt x="5057" y="32093"/>
                  </a:lnTo>
                  <a:lnTo>
                    <a:pt x="4960" y="32335"/>
                  </a:lnTo>
                  <a:cubicBezTo>
                    <a:pt x="4981" y="32298"/>
                    <a:pt x="4993" y="32284"/>
                    <a:pt x="4998" y="32284"/>
                  </a:cubicBezTo>
                  <a:cubicBezTo>
                    <a:pt x="5003" y="32284"/>
                    <a:pt x="5004" y="32294"/>
                    <a:pt x="5002" y="32309"/>
                  </a:cubicBezTo>
                  <a:lnTo>
                    <a:pt x="5002" y="32309"/>
                  </a:lnTo>
                  <a:cubicBezTo>
                    <a:pt x="5122" y="32066"/>
                    <a:pt x="5148" y="32101"/>
                    <a:pt x="5214" y="31948"/>
                  </a:cubicBezTo>
                  <a:lnTo>
                    <a:pt x="5214" y="31948"/>
                  </a:lnTo>
                  <a:cubicBezTo>
                    <a:pt x="5168" y="32064"/>
                    <a:pt x="5161" y="32092"/>
                    <a:pt x="5166" y="32092"/>
                  </a:cubicBezTo>
                  <a:cubicBezTo>
                    <a:pt x="5170" y="32092"/>
                    <a:pt x="5186" y="32066"/>
                    <a:pt x="5190" y="32066"/>
                  </a:cubicBezTo>
                  <a:cubicBezTo>
                    <a:pt x="5194" y="32066"/>
                    <a:pt x="5186" y="32093"/>
                    <a:pt x="5141" y="32202"/>
                  </a:cubicBezTo>
                  <a:cubicBezTo>
                    <a:pt x="5165" y="32154"/>
                    <a:pt x="5190" y="32117"/>
                    <a:pt x="5214" y="32081"/>
                  </a:cubicBezTo>
                  <a:cubicBezTo>
                    <a:pt x="5253" y="31963"/>
                    <a:pt x="5309" y="31829"/>
                    <a:pt x="5315" y="31829"/>
                  </a:cubicBezTo>
                  <a:cubicBezTo>
                    <a:pt x="5316" y="31829"/>
                    <a:pt x="5315" y="31836"/>
                    <a:pt x="5311" y="31851"/>
                  </a:cubicBezTo>
                  <a:lnTo>
                    <a:pt x="5323" y="31839"/>
                  </a:lnTo>
                  <a:lnTo>
                    <a:pt x="5383" y="31694"/>
                  </a:lnTo>
                  <a:lnTo>
                    <a:pt x="5190" y="31138"/>
                  </a:lnTo>
                  <a:lnTo>
                    <a:pt x="5190" y="31138"/>
                  </a:lnTo>
                  <a:cubicBezTo>
                    <a:pt x="5349" y="31457"/>
                    <a:pt x="5856" y="31589"/>
                    <a:pt x="6378" y="31589"/>
                  </a:cubicBezTo>
                  <a:cubicBezTo>
                    <a:pt x="6726" y="31589"/>
                    <a:pt x="7081" y="31530"/>
                    <a:pt x="7343" y="31428"/>
                  </a:cubicBezTo>
                  <a:lnTo>
                    <a:pt x="7343" y="31428"/>
                  </a:lnTo>
                  <a:cubicBezTo>
                    <a:pt x="7335" y="31429"/>
                    <a:pt x="7327" y="31430"/>
                    <a:pt x="7320" y="31430"/>
                  </a:cubicBezTo>
                  <a:cubicBezTo>
                    <a:pt x="6951" y="31430"/>
                    <a:pt x="8094" y="29565"/>
                    <a:pt x="8141" y="28936"/>
                  </a:cubicBezTo>
                  <a:lnTo>
                    <a:pt x="8141" y="28936"/>
                  </a:lnTo>
                  <a:lnTo>
                    <a:pt x="7367" y="29686"/>
                  </a:lnTo>
                  <a:cubicBezTo>
                    <a:pt x="8577" y="27363"/>
                    <a:pt x="5746" y="26311"/>
                    <a:pt x="6750" y="23940"/>
                  </a:cubicBezTo>
                  <a:lnTo>
                    <a:pt x="6750" y="23940"/>
                  </a:lnTo>
                  <a:cubicBezTo>
                    <a:pt x="6933" y="24240"/>
                    <a:pt x="7829" y="24885"/>
                    <a:pt x="8598" y="24885"/>
                  </a:cubicBezTo>
                  <a:cubicBezTo>
                    <a:pt x="8945" y="24885"/>
                    <a:pt x="9266" y="24753"/>
                    <a:pt x="9484" y="24400"/>
                  </a:cubicBezTo>
                  <a:cubicBezTo>
                    <a:pt x="8758" y="23480"/>
                    <a:pt x="5940" y="20226"/>
                    <a:pt x="6000" y="17843"/>
                  </a:cubicBezTo>
                  <a:lnTo>
                    <a:pt x="6690" y="17626"/>
                  </a:lnTo>
                  <a:lnTo>
                    <a:pt x="6677" y="15775"/>
                  </a:lnTo>
                  <a:lnTo>
                    <a:pt x="6677" y="15775"/>
                  </a:lnTo>
                  <a:cubicBezTo>
                    <a:pt x="7706" y="17299"/>
                    <a:pt x="9617" y="21267"/>
                    <a:pt x="10173" y="23263"/>
                  </a:cubicBezTo>
                  <a:cubicBezTo>
                    <a:pt x="10839" y="22609"/>
                    <a:pt x="10899" y="23081"/>
                    <a:pt x="11202" y="22307"/>
                  </a:cubicBezTo>
                  <a:lnTo>
                    <a:pt x="11202" y="22307"/>
                  </a:lnTo>
                  <a:cubicBezTo>
                    <a:pt x="11153" y="22585"/>
                    <a:pt x="11093" y="22876"/>
                    <a:pt x="11044" y="23190"/>
                  </a:cubicBezTo>
                  <a:cubicBezTo>
                    <a:pt x="10815" y="24448"/>
                    <a:pt x="10561" y="25827"/>
                    <a:pt x="10210" y="27001"/>
                  </a:cubicBezTo>
                  <a:cubicBezTo>
                    <a:pt x="10234" y="26444"/>
                    <a:pt x="9266" y="26638"/>
                    <a:pt x="10077" y="25670"/>
                  </a:cubicBezTo>
                  <a:cubicBezTo>
                    <a:pt x="10041" y="25593"/>
                    <a:pt x="9997" y="25561"/>
                    <a:pt x="9947" y="25561"/>
                  </a:cubicBezTo>
                  <a:cubicBezTo>
                    <a:pt x="9713" y="25561"/>
                    <a:pt x="9354" y="26283"/>
                    <a:pt x="9145" y="26283"/>
                  </a:cubicBezTo>
                  <a:cubicBezTo>
                    <a:pt x="9101" y="26283"/>
                    <a:pt x="9065" y="26252"/>
                    <a:pt x="9036" y="26178"/>
                  </a:cubicBezTo>
                  <a:lnTo>
                    <a:pt x="9036" y="26178"/>
                  </a:lnTo>
                  <a:cubicBezTo>
                    <a:pt x="9083" y="27260"/>
                    <a:pt x="8684" y="27679"/>
                    <a:pt x="9808" y="27679"/>
                  </a:cubicBezTo>
                  <a:cubicBezTo>
                    <a:pt x="9840" y="27679"/>
                    <a:pt x="9873" y="27679"/>
                    <a:pt x="9907" y="27678"/>
                  </a:cubicBezTo>
                  <a:cubicBezTo>
                    <a:pt x="9980" y="27569"/>
                    <a:pt x="10040" y="27484"/>
                    <a:pt x="10089" y="27400"/>
                  </a:cubicBezTo>
                  <a:lnTo>
                    <a:pt x="10089" y="27400"/>
                  </a:lnTo>
                  <a:cubicBezTo>
                    <a:pt x="9980" y="27702"/>
                    <a:pt x="9871" y="27992"/>
                    <a:pt x="9762" y="28247"/>
                  </a:cubicBezTo>
                  <a:cubicBezTo>
                    <a:pt x="9947" y="28719"/>
                    <a:pt x="10097" y="29445"/>
                    <a:pt x="10405" y="29445"/>
                  </a:cubicBezTo>
                  <a:cubicBezTo>
                    <a:pt x="10460" y="29445"/>
                    <a:pt x="10519" y="29422"/>
                    <a:pt x="10585" y="29372"/>
                  </a:cubicBezTo>
                  <a:lnTo>
                    <a:pt x="10609" y="28464"/>
                  </a:lnTo>
                  <a:cubicBezTo>
                    <a:pt x="10718" y="28379"/>
                    <a:pt x="10811" y="28343"/>
                    <a:pt x="10892" y="28343"/>
                  </a:cubicBezTo>
                  <a:cubicBezTo>
                    <a:pt x="11350" y="28343"/>
                    <a:pt x="11409" y="29504"/>
                    <a:pt x="11656" y="29504"/>
                  </a:cubicBezTo>
                  <a:cubicBezTo>
                    <a:pt x="11719" y="29504"/>
                    <a:pt x="11794" y="29428"/>
                    <a:pt x="11891" y="29238"/>
                  </a:cubicBezTo>
                  <a:cubicBezTo>
                    <a:pt x="12157" y="30363"/>
                    <a:pt x="12641" y="31646"/>
                    <a:pt x="12278" y="33025"/>
                  </a:cubicBezTo>
                  <a:lnTo>
                    <a:pt x="14226" y="33025"/>
                  </a:lnTo>
                  <a:cubicBezTo>
                    <a:pt x="14395" y="32734"/>
                    <a:pt x="14625" y="32432"/>
                    <a:pt x="15012" y="32105"/>
                  </a:cubicBezTo>
                  <a:cubicBezTo>
                    <a:pt x="15007" y="32105"/>
                    <a:pt x="15001" y="32105"/>
                    <a:pt x="14996" y="32105"/>
                  </a:cubicBezTo>
                  <a:cubicBezTo>
                    <a:pt x="14864" y="32105"/>
                    <a:pt x="14729" y="32158"/>
                    <a:pt x="14634" y="32158"/>
                  </a:cubicBezTo>
                  <a:cubicBezTo>
                    <a:pt x="14477" y="32158"/>
                    <a:pt x="14425" y="32017"/>
                    <a:pt x="14661" y="31271"/>
                  </a:cubicBezTo>
                  <a:cubicBezTo>
                    <a:pt x="14565" y="31198"/>
                    <a:pt x="14468" y="31041"/>
                    <a:pt x="14407" y="30944"/>
                  </a:cubicBezTo>
                  <a:cubicBezTo>
                    <a:pt x="14419" y="30908"/>
                    <a:pt x="14432" y="30896"/>
                    <a:pt x="14444" y="30859"/>
                  </a:cubicBezTo>
                  <a:lnTo>
                    <a:pt x="14444" y="30859"/>
                  </a:lnTo>
                  <a:cubicBezTo>
                    <a:pt x="14419" y="30884"/>
                    <a:pt x="14407" y="30908"/>
                    <a:pt x="14395" y="30920"/>
                  </a:cubicBezTo>
                  <a:cubicBezTo>
                    <a:pt x="14373" y="30892"/>
                    <a:pt x="14359" y="30877"/>
                    <a:pt x="14353" y="30877"/>
                  </a:cubicBezTo>
                  <a:cubicBezTo>
                    <a:pt x="14346" y="30877"/>
                    <a:pt x="14351" y="30898"/>
                    <a:pt x="14371" y="30944"/>
                  </a:cubicBezTo>
                  <a:cubicBezTo>
                    <a:pt x="14165" y="31222"/>
                    <a:pt x="13948" y="31428"/>
                    <a:pt x="13730" y="31501"/>
                  </a:cubicBezTo>
                  <a:cubicBezTo>
                    <a:pt x="13052" y="30738"/>
                    <a:pt x="13427" y="28755"/>
                    <a:pt x="13125" y="28017"/>
                  </a:cubicBezTo>
                  <a:cubicBezTo>
                    <a:pt x="13200" y="27833"/>
                    <a:pt x="13259" y="27769"/>
                    <a:pt x="13312" y="27769"/>
                  </a:cubicBezTo>
                  <a:cubicBezTo>
                    <a:pt x="13436" y="27769"/>
                    <a:pt x="13531" y="28113"/>
                    <a:pt x="13732" y="28113"/>
                  </a:cubicBezTo>
                  <a:cubicBezTo>
                    <a:pt x="13781" y="28113"/>
                    <a:pt x="13836" y="28092"/>
                    <a:pt x="13899" y="28041"/>
                  </a:cubicBezTo>
                  <a:lnTo>
                    <a:pt x="13452" y="26940"/>
                  </a:lnTo>
                  <a:lnTo>
                    <a:pt x="13452" y="26940"/>
                  </a:lnTo>
                  <a:cubicBezTo>
                    <a:pt x="13457" y="26940"/>
                    <a:pt x="13462" y="26940"/>
                    <a:pt x="13468" y="26940"/>
                  </a:cubicBezTo>
                  <a:cubicBezTo>
                    <a:pt x="13983" y="26940"/>
                    <a:pt x="14511" y="26178"/>
                    <a:pt x="14856" y="26178"/>
                  </a:cubicBezTo>
                  <a:cubicBezTo>
                    <a:pt x="15035" y="26178"/>
                    <a:pt x="15165" y="26382"/>
                    <a:pt x="15218" y="27001"/>
                  </a:cubicBezTo>
                  <a:lnTo>
                    <a:pt x="15508" y="25428"/>
                  </a:lnTo>
                  <a:cubicBezTo>
                    <a:pt x="16101" y="24569"/>
                    <a:pt x="16476" y="23311"/>
                    <a:pt x="16270" y="22476"/>
                  </a:cubicBezTo>
                  <a:cubicBezTo>
                    <a:pt x="16499" y="21905"/>
                    <a:pt x="16022" y="20980"/>
                    <a:pt x="16058" y="20980"/>
                  </a:cubicBezTo>
                  <a:cubicBezTo>
                    <a:pt x="16067" y="20980"/>
                    <a:pt x="16114" y="21047"/>
                    <a:pt x="16222" y="21206"/>
                  </a:cubicBezTo>
                  <a:lnTo>
                    <a:pt x="16125" y="18654"/>
                  </a:lnTo>
                  <a:lnTo>
                    <a:pt x="16319" y="18654"/>
                  </a:lnTo>
                  <a:cubicBezTo>
                    <a:pt x="16609" y="17130"/>
                    <a:pt x="16331" y="15460"/>
                    <a:pt x="16524" y="13791"/>
                  </a:cubicBezTo>
                  <a:lnTo>
                    <a:pt x="16524" y="13791"/>
                  </a:lnTo>
                  <a:cubicBezTo>
                    <a:pt x="16476" y="13815"/>
                    <a:pt x="16427" y="13839"/>
                    <a:pt x="16355" y="13888"/>
                  </a:cubicBezTo>
                  <a:lnTo>
                    <a:pt x="16427" y="13791"/>
                  </a:lnTo>
                  <a:cubicBezTo>
                    <a:pt x="16427" y="13791"/>
                    <a:pt x="16476" y="13767"/>
                    <a:pt x="16524" y="13743"/>
                  </a:cubicBezTo>
                  <a:cubicBezTo>
                    <a:pt x="16524" y="13718"/>
                    <a:pt x="16536" y="13682"/>
                    <a:pt x="16536" y="13658"/>
                  </a:cubicBezTo>
                  <a:lnTo>
                    <a:pt x="16536" y="13658"/>
                  </a:lnTo>
                  <a:cubicBezTo>
                    <a:pt x="16483" y="13694"/>
                    <a:pt x="16416" y="13736"/>
                    <a:pt x="16409" y="13736"/>
                  </a:cubicBezTo>
                  <a:cubicBezTo>
                    <a:pt x="16407" y="13736"/>
                    <a:pt x="16412" y="13731"/>
                    <a:pt x="16427" y="13718"/>
                  </a:cubicBezTo>
                  <a:cubicBezTo>
                    <a:pt x="16476" y="13682"/>
                    <a:pt x="16512" y="13658"/>
                    <a:pt x="16536" y="13646"/>
                  </a:cubicBezTo>
                  <a:cubicBezTo>
                    <a:pt x="16548" y="13561"/>
                    <a:pt x="16561" y="13489"/>
                    <a:pt x="16573" y="13404"/>
                  </a:cubicBezTo>
                  <a:cubicBezTo>
                    <a:pt x="16585" y="13331"/>
                    <a:pt x="16597" y="13259"/>
                    <a:pt x="16609" y="13198"/>
                  </a:cubicBezTo>
                  <a:lnTo>
                    <a:pt x="16609" y="13198"/>
                  </a:lnTo>
                  <a:cubicBezTo>
                    <a:pt x="16589" y="13208"/>
                    <a:pt x="16577" y="13214"/>
                    <a:pt x="16574" y="13214"/>
                  </a:cubicBezTo>
                  <a:cubicBezTo>
                    <a:pt x="16569" y="13214"/>
                    <a:pt x="16581" y="13202"/>
                    <a:pt x="16609" y="13174"/>
                  </a:cubicBezTo>
                  <a:lnTo>
                    <a:pt x="16621" y="13150"/>
                  </a:lnTo>
                  <a:lnTo>
                    <a:pt x="16621" y="13150"/>
                  </a:lnTo>
                  <a:cubicBezTo>
                    <a:pt x="16573" y="13174"/>
                    <a:pt x="16524" y="13198"/>
                    <a:pt x="16464" y="13234"/>
                  </a:cubicBezTo>
                  <a:cubicBezTo>
                    <a:pt x="16536" y="13186"/>
                    <a:pt x="16512" y="13186"/>
                    <a:pt x="16621" y="13126"/>
                  </a:cubicBezTo>
                  <a:lnTo>
                    <a:pt x="16633" y="13114"/>
                  </a:lnTo>
                  <a:lnTo>
                    <a:pt x="16427" y="13186"/>
                  </a:lnTo>
                  <a:cubicBezTo>
                    <a:pt x="16476" y="13162"/>
                    <a:pt x="16609" y="13101"/>
                    <a:pt x="16633" y="13065"/>
                  </a:cubicBezTo>
                  <a:lnTo>
                    <a:pt x="16645" y="13041"/>
                  </a:lnTo>
                  <a:lnTo>
                    <a:pt x="16645" y="13041"/>
                  </a:lnTo>
                  <a:cubicBezTo>
                    <a:pt x="16561" y="13077"/>
                    <a:pt x="16488" y="13114"/>
                    <a:pt x="16415" y="13150"/>
                  </a:cubicBezTo>
                  <a:lnTo>
                    <a:pt x="16601" y="13010"/>
                  </a:lnTo>
                  <a:lnTo>
                    <a:pt x="16601" y="13010"/>
                  </a:lnTo>
                  <a:lnTo>
                    <a:pt x="16657" y="12980"/>
                  </a:lnTo>
                  <a:lnTo>
                    <a:pt x="16657" y="12956"/>
                  </a:lnTo>
                  <a:lnTo>
                    <a:pt x="16669" y="12932"/>
                  </a:lnTo>
                  <a:lnTo>
                    <a:pt x="16669" y="12896"/>
                  </a:lnTo>
                  <a:cubicBezTo>
                    <a:pt x="16500" y="12980"/>
                    <a:pt x="16500" y="12968"/>
                    <a:pt x="16294" y="13053"/>
                  </a:cubicBezTo>
                  <a:cubicBezTo>
                    <a:pt x="16403" y="12993"/>
                    <a:pt x="16500" y="12944"/>
                    <a:pt x="16585" y="12896"/>
                  </a:cubicBezTo>
                  <a:lnTo>
                    <a:pt x="16585" y="12896"/>
                  </a:lnTo>
                  <a:cubicBezTo>
                    <a:pt x="16518" y="12927"/>
                    <a:pt x="16486" y="12940"/>
                    <a:pt x="16478" y="12940"/>
                  </a:cubicBezTo>
                  <a:cubicBezTo>
                    <a:pt x="16454" y="12940"/>
                    <a:pt x="16613" y="12840"/>
                    <a:pt x="16694" y="12787"/>
                  </a:cubicBezTo>
                  <a:lnTo>
                    <a:pt x="16706" y="12775"/>
                  </a:lnTo>
                  <a:lnTo>
                    <a:pt x="16706" y="12775"/>
                  </a:lnTo>
                  <a:cubicBezTo>
                    <a:pt x="16694" y="12787"/>
                    <a:pt x="16682" y="12787"/>
                    <a:pt x="16657" y="12799"/>
                  </a:cubicBezTo>
                  <a:cubicBezTo>
                    <a:pt x="16573" y="12823"/>
                    <a:pt x="16379" y="12932"/>
                    <a:pt x="16282" y="12968"/>
                  </a:cubicBezTo>
                  <a:cubicBezTo>
                    <a:pt x="16319" y="12944"/>
                    <a:pt x="16391" y="12920"/>
                    <a:pt x="16391" y="12908"/>
                  </a:cubicBezTo>
                  <a:lnTo>
                    <a:pt x="16391" y="12908"/>
                  </a:lnTo>
                  <a:lnTo>
                    <a:pt x="16161" y="13017"/>
                  </a:lnTo>
                  <a:cubicBezTo>
                    <a:pt x="16234" y="12968"/>
                    <a:pt x="16319" y="12944"/>
                    <a:pt x="16415" y="12884"/>
                  </a:cubicBezTo>
                  <a:lnTo>
                    <a:pt x="16415" y="12884"/>
                  </a:lnTo>
                  <a:cubicBezTo>
                    <a:pt x="16299" y="12923"/>
                    <a:pt x="16202" y="12956"/>
                    <a:pt x="16177" y="12956"/>
                  </a:cubicBezTo>
                  <a:cubicBezTo>
                    <a:pt x="16163" y="12956"/>
                    <a:pt x="16171" y="12946"/>
                    <a:pt x="16210" y="12920"/>
                  </a:cubicBezTo>
                  <a:cubicBezTo>
                    <a:pt x="16208" y="12920"/>
                    <a:pt x="16206" y="12920"/>
                    <a:pt x="16204" y="12920"/>
                  </a:cubicBezTo>
                  <a:cubicBezTo>
                    <a:pt x="16127" y="12920"/>
                    <a:pt x="15814" y="13120"/>
                    <a:pt x="15786" y="13120"/>
                  </a:cubicBezTo>
                  <a:cubicBezTo>
                    <a:pt x="15783" y="13120"/>
                    <a:pt x="15783" y="13118"/>
                    <a:pt x="15786" y="13114"/>
                  </a:cubicBezTo>
                  <a:cubicBezTo>
                    <a:pt x="15968" y="13017"/>
                    <a:pt x="16198" y="12896"/>
                    <a:pt x="16222" y="12872"/>
                  </a:cubicBezTo>
                  <a:lnTo>
                    <a:pt x="16222" y="12872"/>
                  </a:lnTo>
                  <a:cubicBezTo>
                    <a:pt x="16077" y="12920"/>
                    <a:pt x="15932" y="13005"/>
                    <a:pt x="15847" y="13029"/>
                  </a:cubicBezTo>
                  <a:lnTo>
                    <a:pt x="16137" y="12884"/>
                  </a:lnTo>
                  <a:cubicBezTo>
                    <a:pt x="16113" y="12872"/>
                    <a:pt x="16052" y="12896"/>
                    <a:pt x="16282" y="12787"/>
                  </a:cubicBezTo>
                  <a:lnTo>
                    <a:pt x="16282" y="12787"/>
                  </a:lnTo>
                  <a:cubicBezTo>
                    <a:pt x="16220" y="12809"/>
                    <a:pt x="16193" y="12819"/>
                    <a:pt x="16184" y="12819"/>
                  </a:cubicBezTo>
                  <a:cubicBezTo>
                    <a:pt x="16174" y="12819"/>
                    <a:pt x="16190" y="12806"/>
                    <a:pt x="16210" y="12787"/>
                  </a:cubicBezTo>
                  <a:lnTo>
                    <a:pt x="16210" y="12787"/>
                  </a:lnTo>
                  <a:cubicBezTo>
                    <a:pt x="16167" y="12803"/>
                    <a:pt x="16105" y="12833"/>
                    <a:pt x="16034" y="12868"/>
                  </a:cubicBezTo>
                  <a:lnTo>
                    <a:pt x="16034" y="12868"/>
                  </a:lnTo>
                  <a:cubicBezTo>
                    <a:pt x="16110" y="12821"/>
                    <a:pt x="16127" y="12806"/>
                    <a:pt x="16114" y="12806"/>
                  </a:cubicBezTo>
                  <a:cubicBezTo>
                    <a:pt x="16092" y="12806"/>
                    <a:pt x="15973" y="12858"/>
                    <a:pt x="15963" y="12858"/>
                  </a:cubicBezTo>
                  <a:cubicBezTo>
                    <a:pt x="15955" y="12858"/>
                    <a:pt x="16009" y="12829"/>
                    <a:pt x="16210" y="12726"/>
                  </a:cubicBezTo>
                  <a:lnTo>
                    <a:pt x="16210" y="12726"/>
                  </a:lnTo>
                  <a:cubicBezTo>
                    <a:pt x="16206" y="12730"/>
                    <a:pt x="16207" y="12732"/>
                    <a:pt x="16211" y="12732"/>
                  </a:cubicBezTo>
                  <a:cubicBezTo>
                    <a:pt x="16236" y="12732"/>
                    <a:pt x="16379" y="12677"/>
                    <a:pt x="16512" y="12605"/>
                  </a:cubicBezTo>
                  <a:lnTo>
                    <a:pt x="16512" y="12605"/>
                  </a:lnTo>
                  <a:lnTo>
                    <a:pt x="16355" y="12654"/>
                  </a:lnTo>
                  <a:cubicBezTo>
                    <a:pt x="16427" y="12618"/>
                    <a:pt x="16415" y="12642"/>
                    <a:pt x="16500" y="12593"/>
                  </a:cubicBezTo>
                  <a:lnTo>
                    <a:pt x="16500" y="12593"/>
                  </a:lnTo>
                  <a:cubicBezTo>
                    <a:pt x="16427" y="12618"/>
                    <a:pt x="16270" y="12678"/>
                    <a:pt x="16173" y="12726"/>
                  </a:cubicBezTo>
                  <a:lnTo>
                    <a:pt x="16198" y="12714"/>
                  </a:lnTo>
                  <a:lnTo>
                    <a:pt x="16125" y="12702"/>
                  </a:lnTo>
                  <a:lnTo>
                    <a:pt x="16234" y="12654"/>
                  </a:lnTo>
                  <a:lnTo>
                    <a:pt x="16234" y="12654"/>
                  </a:lnTo>
                  <a:lnTo>
                    <a:pt x="16077" y="12702"/>
                  </a:lnTo>
                  <a:cubicBezTo>
                    <a:pt x="16149" y="12678"/>
                    <a:pt x="16234" y="12630"/>
                    <a:pt x="16282" y="12593"/>
                  </a:cubicBezTo>
                  <a:cubicBezTo>
                    <a:pt x="16289" y="12588"/>
                    <a:pt x="16290" y="12586"/>
                    <a:pt x="16287" y="12586"/>
                  </a:cubicBezTo>
                  <a:cubicBezTo>
                    <a:pt x="16258" y="12586"/>
                    <a:pt x="15856" y="12767"/>
                    <a:pt x="15830" y="12767"/>
                  </a:cubicBezTo>
                  <a:cubicBezTo>
                    <a:pt x="15824" y="12767"/>
                    <a:pt x="15841" y="12756"/>
                    <a:pt x="15895" y="12726"/>
                  </a:cubicBezTo>
                  <a:lnTo>
                    <a:pt x="15919" y="12714"/>
                  </a:lnTo>
                  <a:lnTo>
                    <a:pt x="16052" y="12654"/>
                  </a:lnTo>
                  <a:lnTo>
                    <a:pt x="16052" y="12654"/>
                  </a:lnTo>
                  <a:cubicBezTo>
                    <a:pt x="15816" y="12759"/>
                    <a:pt x="15744" y="12779"/>
                    <a:pt x="15712" y="12779"/>
                  </a:cubicBezTo>
                  <a:cubicBezTo>
                    <a:pt x="15691" y="12779"/>
                    <a:pt x="15688" y="12770"/>
                    <a:pt x="15667" y="12770"/>
                  </a:cubicBezTo>
                  <a:cubicBezTo>
                    <a:pt x="15636" y="12770"/>
                    <a:pt x="15563" y="12791"/>
                    <a:pt x="15327" y="12896"/>
                  </a:cubicBezTo>
                  <a:cubicBezTo>
                    <a:pt x="15569" y="12763"/>
                    <a:pt x="15472" y="12823"/>
                    <a:pt x="15786" y="12714"/>
                  </a:cubicBezTo>
                  <a:lnTo>
                    <a:pt x="15956" y="12618"/>
                  </a:lnTo>
                  <a:cubicBezTo>
                    <a:pt x="15961" y="12616"/>
                    <a:pt x="15965" y="12615"/>
                    <a:pt x="15967" y="12615"/>
                  </a:cubicBezTo>
                  <a:cubicBezTo>
                    <a:pt x="15976" y="12615"/>
                    <a:pt x="15966" y="12626"/>
                    <a:pt x="15976" y="12626"/>
                  </a:cubicBezTo>
                  <a:cubicBezTo>
                    <a:pt x="15980" y="12626"/>
                    <a:pt x="15988" y="12624"/>
                    <a:pt x="16004" y="12618"/>
                  </a:cubicBezTo>
                  <a:cubicBezTo>
                    <a:pt x="16092" y="12570"/>
                    <a:pt x="16112" y="12552"/>
                    <a:pt x="16095" y="12552"/>
                  </a:cubicBezTo>
                  <a:cubicBezTo>
                    <a:pt x="16059" y="12552"/>
                    <a:pt x="15864" y="12625"/>
                    <a:pt x="15750" y="12666"/>
                  </a:cubicBezTo>
                  <a:cubicBezTo>
                    <a:pt x="15829" y="12621"/>
                    <a:pt x="16169" y="12482"/>
                    <a:pt x="16129" y="12482"/>
                  </a:cubicBezTo>
                  <a:cubicBezTo>
                    <a:pt x="16126" y="12482"/>
                    <a:pt x="16121" y="12483"/>
                    <a:pt x="16113" y="12484"/>
                  </a:cubicBezTo>
                  <a:cubicBezTo>
                    <a:pt x="15980" y="12509"/>
                    <a:pt x="15653" y="12702"/>
                    <a:pt x="15569" y="12714"/>
                  </a:cubicBezTo>
                  <a:lnTo>
                    <a:pt x="15895" y="12545"/>
                  </a:lnTo>
                  <a:lnTo>
                    <a:pt x="15895" y="12545"/>
                  </a:lnTo>
                  <a:cubicBezTo>
                    <a:pt x="15825" y="12567"/>
                    <a:pt x="15788" y="12576"/>
                    <a:pt x="15773" y="12576"/>
                  </a:cubicBezTo>
                  <a:cubicBezTo>
                    <a:pt x="15732" y="12576"/>
                    <a:pt x="15856" y="12508"/>
                    <a:pt x="15883" y="12472"/>
                  </a:cubicBezTo>
                  <a:lnTo>
                    <a:pt x="15883" y="12472"/>
                  </a:lnTo>
                  <a:cubicBezTo>
                    <a:pt x="15847" y="12484"/>
                    <a:pt x="15811" y="12497"/>
                    <a:pt x="15774" y="12509"/>
                  </a:cubicBezTo>
                  <a:cubicBezTo>
                    <a:pt x="15802" y="12491"/>
                    <a:pt x="15803" y="12484"/>
                    <a:pt x="15789" y="12484"/>
                  </a:cubicBezTo>
                  <a:cubicBezTo>
                    <a:pt x="15746" y="12484"/>
                    <a:pt x="15558" y="12546"/>
                    <a:pt x="15524" y="12546"/>
                  </a:cubicBezTo>
                  <a:cubicBezTo>
                    <a:pt x="15516" y="12546"/>
                    <a:pt x="15517" y="12542"/>
                    <a:pt x="15532" y="12533"/>
                  </a:cubicBezTo>
                  <a:cubicBezTo>
                    <a:pt x="15605" y="12509"/>
                    <a:pt x="15738" y="12436"/>
                    <a:pt x="15823" y="12400"/>
                  </a:cubicBezTo>
                  <a:lnTo>
                    <a:pt x="15823" y="12400"/>
                  </a:lnTo>
                  <a:lnTo>
                    <a:pt x="15650" y="12436"/>
                  </a:lnTo>
                  <a:lnTo>
                    <a:pt x="15650" y="12436"/>
                  </a:lnTo>
                  <a:cubicBezTo>
                    <a:pt x="15755" y="12408"/>
                    <a:pt x="15914" y="12339"/>
                    <a:pt x="16065" y="12279"/>
                  </a:cubicBezTo>
                  <a:cubicBezTo>
                    <a:pt x="16052" y="12279"/>
                    <a:pt x="15944" y="12315"/>
                    <a:pt x="15907" y="12315"/>
                  </a:cubicBezTo>
                  <a:cubicBezTo>
                    <a:pt x="15980" y="12291"/>
                    <a:pt x="16052" y="12267"/>
                    <a:pt x="16137" y="12230"/>
                  </a:cubicBezTo>
                  <a:lnTo>
                    <a:pt x="16137" y="12230"/>
                  </a:lnTo>
                  <a:lnTo>
                    <a:pt x="15811" y="12327"/>
                  </a:lnTo>
                  <a:cubicBezTo>
                    <a:pt x="15774" y="12339"/>
                    <a:pt x="15762" y="12351"/>
                    <a:pt x="15750" y="12364"/>
                  </a:cubicBezTo>
                  <a:cubicBezTo>
                    <a:pt x="15750" y="12351"/>
                    <a:pt x="15617" y="12376"/>
                    <a:pt x="15774" y="12303"/>
                  </a:cubicBezTo>
                  <a:cubicBezTo>
                    <a:pt x="15847" y="12279"/>
                    <a:pt x="15919" y="12255"/>
                    <a:pt x="15992" y="12230"/>
                  </a:cubicBezTo>
                  <a:lnTo>
                    <a:pt x="15992" y="12230"/>
                  </a:lnTo>
                  <a:cubicBezTo>
                    <a:pt x="15917" y="12261"/>
                    <a:pt x="15894" y="12273"/>
                    <a:pt x="15901" y="12273"/>
                  </a:cubicBezTo>
                  <a:cubicBezTo>
                    <a:pt x="15913" y="12273"/>
                    <a:pt x="16021" y="12237"/>
                    <a:pt x="16113" y="12206"/>
                  </a:cubicBezTo>
                  <a:cubicBezTo>
                    <a:pt x="16077" y="12194"/>
                    <a:pt x="16161" y="12182"/>
                    <a:pt x="16294" y="12109"/>
                  </a:cubicBezTo>
                  <a:cubicBezTo>
                    <a:pt x="16294" y="12109"/>
                    <a:pt x="16292" y="12108"/>
                    <a:pt x="16290" y="12108"/>
                  </a:cubicBezTo>
                  <a:cubicBezTo>
                    <a:pt x="16253" y="12108"/>
                    <a:pt x="16019" y="12198"/>
                    <a:pt x="15859" y="12267"/>
                  </a:cubicBezTo>
                  <a:cubicBezTo>
                    <a:pt x="15904" y="12237"/>
                    <a:pt x="15939" y="12216"/>
                    <a:pt x="15912" y="12216"/>
                  </a:cubicBezTo>
                  <a:cubicBezTo>
                    <a:pt x="15894" y="12216"/>
                    <a:pt x="15853" y="12224"/>
                    <a:pt x="15774" y="12243"/>
                  </a:cubicBezTo>
                  <a:lnTo>
                    <a:pt x="16040" y="12146"/>
                  </a:lnTo>
                  <a:lnTo>
                    <a:pt x="16040" y="12146"/>
                  </a:lnTo>
                  <a:lnTo>
                    <a:pt x="15956" y="12158"/>
                  </a:lnTo>
                  <a:lnTo>
                    <a:pt x="16270" y="12049"/>
                  </a:lnTo>
                  <a:cubicBezTo>
                    <a:pt x="16297" y="12034"/>
                    <a:pt x="16304" y="12027"/>
                    <a:pt x="16298" y="12027"/>
                  </a:cubicBezTo>
                  <a:cubicBezTo>
                    <a:pt x="16269" y="12027"/>
                    <a:pt x="15973" y="12151"/>
                    <a:pt x="15940" y="12151"/>
                  </a:cubicBezTo>
                  <a:cubicBezTo>
                    <a:pt x="15933" y="12151"/>
                    <a:pt x="15937" y="12146"/>
                    <a:pt x="15956" y="12134"/>
                  </a:cubicBezTo>
                  <a:lnTo>
                    <a:pt x="16186" y="12037"/>
                  </a:lnTo>
                  <a:lnTo>
                    <a:pt x="16186" y="12037"/>
                  </a:lnTo>
                  <a:cubicBezTo>
                    <a:pt x="16117" y="12054"/>
                    <a:pt x="15900" y="12133"/>
                    <a:pt x="15882" y="12133"/>
                  </a:cubicBezTo>
                  <a:cubicBezTo>
                    <a:pt x="15875" y="12133"/>
                    <a:pt x="15900" y="12120"/>
                    <a:pt x="15980" y="12085"/>
                  </a:cubicBezTo>
                  <a:lnTo>
                    <a:pt x="15980" y="12085"/>
                  </a:lnTo>
                  <a:cubicBezTo>
                    <a:pt x="15842" y="12120"/>
                    <a:pt x="15672" y="12219"/>
                    <a:pt x="15614" y="12219"/>
                  </a:cubicBezTo>
                  <a:cubicBezTo>
                    <a:pt x="15610" y="12219"/>
                    <a:pt x="15607" y="12219"/>
                    <a:pt x="15605" y="12218"/>
                  </a:cubicBezTo>
                  <a:cubicBezTo>
                    <a:pt x="15714" y="12170"/>
                    <a:pt x="15798" y="12122"/>
                    <a:pt x="15847" y="12097"/>
                  </a:cubicBezTo>
                  <a:lnTo>
                    <a:pt x="15847" y="12097"/>
                  </a:lnTo>
                  <a:cubicBezTo>
                    <a:pt x="15742" y="12121"/>
                    <a:pt x="15582" y="12199"/>
                    <a:pt x="15601" y="12206"/>
                  </a:cubicBezTo>
                  <a:lnTo>
                    <a:pt x="15601" y="12206"/>
                  </a:lnTo>
                  <a:cubicBezTo>
                    <a:pt x="15500" y="12190"/>
                    <a:pt x="16202" y="11941"/>
                    <a:pt x="16125" y="11941"/>
                  </a:cubicBezTo>
                  <a:cubicBezTo>
                    <a:pt x="16117" y="11941"/>
                    <a:pt x="16097" y="11945"/>
                    <a:pt x="16065" y="11952"/>
                  </a:cubicBezTo>
                  <a:cubicBezTo>
                    <a:pt x="15907" y="12025"/>
                    <a:pt x="15617" y="12097"/>
                    <a:pt x="15629" y="12134"/>
                  </a:cubicBezTo>
                  <a:cubicBezTo>
                    <a:pt x="15616" y="12137"/>
                    <a:pt x="15608" y="12138"/>
                    <a:pt x="15604" y="12138"/>
                  </a:cubicBezTo>
                  <a:cubicBezTo>
                    <a:pt x="15568" y="12138"/>
                    <a:pt x="15815" y="12033"/>
                    <a:pt x="15773" y="12033"/>
                  </a:cubicBezTo>
                  <a:cubicBezTo>
                    <a:pt x="15764" y="12033"/>
                    <a:pt x="15742" y="12037"/>
                    <a:pt x="15702" y="12049"/>
                  </a:cubicBezTo>
                  <a:lnTo>
                    <a:pt x="15976" y="11958"/>
                  </a:lnTo>
                  <a:lnTo>
                    <a:pt x="15976" y="11958"/>
                  </a:lnTo>
                  <a:cubicBezTo>
                    <a:pt x="15946" y="11965"/>
                    <a:pt x="15881" y="11980"/>
                    <a:pt x="15847" y="11989"/>
                  </a:cubicBezTo>
                  <a:lnTo>
                    <a:pt x="16077" y="11904"/>
                  </a:lnTo>
                  <a:lnTo>
                    <a:pt x="16077" y="11904"/>
                  </a:lnTo>
                  <a:cubicBezTo>
                    <a:pt x="15978" y="11937"/>
                    <a:pt x="15939" y="11948"/>
                    <a:pt x="15929" y="11948"/>
                  </a:cubicBezTo>
                  <a:cubicBezTo>
                    <a:pt x="15909" y="11948"/>
                    <a:pt x="15986" y="11911"/>
                    <a:pt x="15960" y="11911"/>
                  </a:cubicBezTo>
                  <a:cubicBezTo>
                    <a:pt x="15945" y="11911"/>
                    <a:pt x="15893" y="11924"/>
                    <a:pt x="15765" y="11964"/>
                  </a:cubicBezTo>
                  <a:lnTo>
                    <a:pt x="15765" y="11964"/>
                  </a:lnTo>
                  <a:cubicBezTo>
                    <a:pt x="15899" y="11922"/>
                    <a:pt x="15924" y="11911"/>
                    <a:pt x="15911" y="11911"/>
                  </a:cubicBezTo>
                  <a:cubicBezTo>
                    <a:pt x="15897" y="11911"/>
                    <a:pt x="15845" y="11922"/>
                    <a:pt x="15829" y="11922"/>
                  </a:cubicBezTo>
                  <a:cubicBezTo>
                    <a:pt x="15819" y="11922"/>
                    <a:pt x="15823" y="11918"/>
                    <a:pt x="15859" y="11904"/>
                  </a:cubicBezTo>
                  <a:cubicBezTo>
                    <a:pt x="15941" y="11880"/>
                    <a:pt x="15978" y="11873"/>
                    <a:pt x="15997" y="11873"/>
                  </a:cubicBezTo>
                  <a:cubicBezTo>
                    <a:pt x="16019" y="11873"/>
                    <a:pt x="16016" y="11882"/>
                    <a:pt x="16034" y="11882"/>
                  </a:cubicBezTo>
                  <a:cubicBezTo>
                    <a:pt x="16054" y="11882"/>
                    <a:pt x="16102" y="11870"/>
                    <a:pt x="16246" y="11819"/>
                  </a:cubicBezTo>
                  <a:cubicBezTo>
                    <a:pt x="16286" y="11803"/>
                    <a:pt x="16292" y="11799"/>
                    <a:pt x="16285" y="11799"/>
                  </a:cubicBezTo>
                  <a:cubicBezTo>
                    <a:pt x="16278" y="11799"/>
                    <a:pt x="16259" y="11803"/>
                    <a:pt x="16251" y="11803"/>
                  </a:cubicBezTo>
                  <a:cubicBezTo>
                    <a:pt x="16246" y="11803"/>
                    <a:pt x="16245" y="11801"/>
                    <a:pt x="16259" y="11794"/>
                  </a:cubicBezTo>
                  <a:lnTo>
                    <a:pt x="16259" y="11794"/>
                  </a:lnTo>
                  <a:cubicBezTo>
                    <a:pt x="16271" y="11791"/>
                    <a:pt x="16286" y="11788"/>
                    <a:pt x="16307" y="11783"/>
                  </a:cubicBezTo>
                  <a:lnTo>
                    <a:pt x="16282" y="11783"/>
                  </a:lnTo>
                  <a:cubicBezTo>
                    <a:pt x="16343" y="11771"/>
                    <a:pt x="16440" y="11747"/>
                    <a:pt x="16524" y="11710"/>
                  </a:cubicBezTo>
                  <a:cubicBezTo>
                    <a:pt x="16575" y="11687"/>
                    <a:pt x="16586" y="11677"/>
                    <a:pt x="16572" y="11677"/>
                  </a:cubicBezTo>
                  <a:cubicBezTo>
                    <a:pt x="16531" y="11677"/>
                    <a:pt x="16256" y="11765"/>
                    <a:pt x="16173" y="11783"/>
                  </a:cubicBezTo>
                  <a:lnTo>
                    <a:pt x="16270" y="11771"/>
                  </a:lnTo>
                  <a:lnTo>
                    <a:pt x="16270" y="11771"/>
                  </a:lnTo>
                  <a:cubicBezTo>
                    <a:pt x="16096" y="11831"/>
                    <a:pt x="16064" y="11839"/>
                    <a:pt x="16054" y="11839"/>
                  </a:cubicBezTo>
                  <a:cubicBezTo>
                    <a:pt x="16050" y="11839"/>
                    <a:pt x="16049" y="11838"/>
                    <a:pt x="16045" y="11838"/>
                  </a:cubicBezTo>
                  <a:cubicBezTo>
                    <a:pt x="16035" y="11838"/>
                    <a:pt x="16008" y="11844"/>
                    <a:pt x="15895" y="11880"/>
                  </a:cubicBezTo>
                  <a:cubicBezTo>
                    <a:pt x="15966" y="11851"/>
                    <a:pt x="15977" y="11843"/>
                    <a:pt x="15965" y="11843"/>
                  </a:cubicBezTo>
                  <a:cubicBezTo>
                    <a:pt x="15952" y="11843"/>
                    <a:pt x="15911" y="11853"/>
                    <a:pt x="15896" y="11853"/>
                  </a:cubicBezTo>
                  <a:cubicBezTo>
                    <a:pt x="15885" y="11853"/>
                    <a:pt x="15887" y="11848"/>
                    <a:pt x="15919" y="11831"/>
                  </a:cubicBezTo>
                  <a:lnTo>
                    <a:pt x="15956" y="11831"/>
                  </a:lnTo>
                  <a:cubicBezTo>
                    <a:pt x="15932" y="11795"/>
                    <a:pt x="16561" y="11577"/>
                    <a:pt x="16561" y="11565"/>
                  </a:cubicBezTo>
                  <a:cubicBezTo>
                    <a:pt x="16571" y="11558"/>
                    <a:pt x="16569" y="11554"/>
                    <a:pt x="16559" y="11554"/>
                  </a:cubicBezTo>
                  <a:cubicBezTo>
                    <a:pt x="16520" y="11554"/>
                    <a:pt x="16358" y="11602"/>
                    <a:pt x="16234" y="11650"/>
                  </a:cubicBezTo>
                  <a:cubicBezTo>
                    <a:pt x="16125" y="11674"/>
                    <a:pt x="16367" y="11650"/>
                    <a:pt x="15859" y="11795"/>
                  </a:cubicBezTo>
                  <a:cubicBezTo>
                    <a:pt x="16053" y="11725"/>
                    <a:pt x="16088" y="11707"/>
                    <a:pt x="16065" y="11707"/>
                  </a:cubicBezTo>
                  <a:cubicBezTo>
                    <a:pt x="16040" y="11707"/>
                    <a:pt x="15953" y="11726"/>
                    <a:pt x="15919" y="11726"/>
                  </a:cubicBezTo>
                  <a:cubicBezTo>
                    <a:pt x="15891" y="11726"/>
                    <a:pt x="15900" y="11713"/>
                    <a:pt x="16016" y="11662"/>
                  </a:cubicBezTo>
                  <a:cubicBezTo>
                    <a:pt x="16222" y="11614"/>
                    <a:pt x="16331" y="11553"/>
                    <a:pt x="16488" y="11505"/>
                  </a:cubicBezTo>
                  <a:cubicBezTo>
                    <a:pt x="16440" y="11505"/>
                    <a:pt x="16355" y="11541"/>
                    <a:pt x="16186" y="11577"/>
                  </a:cubicBezTo>
                  <a:lnTo>
                    <a:pt x="16367" y="11517"/>
                  </a:lnTo>
                  <a:lnTo>
                    <a:pt x="16367" y="11517"/>
                  </a:lnTo>
                  <a:cubicBezTo>
                    <a:pt x="15956" y="11626"/>
                    <a:pt x="16004" y="11626"/>
                    <a:pt x="15774" y="11662"/>
                  </a:cubicBezTo>
                  <a:cubicBezTo>
                    <a:pt x="15919" y="11626"/>
                    <a:pt x="16040" y="11565"/>
                    <a:pt x="16161" y="11529"/>
                  </a:cubicBezTo>
                  <a:cubicBezTo>
                    <a:pt x="16165" y="11526"/>
                    <a:pt x="16163" y="11524"/>
                    <a:pt x="16156" y="11524"/>
                  </a:cubicBezTo>
                  <a:cubicBezTo>
                    <a:pt x="16138" y="11524"/>
                    <a:pt x="16084" y="11535"/>
                    <a:pt x="16004" y="11553"/>
                  </a:cubicBezTo>
                  <a:lnTo>
                    <a:pt x="16028" y="11541"/>
                  </a:lnTo>
                  <a:cubicBezTo>
                    <a:pt x="15942" y="11541"/>
                    <a:pt x="16181" y="11464"/>
                    <a:pt x="16091" y="11464"/>
                  </a:cubicBezTo>
                  <a:cubicBezTo>
                    <a:pt x="16080" y="11464"/>
                    <a:pt x="16063" y="11466"/>
                    <a:pt x="16040" y="11468"/>
                  </a:cubicBezTo>
                  <a:lnTo>
                    <a:pt x="15932" y="11517"/>
                  </a:lnTo>
                  <a:cubicBezTo>
                    <a:pt x="15887" y="11522"/>
                    <a:pt x="15852" y="11524"/>
                    <a:pt x="15825" y="11524"/>
                  </a:cubicBezTo>
                  <a:cubicBezTo>
                    <a:pt x="15662" y="11524"/>
                    <a:pt x="15776" y="11442"/>
                    <a:pt x="15641" y="11432"/>
                  </a:cubicBezTo>
                  <a:lnTo>
                    <a:pt x="15566" y="11475"/>
                  </a:lnTo>
                  <a:lnTo>
                    <a:pt x="15566" y="11475"/>
                  </a:lnTo>
                  <a:cubicBezTo>
                    <a:pt x="15573" y="11463"/>
                    <a:pt x="15392" y="11487"/>
                    <a:pt x="15544" y="11432"/>
                  </a:cubicBezTo>
                  <a:lnTo>
                    <a:pt x="15593" y="11432"/>
                  </a:lnTo>
                  <a:cubicBezTo>
                    <a:pt x="15714" y="11396"/>
                    <a:pt x="15895" y="11335"/>
                    <a:pt x="15919" y="11311"/>
                  </a:cubicBezTo>
                  <a:lnTo>
                    <a:pt x="15919" y="11311"/>
                  </a:lnTo>
                  <a:lnTo>
                    <a:pt x="15834" y="11334"/>
                  </a:lnTo>
                  <a:lnTo>
                    <a:pt x="15834" y="11334"/>
                  </a:lnTo>
                  <a:lnTo>
                    <a:pt x="15605" y="11384"/>
                  </a:lnTo>
                  <a:cubicBezTo>
                    <a:pt x="16149" y="11214"/>
                    <a:pt x="15665" y="11287"/>
                    <a:pt x="16137" y="11142"/>
                  </a:cubicBezTo>
                  <a:lnTo>
                    <a:pt x="16137" y="11142"/>
                  </a:lnTo>
                  <a:cubicBezTo>
                    <a:pt x="15738" y="11239"/>
                    <a:pt x="16089" y="11190"/>
                    <a:pt x="15726" y="11275"/>
                  </a:cubicBezTo>
                  <a:cubicBezTo>
                    <a:pt x="15786" y="11251"/>
                    <a:pt x="15859" y="11226"/>
                    <a:pt x="15883" y="11214"/>
                  </a:cubicBezTo>
                  <a:lnTo>
                    <a:pt x="15883" y="11214"/>
                  </a:lnTo>
                  <a:lnTo>
                    <a:pt x="15653" y="11275"/>
                  </a:lnTo>
                  <a:cubicBezTo>
                    <a:pt x="15774" y="11190"/>
                    <a:pt x="15968" y="11118"/>
                    <a:pt x="15907" y="11081"/>
                  </a:cubicBezTo>
                  <a:lnTo>
                    <a:pt x="15956" y="11069"/>
                  </a:lnTo>
                  <a:cubicBezTo>
                    <a:pt x="15995" y="11052"/>
                    <a:pt x="16008" y="11043"/>
                    <a:pt x="15991" y="11043"/>
                  </a:cubicBezTo>
                  <a:cubicBezTo>
                    <a:pt x="15970" y="11043"/>
                    <a:pt x="15909" y="11055"/>
                    <a:pt x="15798" y="11081"/>
                  </a:cubicBezTo>
                  <a:cubicBezTo>
                    <a:pt x="15907" y="11045"/>
                    <a:pt x="15968" y="11045"/>
                    <a:pt x="16052" y="11021"/>
                  </a:cubicBezTo>
                  <a:lnTo>
                    <a:pt x="16052" y="11021"/>
                  </a:lnTo>
                  <a:cubicBezTo>
                    <a:pt x="15945" y="11042"/>
                    <a:pt x="15890" y="11051"/>
                    <a:pt x="15869" y="11051"/>
                  </a:cubicBezTo>
                  <a:cubicBezTo>
                    <a:pt x="15786" y="11051"/>
                    <a:pt x="16227" y="10920"/>
                    <a:pt x="16163" y="10920"/>
                  </a:cubicBezTo>
                  <a:cubicBezTo>
                    <a:pt x="16150" y="10920"/>
                    <a:pt x="16120" y="10925"/>
                    <a:pt x="16065" y="10936"/>
                  </a:cubicBezTo>
                  <a:cubicBezTo>
                    <a:pt x="16536" y="10827"/>
                    <a:pt x="16984" y="10682"/>
                    <a:pt x="17359" y="10609"/>
                  </a:cubicBezTo>
                  <a:lnTo>
                    <a:pt x="17298" y="10609"/>
                  </a:lnTo>
                  <a:cubicBezTo>
                    <a:pt x="17394" y="10588"/>
                    <a:pt x="17434" y="10582"/>
                    <a:pt x="17452" y="10582"/>
                  </a:cubicBezTo>
                  <a:cubicBezTo>
                    <a:pt x="17474" y="10582"/>
                    <a:pt x="17463" y="10591"/>
                    <a:pt x="17488" y="10591"/>
                  </a:cubicBezTo>
                  <a:cubicBezTo>
                    <a:pt x="17498" y="10591"/>
                    <a:pt x="17514" y="10590"/>
                    <a:pt x="17540" y="10585"/>
                  </a:cubicBezTo>
                  <a:lnTo>
                    <a:pt x="17540" y="10549"/>
                  </a:lnTo>
                  <a:cubicBezTo>
                    <a:pt x="17468" y="9775"/>
                    <a:pt x="17407" y="8952"/>
                    <a:pt x="17770" y="7743"/>
                  </a:cubicBezTo>
                  <a:lnTo>
                    <a:pt x="18472" y="7561"/>
                  </a:lnTo>
                  <a:cubicBezTo>
                    <a:pt x="18375" y="6472"/>
                    <a:pt x="19536" y="4452"/>
                    <a:pt x="18907" y="3908"/>
                  </a:cubicBezTo>
                  <a:cubicBezTo>
                    <a:pt x="19440" y="3654"/>
                    <a:pt x="19754" y="3158"/>
                    <a:pt x="19948" y="2529"/>
                  </a:cubicBezTo>
                  <a:lnTo>
                    <a:pt x="8940" y="1"/>
                  </a:lnTo>
                  <a:close/>
                </a:path>
              </a:pathLst>
            </a:custGeom>
            <a:solidFill>
              <a:srgbClr val="F6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3"/>
            <p:cNvSpPr/>
            <p:nvPr/>
          </p:nvSpPr>
          <p:spPr>
            <a:xfrm>
              <a:off x="165863" y="3983462"/>
              <a:ext cx="713735" cy="1176465"/>
            </a:xfrm>
            <a:custGeom>
              <a:rect b="b" l="l" r="r" t="t"/>
              <a:pathLst>
                <a:path extrusionOk="0" h="36690" w="22259">
                  <a:moveTo>
                    <a:pt x="14116" y="3651"/>
                  </a:moveTo>
                  <a:cubicBezTo>
                    <a:pt x="14321" y="3651"/>
                    <a:pt x="14554" y="3811"/>
                    <a:pt x="14797" y="3811"/>
                  </a:cubicBezTo>
                  <a:cubicBezTo>
                    <a:pt x="14848" y="3811"/>
                    <a:pt x="14900" y="3804"/>
                    <a:pt x="14952" y="3787"/>
                  </a:cubicBezTo>
                  <a:lnTo>
                    <a:pt x="14952" y="3787"/>
                  </a:lnTo>
                  <a:lnTo>
                    <a:pt x="14722" y="4246"/>
                  </a:lnTo>
                  <a:cubicBezTo>
                    <a:pt x="14588" y="4336"/>
                    <a:pt x="14435" y="4387"/>
                    <a:pt x="14298" y="4387"/>
                  </a:cubicBezTo>
                  <a:cubicBezTo>
                    <a:pt x="14028" y="4387"/>
                    <a:pt x="13824" y="4188"/>
                    <a:pt x="13960" y="3690"/>
                  </a:cubicBezTo>
                  <a:cubicBezTo>
                    <a:pt x="14010" y="3662"/>
                    <a:pt x="14062" y="3651"/>
                    <a:pt x="14116" y="3651"/>
                  </a:cubicBezTo>
                  <a:close/>
                  <a:moveTo>
                    <a:pt x="11976" y="8867"/>
                  </a:moveTo>
                  <a:lnTo>
                    <a:pt x="11976" y="8867"/>
                  </a:lnTo>
                  <a:cubicBezTo>
                    <a:pt x="11923" y="9276"/>
                    <a:pt x="11870" y="9415"/>
                    <a:pt x="11814" y="9415"/>
                  </a:cubicBezTo>
                  <a:cubicBezTo>
                    <a:pt x="11755" y="9415"/>
                    <a:pt x="11693" y="9264"/>
                    <a:pt x="11625" y="9109"/>
                  </a:cubicBezTo>
                  <a:lnTo>
                    <a:pt x="11976" y="8867"/>
                  </a:lnTo>
                  <a:close/>
                  <a:moveTo>
                    <a:pt x="13815" y="15230"/>
                  </a:moveTo>
                  <a:cubicBezTo>
                    <a:pt x="14250" y="15472"/>
                    <a:pt x="14746" y="15569"/>
                    <a:pt x="14214" y="16948"/>
                  </a:cubicBezTo>
                  <a:lnTo>
                    <a:pt x="13670" y="16270"/>
                  </a:lnTo>
                  <a:cubicBezTo>
                    <a:pt x="13670" y="15944"/>
                    <a:pt x="13718" y="15569"/>
                    <a:pt x="13815" y="15230"/>
                  </a:cubicBezTo>
                  <a:close/>
                  <a:moveTo>
                    <a:pt x="11843" y="20226"/>
                  </a:moveTo>
                  <a:cubicBezTo>
                    <a:pt x="11847" y="20650"/>
                    <a:pt x="11971" y="20762"/>
                    <a:pt x="12145" y="20762"/>
                  </a:cubicBezTo>
                  <a:cubicBezTo>
                    <a:pt x="12341" y="20762"/>
                    <a:pt x="12600" y="20619"/>
                    <a:pt x="12818" y="20619"/>
                  </a:cubicBezTo>
                  <a:cubicBezTo>
                    <a:pt x="13031" y="20619"/>
                    <a:pt x="13205" y="20755"/>
                    <a:pt x="13246" y="21291"/>
                  </a:cubicBezTo>
                  <a:cubicBezTo>
                    <a:pt x="13331" y="21206"/>
                    <a:pt x="13416" y="21109"/>
                    <a:pt x="13500" y="21024"/>
                  </a:cubicBezTo>
                  <a:cubicBezTo>
                    <a:pt x="13561" y="21254"/>
                    <a:pt x="13585" y="21533"/>
                    <a:pt x="13549" y="21835"/>
                  </a:cubicBezTo>
                  <a:cubicBezTo>
                    <a:pt x="13378" y="22063"/>
                    <a:pt x="13246" y="22118"/>
                    <a:pt x="13142" y="22118"/>
                  </a:cubicBezTo>
                  <a:cubicBezTo>
                    <a:pt x="13044" y="22118"/>
                    <a:pt x="12971" y="22070"/>
                    <a:pt x="12912" y="22070"/>
                  </a:cubicBezTo>
                  <a:cubicBezTo>
                    <a:pt x="12808" y="22070"/>
                    <a:pt x="12752" y="22224"/>
                    <a:pt x="12690" y="23081"/>
                  </a:cubicBezTo>
                  <a:cubicBezTo>
                    <a:pt x="12230" y="22597"/>
                    <a:pt x="11650" y="22053"/>
                    <a:pt x="12521" y="21363"/>
                  </a:cubicBezTo>
                  <a:cubicBezTo>
                    <a:pt x="12254" y="21242"/>
                    <a:pt x="12061" y="20879"/>
                    <a:pt x="11795" y="20758"/>
                  </a:cubicBezTo>
                  <a:cubicBezTo>
                    <a:pt x="11734" y="20843"/>
                    <a:pt x="11698" y="20928"/>
                    <a:pt x="11650" y="21000"/>
                  </a:cubicBezTo>
                  <a:cubicBezTo>
                    <a:pt x="11686" y="20795"/>
                    <a:pt x="11746" y="20541"/>
                    <a:pt x="11843" y="20226"/>
                  </a:cubicBezTo>
                  <a:close/>
                  <a:moveTo>
                    <a:pt x="11275" y="22863"/>
                  </a:moveTo>
                  <a:cubicBezTo>
                    <a:pt x="11275" y="23057"/>
                    <a:pt x="11275" y="23226"/>
                    <a:pt x="11275" y="23395"/>
                  </a:cubicBezTo>
                  <a:cubicBezTo>
                    <a:pt x="11238" y="23238"/>
                    <a:pt x="11190" y="23081"/>
                    <a:pt x="11142" y="22887"/>
                  </a:cubicBezTo>
                  <a:lnTo>
                    <a:pt x="11275" y="22863"/>
                  </a:lnTo>
                  <a:close/>
                  <a:moveTo>
                    <a:pt x="11553" y="23105"/>
                  </a:moveTo>
                  <a:lnTo>
                    <a:pt x="12327" y="25924"/>
                  </a:lnTo>
                  <a:cubicBezTo>
                    <a:pt x="12216" y="26035"/>
                    <a:pt x="12119" y="26081"/>
                    <a:pt x="12033" y="26081"/>
                  </a:cubicBezTo>
                  <a:cubicBezTo>
                    <a:pt x="11942" y="26081"/>
                    <a:pt x="11863" y="26029"/>
                    <a:pt x="11795" y="25948"/>
                  </a:cubicBezTo>
                  <a:cubicBezTo>
                    <a:pt x="11988" y="24363"/>
                    <a:pt x="11710" y="24811"/>
                    <a:pt x="11323" y="23553"/>
                  </a:cubicBezTo>
                  <a:cubicBezTo>
                    <a:pt x="11383" y="23371"/>
                    <a:pt x="11456" y="23202"/>
                    <a:pt x="11553" y="23105"/>
                  </a:cubicBezTo>
                  <a:close/>
                  <a:moveTo>
                    <a:pt x="11734" y="26395"/>
                  </a:moveTo>
                  <a:cubicBezTo>
                    <a:pt x="11807" y="26662"/>
                    <a:pt x="11867" y="26964"/>
                    <a:pt x="11843" y="27351"/>
                  </a:cubicBezTo>
                  <a:cubicBezTo>
                    <a:pt x="11480" y="27182"/>
                    <a:pt x="11105" y="27085"/>
                    <a:pt x="10815" y="26831"/>
                  </a:cubicBezTo>
                  <a:cubicBezTo>
                    <a:pt x="11034" y="26694"/>
                    <a:pt x="11261" y="26530"/>
                    <a:pt x="11426" y="26530"/>
                  </a:cubicBezTo>
                  <a:cubicBezTo>
                    <a:pt x="11552" y="26530"/>
                    <a:pt x="11641" y="26626"/>
                    <a:pt x="11662" y="26903"/>
                  </a:cubicBezTo>
                  <a:cubicBezTo>
                    <a:pt x="11686" y="26722"/>
                    <a:pt x="11710" y="26553"/>
                    <a:pt x="11734" y="26395"/>
                  </a:cubicBezTo>
                  <a:close/>
                  <a:moveTo>
                    <a:pt x="4948" y="28053"/>
                  </a:moveTo>
                  <a:lnTo>
                    <a:pt x="5202" y="28137"/>
                  </a:lnTo>
                  <a:lnTo>
                    <a:pt x="4924" y="28065"/>
                  </a:lnTo>
                  <a:lnTo>
                    <a:pt x="4924" y="28065"/>
                  </a:lnTo>
                  <a:cubicBezTo>
                    <a:pt x="4942" y="28068"/>
                    <a:pt x="4952" y="28070"/>
                    <a:pt x="4958" y="28070"/>
                  </a:cubicBezTo>
                  <a:cubicBezTo>
                    <a:pt x="4971" y="28070"/>
                    <a:pt x="4957" y="28061"/>
                    <a:pt x="4948" y="28053"/>
                  </a:cubicBezTo>
                  <a:close/>
                  <a:moveTo>
                    <a:pt x="5178" y="28162"/>
                  </a:moveTo>
                  <a:lnTo>
                    <a:pt x="5323" y="28198"/>
                  </a:lnTo>
                  <a:lnTo>
                    <a:pt x="5323" y="28198"/>
                  </a:lnTo>
                  <a:lnTo>
                    <a:pt x="5238" y="28186"/>
                  </a:lnTo>
                  <a:lnTo>
                    <a:pt x="5178" y="28162"/>
                  </a:lnTo>
                  <a:close/>
                  <a:moveTo>
                    <a:pt x="4319" y="28948"/>
                  </a:moveTo>
                  <a:cubicBezTo>
                    <a:pt x="4330" y="28951"/>
                    <a:pt x="4341" y="28955"/>
                    <a:pt x="4352" y="28958"/>
                  </a:cubicBezTo>
                  <a:lnTo>
                    <a:pt x="4352" y="28958"/>
                  </a:lnTo>
                  <a:cubicBezTo>
                    <a:pt x="4341" y="28955"/>
                    <a:pt x="4331" y="28951"/>
                    <a:pt x="4319" y="28948"/>
                  </a:cubicBezTo>
                  <a:close/>
                  <a:moveTo>
                    <a:pt x="10210" y="26758"/>
                  </a:moveTo>
                  <a:cubicBezTo>
                    <a:pt x="10238" y="26941"/>
                    <a:pt x="10313" y="27007"/>
                    <a:pt x="10412" y="27007"/>
                  </a:cubicBezTo>
                  <a:cubicBezTo>
                    <a:pt x="10443" y="27007"/>
                    <a:pt x="10477" y="27000"/>
                    <a:pt x="10513" y="26988"/>
                  </a:cubicBezTo>
                  <a:lnTo>
                    <a:pt x="10730" y="28464"/>
                  </a:lnTo>
                  <a:cubicBezTo>
                    <a:pt x="10456" y="28571"/>
                    <a:pt x="9936" y="29348"/>
                    <a:pt x="9654" y="29348"/>
                  </a:cubicBezTo>
                  <a:cubicBezTo>
                    <a:pt x="9650" y="29348"/>
                    <a:pt x="9646" y="29347"/>
                    <a:pt x="9642" y="29347"/>
                  </a:cubicBezTo>
                  <a:cubicBezTo>
                    <a:pt x="9690" y="29214"/>
                    <a:pt x="9738" y="29081"/>
                    <a:pt x="9787" y="28924"/>
                  </a:cubicBezTo>
                  <a:lnTo>
                    <a:pt x="9823" y="29057"/>
                  </a:lnTo>
                  <a:cubicBezTo>
                    <a:pt x="9702" y="28343"/>
                    <a:pt x="9847" y="27520"/>
                    <a:pt x="10210" y="26758"/>
                  </a:cubicBezTo>
                  <a:close/>
                  <a:moveTo>
                    <a:pt x="3823" y="30460"/>
                  </a:moveTo>
                  <a:cubicBezTo>
                    <a:pt x="3832" y="30465"/>
                    <a:pt x="3839" y="30469"/>
                    <a:pt x="3844" y="30471"/>
                  </a:cubicBezTo>
                  <a:lnTo>
                    <a:pt x="3844" y="30471"/>
                  </a:lnTo>
                  <a:cubicBezTo>
                    <a:pt x="3837" y="30468"/>
                    <a:pt x="3830" y="30464"/>
                    <a:pt x="3823" y="30460"/>
                  </a:cubicBezTo>
                  <a:close/>
                  <a:moveTo>
                    <a:pt x="3847" y="30726"/>
                  </a:moveTo>
                  <a:cubicBezTo>
                    <a:pt x="3850" y="30728"/>
                    <a:pt x="3853" y="30729"/>
                    <a:pt x="3856" y="30731"/>
                  </a:cubicBezTo>
                  <a:lnTo>
                    <a:pt x="3856" y="30731"/>
                  </a:lnTo>
                  <a:cubicBezTo>
                    <a:pt x="3853" y="30729"/>
                    <a:pt x="3850" y="30728"/>
                    <a:pt x="3847" y="30726"/>
                  </a:cubicBezTo>
                  <a:close/>
                  <a:moveTo>
                    <a:pt x="3436" y="30944"/>
                  </a:moveTo>
                  <a:lnTo>
                    <a:pt x="3436" y="30944"/>
                  </a:lnTo>
                  <a:cubicBezTo>
                    <a:pt x="3472" y="30968"/>
                    <a:pt x="3496" y="30980"/>
                    <a:pt x="3496" y="30992"/>
                  </a:cubicBezTo>
                  <a:cubicBezTo>
                    <a:pt x="3506" y="30995"/>
                    <a:pt x="3516" y="30997"/>
                    <a:pt x="3524" y="30998"/>
                  </a:cubicBezTo>
                  <a:lnTo>
                    <a:pt x="3524" y="30998"/>
                  </a:lnTo>
                  <a:cubicBezTo>
                    <a:pt x="3498" y="30981"/>
                    <a:pt x="3469" y="30963"/>
                    <a:pt x="3436" y="30944"/>
                  </a:cubicBezTo>
                  <a:close/>
                  <a:moveTo>
                    <a:pt x="3605" y="31162"/>
                  </a:moveTo>
                  <a:cubicBezTo>
                    <a:pt x="3612" y="31165"/>
                    <a:pt x="3618" y="31168"/>
                    <a:pt x="3624" y="31171"/>
                  </a:cubicBezTo>
                  <a:lnTo>
                    <a:pt x="3624" y="31171"/>
                  </a:lnTo>
                  <a:cubicBezTo>
                    <a:pt x="3618" y="31168"/>
                    <a:pt x="3612" y="31165"/>
                    <a:pt x="3605" y="31162"/>
                  </a:cubicBezTo>
                  <a:close/>
                  <a:moveTo>
                    <a:pt x="3504" y="31819"/>
                  </a:moveTo>
                  <a:cubicBezTo>
                    <a:pt x="3515" y="31819"/>
                    <a:pt x="3601" y="31867"/>
                    <a:pt x="3666" y="31899"/>
                  </a:cubicBezTo>
                  <a:cubicBezTo>
                    <a:pt x="3690" y="31887"/>
                    <a:pt x="3666" y="31875"/>
                    <a:pt x="3642" y="31851"/>
                  </a:cubicBezTo>
                  <a:lnTo>
                    <a:pt x="3642" y="31851"/>
                  </a:lnTo>
                  <a:lnTo>
                    <a:pt x="3690" y="31863"/>
                  </a:lnTo>
                  <a:cubicBezTo>
                    <a:pt x="3750" y="31910"/>
                    <a:pt x="3762" y="31927"/>
                    <a:pt x="3747" y="31927"/>
                  </a:cubicBezTo>
                  <a:cubicBezTo>
                    <a:pt x="3734" y="31927"/>
                    <a:pt x="3704" y="31916"/>
                    <a:pt x="3666" y="31899"/>
                  </a:cubicBezTo>
                  <a:cubicBezTo>
                    <a:pt x="3654" y="31899"/>
                    <a:pt x="3629" y="31887"/>
                    <a:pt x="3557" y="31863"/>
                  </a:cubicBezTo>
                  <a:cubicBezTo>
                    <a:pt x="3513" y="31831"/>
                    <a:pt x="3499" y="31819"/>
                    <a:pt x="3504" y="31819"/>
                  </a:cubicBezTo>
                  <a:close/>
                  <a:moveTo>
                    <a:pt x="3545" y="32141"/>
                  </a:moveTo>
                  <a:lnTo>
                    <a:pt x="3545" y="32153"/>
                  </a:lnTo>
                  <a:lnTo>
                    <a:pt x="3521" y="32141"/>
                  </a:lnTo>
                  <a:close/>
                  <a:moveTo>
                    <a:pt x="3429" y="32038"/>
                  </a:moveTo>
                  <a:cubicBezTo>
                    <a:pt x="3453" y="32038"/>
                    <a:pt x="3625" y="32175"/>
                    <a:pt x="3618" y="32175"/>
                  </a:cubicBezTo>
                  <a:cubicBezTo>
                    <a:pt x="3616" y="32175"/>
                    <a:pt x="3602" y="32165"/>
                    <a:pt x="3569" y="32141"/>
                  </a:cubicBezTo>
                  <a:lnTo>
                    <a:pt x="3569" y="32141"/>
                  </a:lnTo>
                  <a:cubicBezTo>
                    <a:pt x="3576" y="32145"/>
                    <a:pt x="3579" y="32147"/>
                    <a:pt x="3579" y="32147"/>
                  </a:cubicBezTo>
                  <a:cubicBezTo>
                    <a:pt x="3581" y="32147"/>
                    <a:pt x="3457" y="32069"/>
                    <a:pt x="3435" y="32056"/>
                  </a:cubicBezTo>
                  <a:lnTo>
                    <a:pt x="3435" y="32056"/>
                  </a:lnTo>
                  <a:cubicBezTo>
                    <a:pt x="3426" y="32043"/>
                    <a:pt x="3425" y="32038"/>
                    <a:pt x="3429" y="32038"/>
                  </a:cubicBezTo>
                  <a:close/>
                  <a:moveTo>
                    <a:pt x="2783" y="32166"/>
                  </a:moveTo>
                  <a:lnTo>
                    <a:pt x="2783" y="32166"/>
                  </a:lnTo>
                  <a:cubicBezTo>
                    <a:pt x="2807" y="32190"/>
                    <a:pt x="2831" y="32202"/>
                    <a:pt x="2831" y="32202"/>
                  </a:cubicBezTo>
                  <a:lnTo>
                    <a:pt x="2831" y="32202"/>
                  </a:lnTo>
                  <a:cubicBezTo>
                    <a:pt x="2807" y="32190"/>
                    <a:pt x="2795" y="32178"/>
                    <a:pt x="2783" y="32166"/>
                  </a:cubicBezTo>
                  <a:close/>
                  <a:moveTo>
                    <a:pt x="2371" y="32166"/>
                  </a:moveTo>
                  <a:lnTo>
                    <a:pt x="2444" y="32202"/>
                  </a:lnTo>
                  <a:cubicBezTo>
                    <a:pt x="2476" y="32225"/>
                    <a:pt x="2479" y="32230"/>
                    <a:pt x="2471" y="32230"/>
                  </a:cubicBezTo>
                  <a:cubicBezTo>
                    <a:pt x="2465" y="32230"/>
                    <a:pt x="2449" y="32226"/>
                    <a:pt x="2442" y="32226"/>
                  </a:cubicBezTo>
                  <a:cubicBezTo>
                    <a:pt x="2436" y="32226"/>
                    <a:pt x="2434" y="32228"/>
                    <a:pt x="2444" y="32238"/>
                  </a:cubicBezTo>
                  <a:lnTo>
                    <a:pt x="2371" y="32166"/>
                  </a:lnTo>
                  <a:close/>
                  <a:moveTo>
                    <a:pt x="3472" y="32214"/>
                  </a:moveTo>
                  <a:lnTo>
                    <a:pt x="3472" y="32214"/>
                  </a:lnTo>
                  <a:cubicBezTo>
                    <a:pt x="3502" y="32224"/>
                    <a:pt x="3531" y="32241"/>
                    <a:pt x="3541" y="32241"/>
                  </a:cubicBezTo>
                  <a:cubicBezTo>
                    <a:pt x="3543" y="32241"/>
                    <a:pt x="3545" y="32240"/>
                    <a:pt x="3545" y="32238"/>
                  </a:cubicBezTo>
                  <a:lnTo>
                    <a:pt x="3566" y="32280"/>
                  </a:lnTo>
                  <a:lnTo>
                    <a:pt x="3566" y="32280"/>
                  </a:lnTo>
                  <a:cubicBezTo>
                    <a:pt x="3553" y="32265"/>
                    <a:pt x="3504" y="32235"/>
                    <a:pt x="3472" y="32214"/>
                  </a:cubicBezTo>
                  <a:close/>
                  <a:moveTo>
                    <a:pt x="3388" y="32250"/>
                  </a:moveTo>
                  <a:lnTo>
                    <a:pt x="3448" y="32274"/>
                  </a:lnTo>
                  <a:lnTo>
                    <a:pt x="3521" y="32347"/>
                  </a:lnTo>
                  <a:lnTo>
                    <a:pt x="3521" y="32347"/>
                  </a:lnTo>
                  <a:lnTo>
                    <a:pt x="3388" y="32250"/>
                  </a:lnTo>
                  <a:close/>
                  <a:moveTo>
                    <a:pt x="2662" y="32153"/>
                  </a:moveTo>
                  <a:lnTo>
                    <a:pt x="2662" y="32153"/>
                  </a:lnTo>
                  <a:cubicBezTo>
                    <a:pt x="2807" y="32226"/>
                    <a:pt x="2892" y="32311"/>
                    <a:pt x="2964" y="32383"/>
                  </a:cubicBezTo>
                  <a:cubicBezTo>
                    <a:pt x="2843" y="32274"/>
                    <a:pt x="2771" y="32226"/>
                    <a:pt x="2662" y="32153"/>
                  </a:cubicBezTo>
                  <a:close/>
                  <a:moveTo>
                    <a:pt x="2952" y="32274"/>
                  </a:moveTo>
                  <a:lnTo>
                    <a:pt x="3013" y="32323"/>
                  </a:lnTo>
                  <a:lnTo>
                    <a:pt x="3000" y="32323"/>
                  </a:lnTo>
                  <a:lnTo>
                    <a:pt x="3097" y="32407"/>
                  </a:lnTo>
                  <a:cubicBezTo>
                    <a:pt x="3049" y="32371"/>
                    <a:pt x="2988" y="32335"/>
                    <a:pt x="2952" y="32311"/>
                  </a:cubicBezTo>
                  <a:lnTo>
                    <a:pt x="2952" y="32311"/>
                  </a:lnTo>
                  <a:lnTo>
                    <a:pt x="3000" y="32323"/>
                  </a:lnTo>
                  <a:lnTo>
                    <a:pt x="2952" y="32274"/>
                  </a:lnTo>
                  <a:close/>
                  <a:moveTo>
                    <a:pt x="3315" y="32238"/>
                  </a:moveTo>
                  <a:lnTo>
                    <a:pt x="3545" y="32407"/>
                  </a:lnTo>
                  <a:lnTo>
                    <a:pt x="3375" y="32299"/>
                  </a:lnTo>
                  <a:lnTo>
                    <a:pt x="3315" y="32238"/>
                  </a:lnTo>
                  <a:close/>
                  <a:moveTo>
                    <a:pt x="3382" y="32396"/>
                  </a:moveTo>
                  <a:cubicBezTo>
                    <a:pt x="3391" y="32400"/>
                    <a:pt x="3401" y="32404"/>
                    <a:pt x="3412" y="32407"/>
                  </a:cubicBezTo>
                  <a:cubicBezTo>
                    <a:pt x="3424" y="32417"/>
                    <a:pt x="3428" y="32420"/>
                    <a:pt x="3426" y="32420"/>
                  </a:cubicBezTo>
                  <a:cubicBezTo>
                    <a:pt x="3423" y="32420"/>
                    <a:pt x="3404" y="32410"/>
                    <a:pt x="3382" y="32396"/>
                  </a:cubicBezTo>
                  <a:close/>
                  <a:moveTo>
                    <a:pt x="3194" y="32359"/>
                  </a:moveTo>
                  <a:lnTo>
                    <a:pt x="3194" y="32359"/>
                  </a:lnTo>
                  <a:cubicBezTo>
                    <a:pt x="3218" y="32383"/>
                    <a:pt x="3254" y="32420"/>
                    <a:pt x="3279" y="32432"/>
                  </a:cubicBezTo>
                  <a:cubicBezTo>
                    <a:pt x="3294" y="32447"/>
                    <a:pt x="3304" y="32457"/>
                    <a:pt x="3301" y="32457"/>
                  </a:cubicBezTo>
                  <a:cubicBezTo>
                    <a:pt x="3299" y="32457"/>
                    <a:pt x="3293" y="32453"/>
                    <a:pt x="3279" y="32444"/>
                  </a:cubicBezTo>
                  <a:lnTo>
                    <a:pt x="3279" y="32432"/>
                  </a:lnTo>
                  <a:lnTo>
                    <a:pt x="3230" y="32407"/>
                  </a:lnTo>
                  <a:cubicBezTo>
                    <a:pt x="3218" y="32383"/>
                    <a:pt x="3194" y="32371"/>
                    <a:pt x="3194" y="32359"/>
                  </a:cubicBezTo>
                  <a:close/>
                  <a:moveTo>
                    <a:pt x="2807" y="32311"/>
                  </a:moveTo>
                  <a:lnTo>
                    <a:pt x="2976" y="32480"/>
                  </a:lnTo>
                  <a:lnTo>
                    <a:pt x="2976" y="32480"/>
                  </a:lnTo>
                  <a:lnTo>
                    <a:pt x="2795" y="32323"/>
                  </a:lnTo>
                  <a:lnTo>
                    <a:pt x="2807" y="32311"/>
                  </a:lnTo>
                  <a:close/>
                  <a:moveTo>
                    <a:pt x="2594" y="32339"/>
                  </a:moveTo>
                  <a:cubicBezTo>
                    <a:pt x="2604" y="32339"/>
                    <a:pt x="2635" y="32357"/>
                    <a:pt x="2710" y="32407"/>
                  </a:cubicBezTo>
                  <a:cubicBezTo>
                    <a:pt x="2699" y="32403"/>
                    <a:pt x="2692" y="32401"/>
                    <a:pt x="2687" y="32401"/>
                  </a:cubicBezTo>
                  <a:cubicBezTo>
                    <a:pt x="2652" y="32401"/>
                    <a:pt x="2737" y="32498"/>
                    <a:pt x="2758" y="32541"/>
                  </a:cubicBezTo>
                  <a:lnTo>
                    <a:pt x="2758" y="32541"/>
                  </a:lnTo>
                  <a:lnTo>
                    <a:pt x="2565" y="32383"/>
                  </a:lnTo>
                  <a:lnTo>
                    <a:pt x="2565" y="32383"/>
                  </a:lnTo>
                  <a:lnTo>
                    <a:pt x="2613" y="32420"/>
                  </a:lnTo>
                  <a:cubicBezTo>
                    <a:pt x="2624" y="32424"/>
                    <a:pt x="2630" y="32426"/>
                    <a:pt x="2635" y="32426"/>
                  </a:cubicBezTo>
                  <a:cubicBezTo>
                    <a:pt x="2662" y="32426"/>
                    <a:pt x="2573" y="32339"/>
                    <a:pt x="2594" y="32339"/>
                  </a:cubicBezTo>
                  <a:close/>
                  <a:moveTo>
                    <a:pt x="3146" y="32456"/>
                  </a:moveTo>
                  <a:lnTo>
                    <a:pt x="3230" y="32541"/>
                  </a:lnTo>
                  <a:lnTo>
                    <a:pt x="3230" y="32541"/>
                  </a:lnTo>
                  <a:cubicBezTo>
                    <a:pt x="3170" y="32492"/>
                    <a:pt x="3133" y="32456"/>
                    <a:pt x="3146" y="32456"/>
                  </a:cubicBezTo>
                  <a:close/>
                  <a:moveTo>
                    <a:pt x="3218" y="32432"/>
                  </a:moveTo>
                  <a:lnTo>
                    <a:pt x="3206" y="32444"/>
                  </a:lnTo>
                  <a:lnTo>
                    <a:pt x="3363" y="32541"/>
                  </a:lnTo>
                  <a:lnTo>
                    <a:pt x="3363" y="32541"/>
                  </a:lnTo>
                  <a:cubicBezTo>
                    <a:pt x="3315" y="32528"/>
                    <a:pt x="3230" y="32468"/>
                    <a:pt x="3194" y="32444"/>
                  </a:cubicBezTo>
                  <a:cubicBezTo>
                    <a:pt x="3182" y="32438"/>
                    <a:pt x="3179" y="32435"/>
                    <a:pt x="3180" y="32435"/>
                  </a:cubicBezTo>
                  <a:cubicBezTo>
                    <a:pt x="3182" y="32435"/>
                    <a:pt x="3188" y="32438"/>
                    <a:pt x="3194" y="32444"/>
                  </a:cubicBezTo>
                  <a:lnTo>
                    <a:pt x="3218" y="32432"/>
                  </a:lnTo>
                  <a:close/>
                  <a:moveTo>
                    <a:pt x="3472" y="32480"/>
                  </a:moveTo>
                  <a:cubicBezTo>
                    <a:pt x="3511" y="32511"/>
                    <a:pt x="3535" y="32537"/>
                    <a:pt x="3553" y="32555"/>
                  </a:cubicBezTo>
                  <a:lnTo>
                    <a:pt x="3553" y="32555"/>
                  </a:lnTo>
                  <a:cubicBezTo>
                    <a:pt x="3519" y="32526"/>
                    <a:pt x="3492" y="32499"/>
                    <a:pt x="3472" y="32480"/>
                  </a:cubicBezTo>
                  <a:close/>
                  <a:moveTo>
                    <a:pt x="2952" y="32492"/>
                  </a:moveTo>
                  <a:cubicBezTo>
                    <a:pt x="3037" y="32565"/>
                    <a:pt x="3073" y="32577"/>
                    <a:pt x="3133" y="32613"/>
                  </a:cubicBezTo>
                  <a:cubicBezTo>
                    <a:pt x="3137" y="32621"/>
                    <a:pt x="3136" y="32624"/>
                    <a:pt x="3131" y="32624"/>
                  </a:cubicBezTo>
                  <a:cubicBezTo>
                    <a:pt x="3103" y="32624"/>
                    <a:pt x="2972" y="32533"/>
                    <a:pt x="2952" y="32492"/>
                  </a:cubicBezTo>
                  <a:close/>
                  <a:moveTo>
                    <a:pt x="3230" y="32541"/>
                  </a:moveTo>
                  <a:cubicBezTo>
                    <a:pt x="3272" y="32568"/>
                    <a:pt x="3321" y="32600"/>
                    <a:pt x="3365" y="32629"/>
                  </a:cubicBezTo>
                  <a:lnTo>
                    <a:pt x="3365" y="32629"/>
                  </a:lnTo>
                  <a:cubicBezTo>
                    <a:pt x="3335" y="32612"/>
                    <a:pt x="3311" y="32602"/>
                    <a:pt x="3291" y="32589"/>
                  </a:cubicBezTo>
                  <a:lnTo>
                    <a:pt x="3230" y="32541"/>
                  </a:lnTo>
                  <a:close/>
                  <a:moveTo>
                    <a:pt x="3052" y="32517"/>
                  </a:moveTo>
                  <a:cubicBezTo>
                    <a:pt x="3054" y="32517"/>
                    <a:pt x="3089" y="32545"/>
                    <a:pt x="3109" y="32565"/>
                  </a:cubicBezTo>
                  <a:lnTo>
                    <a:pt x="3085" y="32528"/>
                  </a:lnTo>
                  <a:lnTo>
                    <a:pt x="3085" y="32528"/>
                  </a:lnTo>
                  <a:cubicBezTo>
                    <a:pt x="3125" y="32561"/>
                    <a:pt x="3133" y="32571"/>
                    <a:pt x="3127" y="32571"/>
                  </a:cubicBezTo>
                  <a:cubicBezTo>
                    <a:pt x="3124" y="32571"/>
                    <a:pt x="3117" y="32569"/>
                    <a:pt x="3109" y="32565"/>
                  </a:cubicBezTo>
                  <a:lnTo>
                    <a:pt x="3109" y="32565"/>
                  </a:lnTo>
                  <a:lnTo>
                    <a:pt x="3182" y="32637"/>
                  </a:lnTo>
                  <a:cubicBezTo>
                    <a:pt x="3148" y="32603"/>
                    <a:pt x="3102" y="32564"/>
                    <a:pt x="3103" y="32564"/>
                  </a:cubicBezTo>
                  <a:cubicBezTo>
                    <a:pt x="3103" y="32564"/>
                    <a:pt x="3112" y="32571"/>
                    <a:pt x="3133" y="32589"/>
                  </a:cubicBezTo>
                  <a:cubicBezTo>
                    <a:pt x="3069" y="32535"/>
                    <a:pt x="3050" y="32517"/>
                    <a:pt x="3052" y="32517"/>
                  </a:cubicBezTo>
                  <a:close/>
                  <a:moveTo>
                    <a:pt x="3508" y="32577"/>
                  </a:moveTo>
                  <a:lnTo>
                    <a:pt x="3508" y="32577"/>
                  </a:lnTo>
                  <a:cubicBezTo>
                    <a:pt x="3557" y="32601"/>
                    <a:pt x="3584" y="32613"/>
                    <a:pt x="3595" y="32613"/>
                  </a:cubicBezTo>
                  <a:cubicBezTo>
                    <a:pt x="3605" y="32613"/>
                    <a:pt x="3599" y="32601"/>
                    <a:pt x="3581" y="32577"/>
                  </a:cubicBezTo>
                  <a:lnTo>
                    <a:pt x="3581" y="32577"/>
                  </a:lnTo>
                  <a:cubicBezTo>
                    <a:pt x="3654" y="32649"/>
                    <a:pt x="3738" y="32722"/>
                    <a:pt x="3750" y="32746"/>
                  </a:cubicBezTo>
                  <a:cubicBezTo>
                    <a:pt x="3690" y="32686"/>
                    <a:pt x="3605" y="32649"/>
                    <a:pt x="3508" y="32577"/>
                  </a:cubicBezTo>
                  <a:close/>
                  <a:moveTo>
                    <a:pt x="3223" y="32702"/>
                  </a:moveTo>
                  <a:cubicBezTo>
                    <a:pt x="3223" y="32702"/>
                    <a:pt x="3240" y="32720"/>
                    <a:pt x="3291" y="32758"/>
                  </a:cubicBezTo>
                  <a:lnTo>
                    <a:pt x="3279" y="32770"/>
                  </a:lnTo>
                  <a:lnTo>
                    <a:pt x="3254" y="32746"/>
                  </a:lnTo>
                  <a:cubicBezTo>
                    <a:pt x="3237" y="32717"/>
                    <a:pt x="3223" y="32702"/>
                    <a:pt x="3223" y="32702"/>
                  </a:cubicBezTo>
                  <a:close/>
                  <a:moveTo>
                    <a:pt x="3279" y="32770"/>
                  </a:moveTo>
                  <a:cubicBezTo>
                    <a:pt x="3311" y="32789"/>
                    <a:pt x="3318" y="32795"/>
                    <a:pt x="3316" y="32795"/>
                  </a:cubicBezTo>
                  <a:cubicBezTo>
                    <a:pt x="3311" y="32795"/>
                    <a:pt x="3279" y="32778"/>
                    <a:pt x="3279" y="32770"/>
                  </a:cubicBezTo>
                  <a:close/>
                  <a:moveTo>
                    <a:pt x="3254" y="32674"/>
                  </a:moveTo>
                  <a:cubicBezTo>
                    <a:pt x="3363" y="32734"/>
                    <a:pt x="3424" y="32770"/>
                    <a:pt x="3460" y="32831"/>
                  </a:cubicBezTo>
                  <a:cubicBezTo>
                    <a:pt x="3424" y="32795"/>
                    <a:pt x="3400" y="32795"/>
                    <a:pt x="3339" y="32758"/>
                  </a:cubicBezTo>
                  <a:lnTo>
                    <a:pt x="3254" y="32674"/>
                  </a:lnTo>
                  <a:close/>
                  <a:moveTo>
                    <a:pt x="2890" y="32855"/>
                  </a:moveTo>
                  <a:cubicBezTo>
                    <a:pt x="2913" y="32873"/>
                    <a:pt x="3029" y="32959"/>
                    <a:pt x="3049" y="32988"/>
                  </a:cubicBezTo>
                  <a:cubicBezTo>
                    <a:pt x="3025" y="32964"/>
                    <a:pt x="2873" y="32859"/>
                    <a:pt x="2890" y="32855"/>
                  </a:cubicBezTo>
                  <a:close/>
                  <a:moveTo>
                    <a:pt x="15448" y="0"/>
                  </a:moveTo>
                  <a:cubicBezTo>
                    <a:pt x="15182" y="508"/>
                    <a:pt x="14916" y="1029"/>
                    <a:pt x="14674" y="1537"/>
                  </a:cubicBezTo>
                  <a:lnTo>
                    <a:pt x="14275" y="1113"/>
                  </a:lnTo>
                  <a:lnTo>
                    <a:pt x="14275" y="1113"/>
                  </a:lnTo>
                  <a:cubicBezTo>
                    <a:pt x="14432" y="1428"/>
                    <a:pt x="14468" y="1718"/>
                    <a:pt x="14444" y="1996"/>
                  </a:cubicBezTo>
                  <a:cubicBezTo>
                    <a:pt x="14335" y="2214"/>
                    <a:pt x="14226" y="2432"/>
                    <a:pt x="14129" y="2662"/>
                  </a:cubicBezTo>
                  <a:lnTo>
                    <a:pt x="14287" y="2650"/>
                  </a:lnTo>
                  <a:lnTo>
                    <a:pt x="14287" y="2650"/>
                  </a:lnTo>
                  <a:cubicBezTo>
                    <a:pt x="14190" y="2904"/>
                    <a:pt x="14057" y="3133"/>
                    <a:pt x="13936" y="3375"/>
                  </a:cubicBezTo>
                  <a:cubicBezTo>
                    <a:pt x="13754" y="3521"/>
                    <a:pt x="13658" y="3762"/>
                    <a:pt x="13633" y="4029"/>
                  </a:cubicBezTo>
                  <a:cubicBezTo>
                    <a:pt x="13500" y="4379"/>
                    <a:pt x="13428" y="4742"/>
                    <a:pt x="13525" y="5117"/>
                  </a:cubicBezTo>
                  <a:cubicBezTo>
                    <a:pt x="13549" y="4815"/>
                    <a:pt x="13585" y="4585"/>
                    <a:pt x="13633" y="4391"/>
                  </a:cubicBezTo>
                  <a:cubicBezTo>
                    <a:pt x="13670" y="4960"/>
                    <a:pt x="13900" y="5553"/>
                    <a:pt x="14033" y="5625"/>
                  </a:cubicBezTo>
                  <a:cubicBezTo>
                    <a:pt x="13689" y="6108"/>
                    <a:pt x="13454" y="6288"/>
                    <a:pt x="13291" y="6288"/>
                  </a:cubicBezTo>
                  <a:cubicBezTo>
                    <a:pt x="12812" y="6288"/>
                    <a:pt x="12958" y="4725"/>
                    <a:pt x="12813" y="4725"/>
                  </a:cubicBezTo>
                  <a:cubicBezTo>
                    <a:pt x="12794" y="4725"/>
                    <a:pt x="12770" y="4753"/>
                    <a:pt x="12738" y="4815"/>
                  </a:cubicBezTo>
                  <a:lnTo>
                    <a:pt x="12400" y="5819"/>
                  </a:lnTo>
                  <a:lnTo>
                    <a:pt x="12629" y="5662"/>
                  </a:lnTo>
                  <a:lnTo>
                    <a:pt x="12629" y="5662"/>
                  </a:lnTo>
                  <a:cubicBezTo>
                    <a:pt x="12763" y="6641"/>
                    <a:pt x="13234" y="6932"/>
                    <a:pt x="12545" y="8323"/>
                  </a:cubicBezTo>
                  <a:cubicBezTo>
                    <a:pt x="12273" y="8663"/>
                    <a:pt x="12065" y="8736"/>
                    <a:pt x="11900" y="8736"/>
                  </a:cubicBezTo>
                  <a:cubicBezTo>
                    <a:pt x="11775" y="8736"/>
                    <a:pt x="11675" y="8694"/>
                    <a:pt x="11591" y="8694"/>
                  </a:cubicBezTo>
                  <a:cubicBezTo>
                    <a:pt x="11530" y="8694"/>
                    <a:pt x="11478" y="8716"/>
                    <a:pt x="11432" y="8795"/>
                  </a:cubicBezTo>
                  <a:cubicBezTo>
                    <a:pt x="11421" y="8790"/>
                    <a:pt x="11411" y="8788"/>
                    <a:pt x="11400" y="8788"/>
                  </a:cubicBezTo>
                  <a:cubicBezTo>
                    <a:pt x="11323" y="8788"/>
                    <a:pt x="11238" y="8912"/>
                    <a:pt x="11154" y="9315"/>
                  </a:cubicBezTo>
                  <a:lnTo>
                    <a:pt x="10150" y="11359"/>
                  </a:lnTo>
                  <a:lnTo>
                    <a:pt x="10150" y="11359"/>
                  </a:lnTo>
                  <a:lnTo>
                    <a:pt x="11420" y="10924"/>
                  </a:lnTo>
                  <a:lnTo>
                    <a:pt x="11420" y="10924"/>
                  </a:lnTo>
                  <a:cubicBezTo>
                    <a:pt x="11458" y="11813"/>
                    <a:pt x="10876" y="12506"/>
                    <a:pt x="11348" y="12506"/>
                  </a:cubicBezTo>
                  <a:cubicBezTo>
                    <a:pt x="11464" y="12506"/>
                    <a:pt x="11642" y="12465"/>
                    <a:pt x="11907" y="12375"/>
                  </a:cubicBezTo>
                  <a:lnTo>
                    <a:pt x="11907" y="12375"/>
                  </a:lnTo>
                  <a:cubicBezTo>
                    <a:pt x="9714" y="13194"/>
                    <a:pt x="8012" y="19858"/>
                    <a:pt x="7162" y="20504"/>
                  </a:cubicBezTo>
                  <a:cubicBezTo>
                    <a:pt x="7283" y="22089"/>
                    <a:pt x="6714" y="23359"/>
                    <a:pt x="5964" y="24908"/>
                  </a:cubicBezTo>
                  <a:cubicBezTo>
                    <a:pt x="6060" y="24825"/>
                    <a:pt x="6208" y="24778"/>
                    <a:pt x="6363" y="24778"/>
                  </a:cubicBezTo>
                  <a:cubicBezTo>
                    <a:pt x="6798" y="24778"/>
                    <a:pt x="7280" y="25145"/>
                    <a:pt x="6763" y="26117"/>
                  </a:cubicBezTo>
                  <a:cubicBezTo>
                    <a:pt x="6445" y="25886"/>
                    <a:pt x="6177" y="25788"/>
                    <a:pt x="5943" y="25788"/>
                  </a:cubicBezTo>
                  <a:cubicBezTo>
                    <a:pt x="5126" y="25788"/>
                    <a:pt x="4716" y="26982"/>
                    <a:pt x="3992" y="27847"/>
                  </a:cubicBezTo>
                  <a:cubicBezTo>
                    <a:pt x="4283" y="27920"/>
                    <a:pt x="4549" y="27968"/>
                    <a:pt x="4779" y="28053"/>
                  </a:cubicBezTo>
                  <a:lnTo>
                    <a:pt x="4730" y="28016"/>
                  </a:lnTo>
                  <a:lnTo>
                    <a:pt x="4730" y="28016"/>
                  </a:lnTo>
                  <a:cubicBezTo>
                    <a:pt x="4996" y="28101"/>
                    <a:pt x="4718" y="28065"/>
                    <a:pt x="4996" y="28149"/>
                  </a:cubicBezTo>
                  <a:lnTo>
                    <a:pt x="4706" y="28125"/>
                  </a:lnTo>
                  <a:lnTo>
                    <a:pt x="4706" y="28125"/>
                  </a:lnTo>
                  <a:cubicBezTo>
                    <a:pt x="4803" y="28149"/>
                    <a:pt x="4960" y="28198"/>
                    <a:pt x="4996" y="28198"/>
                  </a:cubicBezTo>
                  <a:lnTo>
                    <a:pt x="4984" y="28186"/>
                  </a:lnTo>
                  <a:lnTo>
                    <a:pt x="4984" y="28186"/>
                  </a:lnTo>
                  <a:cubicBezTo>
                    <a:pt x="5008" y="28198"/>
                    <a:pt x="5008" y="28198"/>
                    <a:pt x="4996" y="28198"/>
                  </a:cubicBezTo>
                  <a:cubicBezTo>
                    <a:pt x="4996" y="28210"/>
                    <a:pt x="5008" y="28222"/>
                    <a:pt x="5154" y="28258"/>
                  </a:cubicBezTo>
                  <a:cubicBezTo>
                    <a:pt x="5058" y="28245"/>
                    <a:pt x="4987" y="28240"/>
                    <a:pt x="4934" y="28240"/>
                  </a:cubicBezTo>
                  <a:cubicBezTo>
                    <a:pt x="4589" y="28240"/>
                    <a:pt x="5016" y="28476"/>
                    <a:pt x="4670" y="28476"/>
                  </a:cubicBezTo>
                  <a:cubicBezTo>
                    <a:pt x="4688" y="28485"/>
                    <a:pt x="4747" y="28501"/>
                    <a:pt x="4801" y="28514"/>
                  </a:cubicBezTo>
                  <a:lnTo>
                    <a:pt x="4801" y="28514"/>
                  </a:lnTo>
                  <a:cubicBezTo>
                    <a:pt x="4781" y="28510"/>
                    <a:pt x="4769" y="28508"/>
                    <a:pt x="4764" y="28508"/>
                  </a:cubicBezTo>
                  <a:cubicBezTo>
                    <a:pt x="4727" y="28508"/>
                    <a:pt x="4989" y="28590"/>
                    <a:pt x="5008" y="28609"/>
                  </a:cubicBezTo>
                  <a:lnTo>
                    <a:pt x="4633" y="28524"/>
                  </a:lnTo>
                  <a:lnTo>
                    <a:pt x="4633" y="28524"/>
                  </a:lnTo>
                  <a:cubicBezTo>
                    <a:pt x="4742" y="28573"/>
                    <a:pt x="4851" y="28597"/>
                    <a:pt x="4924" y="28621"/>
                  </a:cubicBezTo>
                  <a:cubicBezTo>
                    <a:pt x="4984" y="28706"/>
                    <a:pt x="4609" y="28633"/>
                    <a:pt x="4815" y="28754"/>
                  </a:cubicBezTo>
                  <a:cubicBezTo>
                    <a:pt x="4681" y="28721"/>
                    <a:pt x="4536" y="28656"/>
                    <a:pt x="4477" y="28656"/>
                  </a:cubicBezTo>
                  <a:cubicBezTo>
                    <a:pt x="4472" y="28656"/>
                    <a:pt x="4468" y="28657"/>
                    <a:pt x="4464" y="28657"/>
                  </a:cubicBezTo>
                  <a:cubicBezTo>
                    <a:pt x="4819" y="28746"/>
                    <a:pt x="4656" y="28764"/>
                    <a:pt x="4840" y="28822"/>
                  </a:cubicBezTo>
                  <a:lnTo>
                    <a:pt x="4840" y="28822"/>
                  </a:lnTo>
                  <a:cubicBezTo>
                    <a:pt x="4727" y="28791"/>
                    <a:pt x="4684" y="28787"/>
                    <a:pt x="4652" y="28787"/>
                  </a:cubicBezTo>
                  <a:cubicBezTo>
                    <a:pt x="4641" y="28787"/>
                    <a:pt x="4632" y="28788"/>
                    <a:pt x="4621" y="28788"/>
                  </a:cubicBezTo>
                  <a:cubicBezTo>
                    <a:pt x="4576" y="28788"/>
                    <a:pt x="4513" y="28778"/>
                    <a:pt x="4234" y="28682"/>
                  </a:cubicBezTo>
                  <a:lnTo>
                    <a:pt x="4234" y="28682"/>
                  </a:lnTo>
                  <a:cubicBezTo>
                    <a:pt x="4198" y="28694"/>
                    <a:pt x="4464" y="28778"/>
                    <a:pt x="4513" y="28791"/>
                  </a:cubicBezTo>
                  <a:cubicBezTo>
                    <a:pt x="4488" y="28803"/>
                    <a:pt x="4476" y="28827"/>
                    <a:pt x="4646" y="28912"/>
                  </a:cubicBezTo>
                  <a:cubicBezTo>
                    <a:pt x="4634" y="28909"/>
                    <a:pt x="4626" y="28907"/>
                    <a:pt x="4619" y="28907"/>
                  </a:cubicBezTo>
                  <a:cubicBezTo>
                    <a:pt x="4566" y="28907"/>
                    <a:pt x="4637" y="28993"/>
                    <a:pt x="4530" y="28993"/>
                  </a:cubicBezTo>
                  <a:cubicBezTo>
                    <a:pt x="4494" y="28993"/>
                    <a:pt x="4438" y="28984"/>
                    <a:pt x="4352" y="28958"/>
                  </a:cubicBezTo>
                  <a:lnTo>
                    <a:pt x="4352" y="28958"/>
                  </a:lnTo>
                  <a:cubicBezTo>
                    <a:pt x="4586" y="29030"/>
                    <a:pt x="4457" y="28999"/>
                    <a:pt x="4573" y="29057"/>
                  </a:cubicBezTo>
                  <a:lnTo>
                    <a:pt x="4815" y="29129"/>
                  </a:lnTo>
                  <a:lnTo>
                    <a:pt x="4779" y="29153"/>
                  </a:lnTo>
                  <a:cubicBezTo>
                    <a:pt x="4791" y="29166"/>
                    <a:pt x="4779" y="29166"/>
                    <a:pt x="4767" y="29166"/>
                  </a:cubicBezTo>
                  <a:cubicBezTo>
                    <a:pt x="4754" y="29166"/>
                    <a:pt x="4621" y="29105"/>
                    <a:pt x="4561" y="29105"/>
                  </a:cubicBezTo>
                  <a:cubicBezTo>
                    <a:pt x="4537" y="29117"/>
                    <a:pt x="4670" y="29166"/>
                    <a:pt x="4791" y="29226"/>
                  </a:cubicBezTo>
                  <a:lnTo>
                    <a:pt x="4827" y="29238"/>
                  </a:lnTo>
                  <a:lnTo>
                    <a:pt x="4839" y="29262"/>
                  </a:lnTo>
                  <a:cubicBezTo>
                    <a:pt x="4827" y="29262"/>
                    <a:pt x="4621" y="29129"/>
                    <a:pt x="4476" y="29117"/>
                  </a:cubicBezTo>
                  <a:lnTo>
                    <a:pt x="4476" y="29117"/>
                  </a:lnTo>
                  <a:cubicBezTo>
                    <a:pt x="4538" y="29148"/>
                    <a:pt x="4765" y="29249"/>
                    <a:pt x="4729" y="29249"/>
                  </a:cubicBezTo>
                  <a:cubicBezTo>
                    <a:pt x="4722" y="29249"/>
                    <a:pt x="4707" y="29245"/>
                    <a:pt x="4682" y="29238"/>
                  </a:cubicBezTo>
                  <a:cubicBezTo>
                    <a:pt x="4694" y="29214"/>
                    <a:pt x="4525" y="29153"/>
                    <a:pt x="4452" y="29141"/>
                  </a:cubicBezTo>
                  <a:lnTo>
                    <a:pt x="4428" y="29166"/>
                  </a:lnTo>
                  <a:lnTo>
                    <a:pt x="4730" y="29262"/>
                  </a:lnTo>
                  <a:cubicBezTo>
                    <a:pt x="4694" y="29335"/>
                    <a:pt x="4440" y="29335"/>
                    <a:pt x="4428" y="29420"/>
                  </a:cubicBezTo>
                  <a:cubicBezTo>
                    <a:pt x="4350" y="29386"/>
                    <a:pt x="4316" y="29378"/>
                    <a:pt x="4296" y="29378"/>
                  </a:cubicBezTo>
                  <a:cubicBezTo>
                    <a:pt x="4277" y="29378"/>
                    <a:pt x="4271" y="29386"/>
                    <a:pt x="4248" y="29386"/>
                  </a:cubicBezTo>
                  <a:cubicBezTo>
                    <a:pt x="4219" y="29386"/>
                    <a:pt x="4163" y="29372"/>
                    <a:pt x="4017" y="29311"/>
                  </a:cubicBezTo>
                  <a:lnTo>
                    <a:pt x="4017" y="29311"/>
                  </a:lnTo>
                  <a:lnTo>
                    <a:pt x="4053" y="29323"/>
                  </a:lnTo>
                  <a:cubicBezTo>
                    <a:pt x="4023" y="29293"/>
                    <a:pt x="3834" y="29229"/>
                    <a:pt x="3792" y="29229"/>
                  </a:cubicBezTo>
                  <a:cubicBezTo>
                    <a:pt x="3783" y="29229"/>
                    <a:pt x="3781" y="29232"/>
                    <a:pt x="3787" y="29238"/>
                  </a:cubicBezTo>
                  <a:cubicBezTo>
                    <a:pt x="3903" y="29273"/>
                    <a:pt x="4142" y="29408"/>
                    <a:pt x="4225" y="29408"/>
                  </a:cubicBezTo>
                  <a:cubicBezTo>
                    <a:pt x="4228" y="29408"/>
                    <a:pt x="4231" y="29408"/>
                    <a:pt x="4234" y="29407"/>
                  </a:cubicBezTo>
                  <a:lnTo>
                    <a:pt x="4404" y="29504"/>
                  </a:lnTo>
                  <a:cubicBezTo>
                    <a:pt x="4722" y="29647"/>
                    <a:pt x="4742" y="29677"/>
                    <a:pt x="4684" y="29677"/>
                  </a:cubicBezTo>
                  <a:cubicBezTo>
                    <a:pt x="4643" y="29677"/>
                    <a:pt x="4564" y="29662"/>
                    <a:pt x="4519" y="29662"/>
                  </a:cubicBezTo>
                  <a:cubicBezTo>
                    <a:pt x="4481" y="29662"/>
                    <a:pt x="4469" y="29673"/>
                    <a:pt x="4525" y="29710"/>
                  </a:cubicBezTo>
                  <a:cubicBezTo>
                    <a:pt x="4488" y="29698"/>
                    <a:pt x="4452" y="29686"/>
                    <a:pt x="4428" y="29674"/>
                  </a:cubicBezTo>
                  <a:lnTo>
                    <a:pt x="4428" y="29674"/>
                  </a:lnTo>
                  <a:cubicBezTo>
                    <a:pt x="4513" y="29730"/>
                    <a:pt x="4497" y="29744"/>
                    <a:pt x="4452" y="29744"/>
                  </a:cubicBezTo>
                  <a:cubicBezTo>
                    <a:pt x="4406" y="29744"/>
                    <a:pt x="4329" y="29729"/>
                    <a:pt x="4301" y="29729"/>
                  </a:cubicBezTo>
                  <a:cubicBezTo>
                    <a:pt x="4286" y="29729"/>
                    <a:pt x="4284" y="29733"/>
                    <a:pt x="4307" y="29746"/>
                  </a:cubicBezTo>
                  <a:lnTo>
                    <a:pt x="4101" y="29662"/>
                  </a:lnTo>
                  <a:lnTo>
                    <a:pt x="4101" y="29662"/>
                  </a:lnTo>
                  <a:cubicBezTo>
                    <a:pt x="4342" y="29802"/>
                    <a:pt x="4400" y="29834"/>
                    <a:pt x="4336" y="29834"/>
                  </a:cubicBezTo>
                  <a:cubicBezTo>
                    <a:pt x="4323" y="29834"/>
                    <a:pt x="4305" y="29833"/>
                    <a:pt x="4283" y="29831"/>
                  </a:cubicBezTo>
                  <a:cubicBezTo>
                    <a:pt x="4246" y="29819"/>
                    <a:pt x="4186" y="29795"/>
                    <a:pt x="4150" y="29782"/>
                  </a:cubicBezTo>
                  <a:lnTo>
                    <a:pt x="4150" y="29782"/>
                  </a:lnTo>
                  <a:cubicBezTo>
                    <a:pt x="4295" y="29855"/>
                    <a:pt x="4428" y="29928"/>
                    <a:pt x="4379" y="29940"/>
                  </a:cubicBezTo>
                  <a:lnTo>
                    <a:pt x="4319" y="29916"/>
                  </a:lnTo>
                  <a:lnTo>
                    <a:pt x="4331" y="29976"/>
                  </a:lnTo>
                  <a:cubicBezTo>
                    <a:pt x="4192" y="29913"/>
                    <a:pt x="4133" y="29891"/>
                    <a:pt x="4117" y="29891"/>
                  </a:cubicBezTo>
                  <a:cubicBezTo>
                    <a:pt x="4079" y="29891"/>
                    <a:pt x="4289" y="30019"/>
                    <a:pt x="4240" y="30019"/>
                  </a:cubicBezTo>
                  <a:cubicBezTo>
                    <a:pt x="4219" y="30019"/>
                    <a:pt x="4150" y="29995"/>
                    <a:pt x="3992" y="29928"/>
                  </a:cubicBezTo>
                  <a:lnTo>
                    <a:pt x="3992" y="29928"/>
                  </a:lnTo>
                  <a:cubicBezTo>
                    <a:pt x="4174" y="30024"/>
                    <a:pt x="4210" y="30085"/>
                    <a:pt x="4295" y="30133"/>
                  </a:cubicBezTo>
                  <a:cubicBezTo>
                    <a:pt x="4271" y="30121"/>
                    <a:pt x="4234" y="30109"/>
                    <a:pt x="4210" y="30097"/>
                  </a:cubicBezTo>
                  <a:lnTo>
                    <a:pt x="4210" y="30097"/>
                  </a:lnTo>
                  <a:cubicBezTo>
                    <a:pt x="4325" y="30159"/>
                    <a:pt x="4338" y="30177"/>
                    <a:pt x="4310" y="30177"/>
                  </a:cubicBezTo>
                  <a:cubicBezTo>
                    <a:pt x="4270" y="30177"/>
                    <a:pt x="4146" y="30140"/>
                    <a:pt x="4117" y="30140"/>
                  </a:cubicBezTo>
                  <a:cubicBezTo>
                    <a:pt x="4111" y="30140"/>
                    <a:pt x="4109" y="30141"/>
                    <a:pt x="4113" y="30145"/>
                  </a:cubicBezTo>
                  <a:cubicBezTo>
                    <a:pt x="4186" y="30194"/>
                    <a:pt x="4295" y="30230"/>
                    <a:pt x="4392" y="30278"/>
                  </a:cubicBezTo>
                  <a:cubicBezTo>
                    <a:pt x="4354" y="30265"/>
                    <a:pt x="4333" y="30259"/>
                    <a:pt x="4323" y="30259"/>
                  </a:cubicBezTo>
                  <a:cubicBezTo>
                    <a:pt x="4267" y="30259"/>
                    <a:pt x="4578" y="30441"/>
                    <a:pt x="4554" y="30441"/>
                  </a:cubicBezTo>
                  <a:cubicBezTo>
                    <a:pt x="4551" y="30441"/>
                    <a:pt x="4546" y="30439"/>
                    <a:pt x="4537" y="30436"/>
                  </a:cubicBezTo>
                  <a:cubicBezTo>
                    <a:pt x="4535" y="30436"/>
                    <a:pt x="4533" y="30437"/>
                    <a:pt x="4530" y="30437"/>
                  </a:cubicBezTo>
                  <a:cubicBezTo>
                    <a:pt x="4480" y="30437"/>
                    <a:pt x="4299" y="30336"/>
                    <a:pt x="4162" y="30278"/>
                  </a:cubicBezTo>
                  <a:lnTo>
                    <a:pt x="4162" y="30278"/>
                  </a:lnTo>
                  <a:cubicBezTo>
                    <a:pt x="4203" y="30320"/>
                    <a:pt x="4578" y="30475"/>
                    <a:pt x="4523" y="30475"/>
                  </a:cubicBezTo>
                  <a:cubicBezTo>
                    <a:pt x="4514" y="30475"/>
                    <a:pt x="4491" y="30471"/>
                    <a:pt x="4452" y="30460"/>
                  </a:cubicBezTo>
                  <a:cubicBezTo>
                    <a:pt x="4428" y="30436"/>
                    <a:pt x="4416" y="30424"/>
                    <a:pt x="4379" y="30412"/>
                  </a:cubicBezTo>
                  <a:cubicBezTo>
                    <a:pt x="4326" y="30401"/>
                    <a:pt x="3765" y="30155"/>
                    <a:pt x="3724" y="30155"/>
                  </a:cubicBezTo>
                  <a:cubicBezTo>
                    <a:pt x="3719" y="30155"/>
                    <a:pt x="3723" y="30160"/>
                    <a:pt x="3738" y="30170"/>
                  </a:cubicBezTo>
                  <a:lnTo>
                    <a:pt x="3859" y="30206"/>
                  </a:lnTo>
                  <a:cubicBezTo>
                    <a:pt x="3884" y="30224"/>
                    <a:pt x="3885" y="30231"/>
                    <a:pt x="3873" y="30231"/>
                  </a:cubicBezTo>
                  <a:cubicBezTo>
                    <a:pt x="3831" y="30231"/>
                    <a:pt x="3637" y="30154"/>
                    <a:pt x="3612" y="30154"/>
                  </a:cubicBezTo>
                  <a:cubicBezTo>
                    <a:pt x="3599" y="30154"/>
                    <a:pt x="3628" y="30173"/>
                    <a:pt x="3738" y="30230"/>
                  </a:cubicBezTo>
                  <a:lnTo>
                    <a:pt x="3932" y="30327"/>
                  </a:lnTo>
                  <a:cubicBezTo>
                    <a:pt x="3864" y="30305"/>
                    <a:pt x="3835" y="30298"/>
                    <a:pt x="3826" y="30298"/>
                  </a:cubicBezTo>
                  <a:cubicBezTo>
                    <a:pt x="3808" y="30298"/>
                    <a:pt x="3879" y="30331"/>
                    <a:pt x="3847" y="30331"/>
                  </a:cubicBezTo>
                  <a:cubicBezTo>
                    <a:pt x="3836" y="30331"/>
                    <a:pt x="3810" y="30327"/>
                    <a:pt x="3763" y="30315"/>
                  </a:cubicBezTo>
                  <a:lnTo>
                    <a:pt x="3726" y="30291"/>
                  </a:lnTo>
                  <a:lnTo>
                    <a:pt x="3726" y="30291"/>
                  </a:lnTo>
                  <a:cubicBezTo>
                    <a:pt x="3731" y="30301"/>
                    <a:pt x="3724" y="30304"/>
                    <a:pt x="3713" y="30304"/>
                  </a:cubicBezTo>
                  <a:cubicBezTo>
                    <a:pt x="3696" y="30304"/>
                    <a:pt x="3671" y="30298"/>
                    <a:pt x="3662" y="30298"/>
                  </a:cubicBezTo>
                  <a:cubicBezTo>
                    <a:pt x="3646" y="30298"/>
                    <a:pt x="3667" y="30313"/>
                    <a:pt x="3811" y="30387"/>
                  </a:cubicBezTo>
                  <a:lnTo>
                    <a:pt x="3859" y="30399"/>
                  </a:lnTo>
                  <a:cubicBezTo>
                    <a:pt x="3871" y="30436"/>
                    <a:pt x="3847" y="30424"/>
                    <a:pt x="3823" y="30448"/>
                  </a:cubicBezTo>
                  <a:cubicBezTo>
                    <a:pt x="3840" y="30456"/>
                    <a:pt x="3862" y="30476"/>
                    <a:pt x="3855" y="30476"/>
                  </a:cubicBezTo>
                  <a:cubicBezTo>
                    <a:pt x="3853" y="30476"/>
                    <a:pt x="3850" y="30474"/>
                    <a:pt x="3844" y="30471"/>
                  </a:cubicBezTo>
                  <a:lnTo>
                    <a:pt x="3844" y="30471"/>
                  </a:lnTo>
                  <a:cubicBezTo>
                    <a:pt x="4022" y="30573"/>
                    <a:pt x="3945" y="30581"/>
                    <a:pt x="3902" y="30581"/>
                  </a:cubicBezTo>
                  <a:cubicBezTo>
                    <a:pt x="3894" y="30581"/>
                    <a:pt x="3887" y="30581"/>
                    <a:pt x="3883" y="30581"/>
                  </a:cubicBezTo>
                  <a:cubicBezTo>
                    <a:pt x="3859" y="30545"/>
                    <a:pt x="3750" y="30496"/>
                    <a:pt x="3642" y="30448"/>
                  </a:cubicBezTo>
                  <a:lnTo>
                    <a:pt x="3642" y="30448"/>
                  </a:lnTo>
                  <a:cubicBezTo>
                    <a:pt x="3769" y="30523"/>
                    <a:pt x="3822" y="30556"/>
                    <a:pt x="3807" y="30556"/>
                  </a:cubicBezTo>
                  <a:cubicBezTo>
                    <a:pt x="3797" y="30556"/>
                    <a:pt x="3762" y="30543"/>
                    <a:pt x="3702" y="30520"/>
                  </a:cubicBezTo>
                  <a:lnTo>
                    <a:pt x="3702" y="30520"/>
                  </a:lnTo>
                  <a:cubicBezTo>
                    <a:pt x="4017" y="30690"/>
                    <a:pt x="4343" y="30859"/>
                    <a:pt x="4343" y="30907"/>
                  </a:cubicBezTo>
                  <a:cubicBezTo>
                    <a:pt x="4307" y="30871"/>
                    <a:pt x="4283" y="30859"/>
                    <a:pt x="4210" y="30823"/>
                  </a:cubicBezTo>
                  <a:cubicBezTo>
                    <a:pt x="4196" y="30817"/>
                    <a:pt x="4188" y="30815"/>
                    <a:pt x="4185" y="30815"/>
                  </a:cubicBezTo>
                  <a:cubicBezTo>
                    <a:pt x="4177" y="30815"/>
                    <a:pt x="4216" y="30838"/>
                    <a:pt x="4234" y="30847"/>
                  </a:cubicBezTo>
                  <a:cubicBezTo>
                    <a:pt x="4174" y="30823"/>
                    <a:pt x="4125" y="30787"/>
                    <a:pt x="4017" y="30738"/>
                  </a:cubicBezTo>
                  <a:lnTo>
                    <a:pt x="4017" y="30738"/>
                  </a:lnTo>
                  <a:cubicBezTo>
                    <a:pt x="4162" y="30823"/>
                    <a:pt x="4162" y="30832"/>
                    <a:pt x="4138" y="30832"/>
                  </a:cubicBezTo>
                  <a:cubicBezTo>
                    <a:pt x="4131" y="30832"/>
                    <a:pt x="4123" y="30831"/>
                    <a:pt x="4115" y="30831"/>
                  </a:cubicBezTo>
                  <a:cubicBezTo>
                    <a:pt x="4094" y="30831"/>
                    <a:pt x="4078" y="30836"/>
                    <a:pt x="4113" y="30871"/>
                  </a:cubicBezTo>
                  <a:cubicBezTo>
                    <a:pt x="4019" y="30812"/>
                    <a:pt x="3959" y="30788"/>
                    <a:pt x="3856" y="30731"/>
                  </a:cubicBezTo>
                  <a:lnTo>
                    <a:pt x="3856" y="30731"/>
                  </a:lnTo>
                  <a:cubicBezTo>
                    <a:pt x="3940" y="30778"/>
                    <a:pt x="3960" y="30792"/>
                    <a:pt x="3950" y="30792"/>
                  </a:cubicBezTo>
                  <a:cubicBezTo>
                    <a:pt x="3933" y="30792"/>
                    <a:pt x="3825" y="30747"/>
                    <a:pt x="3815" y="30747"/>
                  </a:cubicBezTo>
                  <a:cubicBezTo>
                    <a:pt x="3808" y="30747"/>
                    <a:pt x="3844" y="30767"/>
                    <a:pt x="3980" y="30835"/>
                  </a:cubicBezTo>
                  <a:cubicBezTo>
                    <a:pt x="3931" y="30821"/>
                    <a:pt x="3895" y="30816"/>
                    <a:pt x="3868" y="30816"/>
                  </a:cubicBezTo>
                  <a:cubicBezTo>
                    <a:pt x="3773" y="30816"/>
                    <a:pt x="3794" y="30884"/>
                    <a:pt x="3729" y="30884"/>
                  </a:cubicBezTo>
                  <a:cubicBezTo>
                    <a:pt x="3701" y="30884"/>
                    <a:pt x="3657" y="30871"/>
                    <a:pt x="3581" y="30835"/>
                  </a:cubicBezTo>
                  <a:cubicBezTo>
                    <a:pt x="3557" y="30824"/>
                    <a:pt x="3543" y="30819"/>
                    <a:pt x="3538" y="30819"/>
                  </a:cubicBezTo>
                  <a:cubicBezTo>
                    <a:pt x="3513" y="30819"/>
                    <a:pt x="3642" y="30910"/>
                    <a:pt x="3642" y="30920"/>
                  </a:cubicBezTo>
                  <a:lnTo>
                    <a:pt x="3496" y="30835"/>
                  </a:lnTo>
                  <a:lnTo>
                    <a:pt x="3496" y="30835"/>
                  </a:lnTo>
                  <a:cubicBezTo>
                    <a:pt x="3750" y="31016"/>
                    <a:pt x="3581" y="30907"/>
                    <a:pt x="3847" y="31101"/>
                  </a:cubicBezTo>
                  <a:cubicBezTo>
                    <a:pt x="3666" y="30980"/>
                    <a:pt x="3581" y="30944"/>
                    <a:pt x="3436" y="30871"/>
                  </a:cubicBezTo>
                  <a:lnTo>
                    <a:pt x="3436" y="30871"/>
                  </a:lnTo>
                  <a:lnTo>
                    <a:pt x="3738" y="31077"/>
                  </a:lnTo>
                  <a:lnTo>
                    <a:pt x="3738" y="31077"/>
                  </a:lnTo>
                  <a:lnTo>
                    <a:pt x="3496" y="30944"/>
                  </a:lnTo>
                  <a:lnTo>
                    <a:pt x="3496" y="30944"/>
                  </a:lnTo>
                  <a:cubicBezTo>
                    <a:pt x="3555" y="30986"/>
                    <a:pt x="3556" y="30998"/>
                    <a:pt x="3535" y="30998"/>
                  </a:cubicBezTo>
                  <a:cubicBezTo>
                    <a:pt x="3531" y="30998"/>
                    <a:pt x="3528" y="30998"/>
                    <a:pt x="3524" y="30998"/>
                  </a:cubicBezTo>
                  <a:lnTo>
                    <a:pt x="3524" y="30998"/>
                  </a:lnTo>
                  <a:cubicBezTo>
                    <a:pt x="3752" y="31143"/>
                    <a:pt x="3717" y="31170"/>
                    <a:pt x="3847" y="31246"/>
                  </a:cubicBezTo>
                  <a:cubicBezTo>
                    <a:pt x="3753" y="31198"/>
                    <a:pt x="3718" y="31183"/>
                    <a:pt x="3709" y="31183"/>
                  </a:cubicBezTo>
                  <a:cubicBezTo>
                    <a:pt x="3695" y="31183"/>
                    <a:pt x="3741" y="31218"/>
                    <a:pt x="3727" y="31218"/>
                  </a:cubicBezTo>
                  <a:cubicBezTo>
                    <a:pt x="3719" y="31218"/>
                    <a:pt x="3692" y="31206"/>
                    <a:pt x="3624" y="31171"/>
                  </a:cubicBezTo>
                  <a:lnTo>
                    <a:pt x="3624" y="31171"/>
                  </a:lnTo>
                  <a:cubicBezTo>
                    <a:pt x="3663" y="31192"/>
                    <a:pt x="3693" y="31213"/>
                    <a:pt x="3714" y="31234"/>
                  </a:cubicBezTo>
                  <a:cubicBezTo>
                    <a:pt x="3838" y="31296"/>
                    <a:pt x="3970" y="31375"/>
                    <a:pt x="3962" y="31375"/>
                  </a:cubicBezTo>
                  <a:cubicBezTo>
                    <a:pt x="3961" y="31375"/>
                    <a:pt x="3955" y="31373"/>
                    <a:pt x="3944" y="31367"/>
                  </a:cubicBezTo>
                  <a:lnTo>
                    <a:pt x="3944" y="31379"/>
                  </a:lnTo>
                  <a:lnTo>
                    <a:pt x="4113" y="31464"/>
                  </a:lnTo>
                  <a:cubicBezTo>
                    <a:pt x="4161" y="31491"/>
                    <a:pt x="4177" y="31502"/>
                    <a:pt x="4172" y="31502"/>
                  </a:cubicBezTo>
                  <a:cubicBezTo>
                    <a:pt x="4160" y="31502"/>
                    <a:pt x="4012" y="31431"/>
                    <a:pt x="3908" y="31379"/>
                  </a:cubicBezTo>
                  <a:cubicBezTo>
                    <a:pt x="3883" y="31367"/>
                    <a:pt x="3835" y="31355"/>
                    <a:pt x="3811" y="31343"/>
                  </a:cubicBezTo>
                  <a:lnTo>
                    <a:pt x="3799" y="31331"/>
                  </a:lnTo>
                  <a:cubicBezTo>
                    <a:pt x="3777" y="31325"/>
                    <a:pt x="3760" y="31320"/>
                    <a:pt x="3754" y="31320"/>
                  </a:cubicBezTo>
                  <a:cubicBezTo>
                    <a:pt x="3746" y="31320"/>
                    <a:pt x="3753" y="31328"/>
                    <a:pt x="3787" y="31355"/>
                  </a:cubicBezTo>
                  <a:cubicBezTo>
                    <a:pt x="3745" y="31337"/>
                    <a:pt x="3722" y="31329"/>
                    <a:pt x="3710" y="31329"/>
                  </a:cubicBezTo>
                  <a:cubicBezTo>
                    <a:pt x="3655" y="31329"/>
                    <a:pt x="3907" y="31514"/>
                    <a:pt x="3848" y="31514"/>
                  </a:cubicBezTo>
                  <a:cubicBezTo>
                    <a:pt x="3831" y="31514"/>
                    <a:pt x="3791" y="31500"/>
                    <a:pt x="3714" y="31464"/>
                  </a:cubicBezTo>
                  <a:lnTo>
                    <a:pt x="3714" y="31464"/>
                  </a:lnTo>
                  <a:cubicBezTo>
                    <a:pt x="3736" y="31469"/>
                    <a:pt x="3753" y="31475"/>
                    <a:pt x="3759" y="31475"/>
                  </a:cubicBezTo>
                  <a:cubicBezTo>
                    <a:pt x="3767" y="31475"/>
                    <a:pt x="3760" y="31466"/>
                    <a:pt x="3726" y="31440"/>
                  </a:cubicBezTo>
                  <a:cubicBezTo>
                    <a:pt x="3725" y="31445"/>
                    <a:pt x="3718" y="31447"/>
                    <a:pt x="3708" y="31447"/>
                  </a:cubicBezTo>
                  <a:cubicBezTo>
                    <a:pt x="3669" y="31447"/>
                    <a:pt x="3577" y="31413"/>
                    <a:pt x="3547" y="31413"/>
                  </a:cubicBezTo>
                  <a:cubicBezTo>
                    <a:pt x="3531" y="31413"/>
                    <a:pt x="3533" y="31423"/>
                    <a:pt x="3569" y="31452"/>
                  </a:cubicBezTo>
                  <a:lnTo>
                    <a:pt x="3738" y="31561"/>
                  </a:lnTo>
                  <a:cubicBezTo>
                    <a:pt x="3799" y="31621"/>
                    <a:pt x="3847" y="31682"/>
                    <a:pt x="3823" y="31694"/>
                  </a:cubicBezTo>
                  <a:lnTo>
                    <a:pt x="4017" y="31803"/>
                  </a:lnTo>
                  <a:cubicBezTo>
                    <a:pt x="4014" y="31802"/>
                    <a:pt x="4013" y="31802"/>
                    <a:pt x="4011" y="31802"/>
                  </a:cubicBezTo>
                  <a:cubicBezTo>
                    <a:pt x="3966" y="31802"/>
                    <a:pt x="4064" y="31906"/>
                    <a:pt x="4009" y="31906"/>
                  </a:cubicBezTo>
                  <a:cubicBezTo>
                    <a:pt x="3983" y="31906"/>
                    <a:pt x="3924" y="31883"/>
                    <a:pt x="3799" y="31815"/>
                  </a:cubicBezTo>
                  <a:lnTo>
                    <a:pt x="3799" y="31815"/>
                  </a:lnTo>
                  <a:cubicBezTo>
                    <a:pt x="3852" y="31850"/>
                    <a:pt x="3858" y="31860"/>
                    <a:pt x="3846" y="31860"/>
                  </a:cubicBezTo>
                  <a:cubicBezTo>
                    <a:pt x="3833" y="31860"/>
                    <a:pt x="3798" y="31849"/>
                    <a:pt x="3780" y="31849"/>
                  </a:cubicBezTo>
                  <a:cubicBezTo>
                    <a:pt x="3771" y="31849"/>
                    <a:pt x="3766" y="31852"/>
                    <a:pt x="3775" y="31863"/>
                  </a:cubicBezTo>
                  <a:lnTo>
                    <a:pt x="3629" y="31778"/>
                  </a:lnTo>
                  <a:cubicBezTo>
                    <a:pt x="3623" y="31777"/>
                    <a:pt x="3618" y="31777"/>
                    <a:pt x="3614" y="31777"/>
                  </a:cubicBezTo>
                  <a:cubicBezTo>
                    <a:pt x="3579" y="31777"/>
                    <a:pt x="3620" y="31819"/>
                    <a:pt x="3642" y="31851"/>
                  </a:cubicBezTo>
                  <a:cubicBezTo>
                    <a:pt x="3559" y="31811"/>
                    <a:pt x="3515" y="31796"/>
                    <a:pt x="3495" y="31796"/>
                  </a:cubicBezTo>
                  <a:cubicBezTo>
                    <a:pt x="3436" y="31796"/>
                    <a:pt x="3584" y="31927"/>
                    <a:pt x="3557" y="31936"/>
                  </a:cubicBezTo>
                  <a:lnTo>
                    <a:pt x="3508" y="31912"/>
                  </a:lnTo>
                  <a:lnTo>
                    <a:pt x="3593" y="32008"/>
                  </a:lnTo>
                  <a:cubicBezTo>
                    <a:pt x="3567" y="31990"/>
                    <a:pt x="3556" y="31983"/>
                    <a:pt x="3555" y="31983"/>
                  </a:cubicBezTo>
                  <a:cubicBezTo>
                    <a:pt x="3549" y="31983"/>
                    <a:pt x="3656" y="32069"/>
                    <a:pt x="3634" y="32069"/>
                  </a:cubicBezTo>
                  <a:cubicBezTo>
                    <a:pt x="3633" y="32069"/>
                    <a:pt x="3631" y="32069"/>
                    <a:pt x="3629" y="32069"/>
                  </a:cubicBezTo>
                  <a:lnTo>
                    <a:pt x="3629" y="32069"/>
                  </a:lnTo>
                  <a:cubicBezTo>
                    <a:pt x="3666" y="32093"/>
                    <a:pt x="3672" y="32105"/>
                    <a:pt x="3655" y="32105"/>
                  </a:cubicBezTo>
                  <a:cubicBezTo>
                    <a:pt x="3639" y="32105"/>
                    <a:pt x="3599" y="32093"/>
                    <a:pt x="3545" y="32069"/>
                  </a:cubicBezTo>
                  <a:lnTo>
                    <a:pt x="3533" y="32081"/>
                  </a:lnTo>
                  <a:cubicBezTo>
                    <a:pt x="3484" y="32032"/>
                    <a:pt x="3412" y="31996"/>
                    <a:pt x="3339" y="31948"/>
                  </a:cubicBezTo>
                  <a:cubicBezTo>
                    <a:pt x="3327" y="31972"/>
                    <a:pt x="3315" y="31996"/>
                    <a:pt x="3291" y="32008"/>
                  </a:cubicBezTo>
                  <a:cubicBezTo>
                    <a:pt x="3303" y="32020"/>
                    <a:pt x="3315" y="32032"/>
                    <a:pt x="3339" y="32045"/>
                  </a:cubicBezTo>
                  <a:cubicBezTo>
                    <a:pt x="3375" y="32069"/>
                    <a:pt x="3424" y="32093"/>
                    <a:pt x="3448" y="32117"/>
                  </a:cubicBezTo>
                  <a:lnTo>
                    <a:pt x="3460" y="32117"/>
                  </a:lnTo>
                  <a:cubicBezTo>
                    <a:pt x="3472" y="32129"/>
                    <a:pt x="3496" y="32153"/>
                    <a:pt x="3521" y="32166"/>
                  </a:cubicBezTo>
                  <a:lnTo>
                    <a:pt x="3545" y="32166"/>
                  </a:lnTo>
                  <a:cubicBezTo>
                    <a:pt x="3555" y="32176"/>
                    <a:pt x="3557" y="32180"/>
                    <a:pt x="3553" y="32180"/>
                  </a:cubicBezTo>
                  <a:cubicBezTo>
                    <a:pt x="3549" y="32180"/>
                    <a:pt x="3535" y="32173"/>
                    <a:pt x="3521" y="32166"/>
                  </a:cubicBezTo>
                  <a:cubicBezTo>
                    <a:pt x="3515" y="32164"/>
                    <a:pt x="3512" y="32164"/>
                    <a:pt x="3509" y="32164"/>
                  </a:cubicBezTo>
                  <a:cubicBezTo>
                    <a:pt x="3488" y="32164"/>
                    <a:pt x="3552" y="32207"/>
                    <a:pt x="3617" y="32250"/>
                  </a:cubicBezTo>
                  <a:cubicBezTo>
                    <a:pt x="3363" y="32105"/>
                    <a:pt x="3496" y="32202"/>
                    <a:pt x="3242" y="32057"/>
                  </a:cubicBezTo>
                  <a:lnTo>
                    <a:pt x="3242" y="32057"/>
                  </a:lnTo>
                  <a:cubicBezTo>
                    <a:pt x="3500" y="32213"/>
                    <a:pt x="3240" y="32111"/>
                    <a:pt x="3448" y="32248"/>
                  </a:cubicBezTo>
                  <a:lnTo>
                    <a:pt x="3448" y="32248"/>
                  </a:lnTo>
                  <a:cubicBezTo>
                    <a:pt x="3389" y="32211"/>
                    <a:pt x="3376" y="32204"/>
                    <a:pt x="3374" y="32204"/>
                  </a:cubicBezTo>
                  <a:cubicBezTo>
                    <a:pt x="3373" y="32204"/>
                    <a:pt x="3375" y="32206"/>
                    <a:pt x="3374" y="32206"/>
                  </a:cubicBezTo>
                  <a:cubicBezTo>
                    <a:pt x="3372" y="32206"/>
                    <a:pt x="3355" y="32197"/>
                    <a:pt x="3267" y="32141"/>
                  </a:cubicBezTo>
                  <a:lnTo>
                    <a:pt x="3267" y="32141"/>
                  </a:lnTo>
                  <a:cubicBezTo>
                    <a:pt x="3271" y="32143"/>
                    <a:pt x="3275" y="32144"/>
                    <a:pt x="3278" y="32144"/>
                  </a:cubicBezTo>
                  <a:cubicBezTo>
                    <a:pt x="3296" y="32144"/>
                    <a:pt x="3271" y="32112"/>
                    <a:pt x="3218" y="32081"/>
                  </a:cubicBezTo>
                  <a:cubicBezTo>
                    <a:pt x="3194" y="32093"/>
                    <a:pt x="3170" y="32117"/>
                    <a:pt x="3146" y="32129"/>
                  </a:cubicBezTo>
                  <a:cubicBezTo>
                    <a:pt x="3182" y="32166"/>
                    <a:pt x="3230" y="32202"/>
                    <a:pt x="3267" y="32226"/>
                  </a:cubicBezTo>
                  <a:lnTo>
                    <a:pt x="3303" y="32250"/>
                  </a:lnTo>
                  <a:cubicBezTo>
                    <a:pt x="3339" y="32274"/>
                    <a:pt x="3400" y="32323"/>
                    <a:pt x="3460" y="32383"/>
                  </a:cubicBezTo>
                  <a:cubicBezTo>
                    <a:pt x="3339" y="32311"/>
                    <a:pt x="3279" y="32274"/>
                    <a:pt x="3254" y="32262"/>
                  </a:cubicBezTo>
                  <a:lnTo>
                    <a:pt x="3254" y="32262"/>
                  </a:lnTo>
                  <a:lnTo>
                    <a:pt x="3312" y="32354"/>
                  </a:lnTo>
                  <a:lnTo>
                    <a:pt x="3312" y="32354"/>
                  </a:lnTo>
                  <a:cubicBezTo>
                    <a:pt x="3284" y="32344"/>
                    <a:pt x="3263" y="32335"/>
                    <a:pt x="3242" y="32335"/>
                  </a:cubicBezTo>
                  <a:cubicBezTo>
                    <a:pt x="3242" y="32347"/>
                    <a:pt x="3242" y="32359"/>
                    <a:pt x="3303" y="32407"/>
                  </a:cubicBezTo>
                  <a:cubicBezTo>
                    <a:pt x="3303" y="32409"/>
                    <a:pt x="3302" y="32409"/>
                    <a:pt x="3301" y="32409"/>
                  </a:cubicBezTo>
                  <a:cubicBezTo>
                    <a:pt x="3288" y="32409"/>
                    <a:pt x="3214" y="32356"/>
                    <a:pt x="3170" y="32323"/>
                  </a:cubicBezTo>
                  <a:lnTo>
                    <a:pt x="3170" y="32323"/>
                  </a:lnTo>
                  <a:lnTo>
                    <a:pt x="3194" y="32359"/>
                  </a:lnTo>
                  <a:cubicBezTo>
                    <a:pt x="3156" y="32331"/>
                    <a:pt x="3126" y="32303"/>
                    <a:pt x="3131" y="32303"/>
                  </a:cubicBezTo>
                  <a:cubicBezTo>
                    <a:pt x="3133" y="32303"/>
                    <a:pt x="3137" y="32305"/>
                    <a:pt x="3146" y="32311"/>
                  </a:cubicBezTo>
                  <a:cubicBezTo>
                    <a:pt x="3142" y="32307"/>
                    <a:pt x="3142" y="32306"/>
                    <a:pt x="3143" y="32306"/>
                  </a:cubicBezTo>
                  <a:cubicBezTo>
                    <a:pt x="3147" y="32306"/>
                    <a:pt x="3161" y="32314"/>
                    <a:pt x="3170" y="32323"/>
                  </a:cubicBezTo>
                  <a:cubicBezTo>
                    <a:pt x="3173" y="32319"/>
                    <a:pt x="3178" y="32318"/>
                    <a:pt x="3184" y="32318"/>
                  </a:cubicBezTo>
                  <a:cubicBezTo>
                    <a:pt x="3197" y="32318"/>
                    <a:pt x="3217" y="32326"/>
                    <a:pt x="3242" y="32335"/>
                  </a:cubicBezTo>
                  <a:cubicBezTo>
                    <a:pt x="3242" y="32323"/>
                    <a:pt x="3230" y="32311"/>
                    <a:pt x="3206" y="32287"/>
                  </a:cubicBezTo>
                  <a:cubicBezTo>
                    <a:pt x="3133" y="32250"/>
                    <a:pt x="3061" y="32178"/>
                    <a:pt x="3037" y="32166"/>
                  </a:cubicBezTo>
                  <a:lnTo>
                    <a:pt x="3025" y="32178"/>
                  </a:lnTo>
                  <a:lnTo>
                    <a:pt x="3013" y="32166"/>
                  </a:lnTo>
                  <a:cubicBezTo>
                    <a:pt x="3005" y="32166"/>
                    <a:pt x="2997" y="32166"/>
                    <a:pt x="2989" y="32166"/>
                  </a:cubicBezTo>
                  <a:cubicBezTo>
                    <a:pt x="2828" y="32166"/>
                    <a:pt x="2677" y="32053"/>
                    <a:pt x="2504" y="31984"/>
                  </a:cubicBezTo>
                  <a:lnTo>
                    <a:pt x="2504" y="31984"/>
                  </a:lnTo>
                  <a:cubicBezTo>
                    <a:pt x="2589" y="32045"/>
                    <a:pt x="2686" y="32105"/>
                    <a:pt x="2783" y="32166"/>
                  </a:cubicBezTo>
                  <a:cubicBezTo>
                    <a:pt x="2710" y="32129"/>
                    <a:pt x="2589" y="32057"/>
                    <a:pt x="2541" y="32032"/>
                  </a:cubicBezTo>
                  <a:lnTo>
                    <a:pt x="2541" y="32032"/>
                  </a:lnTo>
                  <a:lnTo>
                    <a:pt x="2565" y="32057"/>
                  </a:lnTo>
                  <a:cubicBezTo>
                    <a:pt x="2504" y="32032"/>
                    <a:pt x="2468" y="31996"/>
                    <a:pt x="2432" y="31960"/>
                  </a:cubicBezTo>
                  <a:cubicBezTo>
                    <a:pt x="2386" y="31950"/>
                    <a:pt x="2337" y="31944"/>
                    <a:pt x="2285" y="31944"/>
                  </a:cubicBezTo>
                  <a:cubicBezTo>
                    <a:pt x="2147" y="31944"/>
                    <a:pt x="1988" y="31988"/>
                    <a:pt x="1803" y="32129"/>
                  </a:cubicBezTo>
                  <a:cubicBezTo>
                    <a:pt x="1646" y="33690"/>
                    <a:pt x="871" y="35166"/>
                    <a:pt x="0" y="36690"/>
                  </a:cubicBezTo>
                  <a:lnTo>
                    <a:pt x="7428" y="36690"/>
                  </a:lnTo>
                  <a:cubicBezTo>
                    <a:pt x="7754" y="35674"/>
                    <a:pt x="8008" y="34657"/>
                    <a:pt x="8117" y="33653"/>
                  </a:cubicBezTo>
                  <a:lnTo>
                    <a:pt x="8117" y="33653"/>
                  </a:lnTo>
                  <a:lnTo>
                    <a:pt x="7658" y="33762"/>
                  </a:lnTo>
                  <a:cubicBezTo>
                    <a:pt x="8008" y="31343"/>
                    <a:pt x="8662" y="31657"/>
                    <a:pt x="9388" y="30012"/>
                  </a:cubicBezTo>
                  <a:lnTo>
                    <a:pt x="9388" y="30012"/>
                  </a:lnTo>
                  <a:cubicBezTo>
                    <a:pt x="9339" y="31355"/>
                    <a:pt x="10186" y="33194"/>
                    <a:pt x="9521" y="34682"/>
                  </a:cubicBezTo>
                  <a:cubicBezTo>
                    <a:pt x="9629" y="34803"/>
                    <a:pt x="9726" y="35008"/>
                    <a:pt x="9763" y="35420"/>
                  </a:cubicBezTo>
                  <a:cubicBezTo>
                    <a:pt x="9654" y="35855"/>
                    <a:pt x="9508" y="36278"/>
                    <a:pt x="9351" y="36690"/>
                  </a:cubicBezTo>
                  <a:lnTo>
                    <a:pt x="16537" y="36690"/>
                  </a:lnTo>
                  <a:lnTo>
                    <a:pt x="16888" y="36641"/>
                  </a:lnTo>
                  <a:cubicBezTo>
                    <a:pt x="16500" y="35903"/>
                    <a:pt x="18883" y="32589"/>
                    <a:pt x="18303" y="29553"/>
                  </a:cubicBezTo>
                  <a:lnTo>
                    <a:pt x="18303" y="29553"/>
                  </a:lnTo>
                  <a:cubicBezTo>
                    <a:pt x="18400" y="29601"/>
                    <a:pt x="18557" y="29674"/>
                    <a:pt x="18642" y="29928"/>
                  </a:cubicBezTo>
                  <a:cubicBezTo>
                    <a:pt x="18133" y="26541"/>
                    <a:pt x="22101" y="22464"/>
                    <a:pt x="19174" y="20843"/>
                  </a:cubicBezTo>
                  <a:lnTo>
                    <a:pt x="18690" y="18593"/>
                  </a:lnTo>
                  <a:cubicBezTo>
                    <a:pt x="18504" y="19438"/>
                    <a:pt x="18311" y="19708"/>
                    <a:pt x="18114" y="19708"/>
                  </a:cubicBezTo>
                  <a:cubicBezTo>
                    <a:pt x="17764" y="19708"/>
                    <a:pt x="17400" y="18859"/>
                    <a:pt x="17036" y="18859"/>
                  </a:cubicBezTo>
                  <a:cubicBezTo>
                    <a:pt x="16938" y="18859"/>
                    <a:pt x="16840" y="18920"/>
                    <a:pt x="16742" y="19077"/>
                  </a:cubicBezTo>
                  <a:cubicBezTo>
                    <a:pt x="16716" y="18270"/>
                    <a:pt x="17414" y="17222"/>
                    <a:pt x="17791" y="17222"/>
                  </a:cubicBezTo>
                  <a:cubicBezTo>
                    <a:pt x="17934" y="17222"/>
                    <a:pt x="18031" y="17373"/>
                    <a:pt x="18025" y="17746"/>
                  </a:cubicBezTo>
                  <a:lnTo>
                    <a:pt x="17843" y="17940"/>
                  </a:lnTo>
                  <a:cubicBezTo>
                    <a:pt x="17967" y="17996"/>
                    <a:pt x="18078" y="18021"/>
                    <a:pt x="18177" y="18021"/>
                  </a:cubicBezTo>
                  <a:cubicBezTo>
                    <a:pt x="19298" y="18021"/>
                    <a:pt x="18976" y="14763"/>
                    <a:pt x="19871" y="14763"/>
                  </a:cubicBezTo>
                  <a:cubicBezTo>
                    <a:pt x="19896" y="14763"/>
                    <a:pt x="19921" y="14765"/>
                    <a:pt x="19948" y="14770"/>
                  </a:cubicBezTo>
                  <a:cubicBezTo>
                    <a:pt x="20396" y="10839"/>
                    <a:pt x="21291" y="7029"/>
                    <a:pt x="22004" y="3291"/>
                  </a:cubicBezTo>
                  <a:lnTo>
                    <a:pt x="22113" y="3363"/>
                  </a:lnTo>
                  <a:cubicBezTo>
                    <a:pt x="22101" y="3266"/>
                    <a:pt x="22101" y="3146"/>
                    <a:pt x="22089" y="3012"/>
                  </a:cubicBezTo>
                  <a:lnTo>
                    <a:pt x="22053" y="3000"/>
                  </a:lnTo>
                  <a:cubicBezTo>
                    <a:pt x="22125" y="2625"/>
                    <a:pt x="22198" y="2238"/>
                    <a:pt x="22258" y="1863"/>
                  </a:cubicBezTo>
                  <a:lnTo>
                    <a:pt x="15448" y="0"/>
                  </a:lnTo>
                  <a:close/>
                </a:path>
              </a:pathLst>
            </a:custGeom>
            <a:solidFill>
              <a:srgbClr val="F6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5" name="Google Shape;1075;p53"/>
          <p:cNvSpPr txBox="1"/>
          <p:nvPr>
            <p:ph type="ctrTitle"/>
          </p:nvPr>
        </p:nvSpPr>
        <p:spPr>
          <a:xfrm>
            <a:off x="3796200" y="-80200"/>
            <a:ext cx="5137500" cy="13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helsea Market"/>
                <a:ea typeface="Chelsea Market"/>
                <a:cs typeface="Chelsea Market"/>
                <a:sym typeface="Chelsea Market"/>
              </a:rPr>
              <a:t>UNIVERSAL PRE-KINDERGARTEN (UPK)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076" name="Google Shape;1076;p53"/>
          <p:cNvSpPr txBox="1"/>
          <p:nvPr>
            <p:ph idx="1" type="subTitle"/>
          </p:nvPr>
        </p:nvSpPr>
        <p:spPr>
          <a:xfrm>
            <a:off x="4226950" y="1878413"/>
            <a:ext cx="4635300" cy="8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LOWELL JOINT SCHOOL DISTRICT</a:t>
            </a:r>
            <a:endParaRPr b="1" u="sng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BOARD UPDATE, JUNE 2022</a:t>
            </a:r>
            <a:endParaRPr>
              <a:solidFill>
                <a:schemeClr val="accent5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77" name="Google Shape;1077;p53"/>
          <p:cNvSpPr/>
          <p:nvPr/>
        </p:nvSpPr>
        <p:spPr>
          <a:xfrm>
            <a:off x="7695411" y="239222"/>
            <a:ext cx="142383" cy="128762"/>
          </a:xfrm>
          <a:custGeom>
            <a:rect b="b" l="l" r="r" t="t"/>
            <a:pathLst>
              <a:path extrusionOk="0" h="4026" w="4446">
                <a:moveTo>
                  <a:pt x="1947" y="0"/>
                </a:moveTo>
                <a:cubicBezTo>
                  <a:pt x="1833" y="0"/>
                  <a:pt x="1716" y="73"/>
                  <a:pt x="1681" y="179"/>
                </a:cubicBezTo>
                <a:cubicBezTo>
                  <a:pt x="1547" y="616"/>
                  <a:pt x="1463" y="1052"/>
                  <a:pt x="1396" y="1506"/>
                </a:cubicBezTo>
                <a:cubicBezTo>
                  <a:pt x="942" y="1640"/>
                  <a:pt x="522" y="1825"/>
                  <a:pt x="152" y="2111"/>
                </a:cubicBezTo>
                <a:cubicBezTo>
                  <a:pt x="1" y="2229"/>
                  <a:pt x="68" y="2497"/>
                  <a:pt x="236" y="2565"/>
                </a:cubicBezTo>
                <a:cubicBezTo>
                  <a:pt x="572" y="2665"/>
                  <a:pt x="891" y="2749"/>
                  <a:pt x="1211" y="2833"/>
                </a:cubicBezTo>
                <a:cubicBezTo>
                  <a:pt x="1177" y="3119"/>
                  <a:pt x="1127" y="3405"/>
                  <a:pt x="1059" y="3674"/>
                </a:cubicBezTo>
                <a:cubicBezTo>
                  <a:pt x="1016" y="3882"/>
                  <a:pt x="1194" y="4026"/>
                  <a:pt x="1351" y="4026"/>
                </a:cubicBezTo>
                <a:cubicBezTo>
                  <a:pt x="1434" y="4026"/>
                  <a:pt x="1512" y="3985"/>
                  <a:pt x="1547" y="3892"/>
                </a:cubicBezTo>
                <a:cubicBezTo>
                  <a:pt x="1564" y="3892"/>
                  <a:pt x="1580" y="3875"/>
                  <a:pt x="1597" y="3858"/>
                </a:cubicBezTo>
                <a:cubicBezTo>
                  <a:pt x="1849" y="3606"/>
                  <a:pt x="2135" y="3371"/>
                  <a:pt x="2420" y="3153"/>
                </a:cubicBezTo>
                <a:cubicBezTo>
                  <a:pt x="2807" y="3287"/>
                  <a:pt x="3210" y="3455"/>
                  <a:pt x="3563" y="3690"/>
                </a:cubicBezTo>
                <a:cubicBezTo>
                  <a:pt x="3615" y="3724"/>
                  <a:pt x="3668" y="3738"/>
                  <a:pt x="3718" y="3738"/>
                </a:cubicBezTo>
                <a:cubicBezTo>
                  <a:pt x="3898" y="3738"/>
                  <a:pt x="4041" y="3555"/>
                  <a:pt x="3949" y="3371"/>
                </a:cubicBezTo>
                <a:cubicBezTo>
                  <a:pt x="3798" y="3035"/>
                  <a:pt x="3664" y="2665"/>
                  <a:pt x="3513" y="2313"/>
                </a:cubicBezTo>
                <a:cubicBezTo>
                  <a:pt x="3832" y="2044"/>
                  <a:pt x="4134" y="1741"/>
                  <a:pt x="4353" y="1355"/>
                </a:cubicBezTo>
                <a:cubicBezTo>
                  <a:pt x="4445" y="1185"/>
                  <a:pt x="4340" y="945"/>
                  <a:pt x="4140" y="945"/>
                </a:cubicBezTo>
                <a:cubicBezTo>
                  <a:pt x="4122" y="945"/>
                  <a:pt x="4103" y="947"/>
                  <a:pt x="4084" y="952"/>
                </a:cubicBezTo>
                <a:cubicBezTo>
                  <a:pt x="3731" y="1019"/>
                  <a:pt x="3345" y="1086"/>
                  <a:pt x="2975" y="1153"/>
                </a:cubicBezTo>
                <a:cubicBezTo>
                  <a:pt x="2740" y="733"/>
                  <a:pt x="2454" y="347"/>
                  <a:pt x="2084" y="44"/>
                </a:cubicBezTo>
                <a:cubicBezTo>
                  <a:pt x="2044" y="14"/>
                  <a:pt x="1996" y="0"/>
                  <a:pt x="1947" y="0"/>
                </a:cubicBezTo>
                <a:close/>
              </a:path>
            </a:pathLst>
          </a:custGeom>
          <a:solidFill>
            <a:srgbClr val="FFD2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53"/>
          <p:cNvSpPr/>
          <p:nvPr/>
        </p:nvSpPr>
        <p:spPr>
          <a:xfrm>
            <a:off x="8721433" y="1373813"/>
            <a:ext cx="146931" cy="132216"/>
          </a:xfrm>
          <a:custGeom>
            <a:rect b="b" l="l" r="r" t="t"/>
            <a:pathLst>
              <a:path extrusionOk="0" h="4134" w="4588">
                <a:moveTo>
                  <a:pt x="2447" y="1"/>
                </a:moveTo>
                <a:cubicBezTo>
                  <a:pt x="2362" y="1"/>
                  <a:pt x="2279" y="39"/>
                  <a:pt x="2236" y="108"/>
                </a:cubicBezTo>
                <a:cubicBezTo>
                  <a:pt x="1967" y="495"/>
                  <a:pt x="1765" y="881"/>
                  <a:pt x="1563" y="1284"/>
                </a:cubicBezTo>
                <a:cubicBezTo>
                  <a:pt x="1110" y="1301"/>
                  <a:pt x="639" y="1351"/>
                  <a:pt x="203" y="1503"/>
                </a:cubicBezTo>
                <a:cubicBezTo>
                  <a:pt x="18" y="1587"/>
                  <a:pt x="1" y="1855"/>
                  <a:pt x="152" y="1973"/>
                </a:cubicBezTo>
                <a:cubicBezTo>
                  <a:pt x="438" y="2158"/>
                  <a:pt x="723" y="2343"/>
                  <a:pt x="1009" y="2511"/>
                </a:cubicBezTo>
                <a:cubicBezTo>
                  <a:pt x="891" y="2763"/>
                  <a:pt x="757" y="3032"/>
                  <a:pt x="606" y="3284"/>
                </a:cubicBezTo>
                <a:cubicBezTo>
                  <a:pt x="493" y="3485"/>
                  <a:pt x="671" y="3704"/>
                  <a:pt x="845" y="3704"/>
                </a:cubicBezTo>
                <a:cubicBezTo>
                  <a:pt x="904" y="3704"/>
                  <a:pt x="962" y="3679"/>
                  <a:pt x="1009" y="3620"/>
                </a:cubicBezTo>
                <a:cubicBezTo>
                  <a:pt x="1026" y="3620"/>
                  <a:pt x="1043" y="3620"/>
                  <a:pt x="1059" y="3603"/>
                </a:cubicBezTo>
                <a:cubicBezTo>
                  <a:pt x="1379" y="3435"/>
                  <a:pt x="1715" y="3300"/>
                  <a:pt x="2051" y="3183"/>
                </a:cubicBezTo>
                <a:cubicBezTo>
                  <a:pt x="2387" y="3418"/>
                  <a:pt x="2723" y="3704"/>
                  <a:pt x="2992" y="4040"/>
                </a:cubicBezTo>
                <a:cubicBezTo>
                  <a:pt x="3046" y="4105"/>
                  <a:pt x="3118" y="4133"/>
                  <a:pt x="3189" y="4133"/>
                </a:cubicBezTo>
                <a:cubicBezTo>
                  <a:pt x="3338" y="4133"/>
                  <a:pt x="3485" y="4009"/>
                  <a:pt x="3462" y="3838"/>
                </a:cubicBezTo>
                <a:cubicBezTo>
                  <a:pt x="3412" y="3468"/>
                  <a:pt x="3395" y="3082"/>
                  <a:pt x="3361" y="2696"/>
                </a:cubicBezTo>
                <a:cubicBezTo>
                  <a:pt x="3748" y="2528"/>
                  <a:pt x="4117" y="2326"/>
                  <a:pt x="4437" y="2024"/>
                </a:cubicBezTo>
                <a:cubicBezTo>
                  <a:pt x="4588" y="1872"/>
                  <a:pt x="4537" y="1587"/>
                  <a:pt x="4302" y="1553"/>
                </a:cubicBezTo>
                <a:cubicBezTo>
                  <a:pt x="3933" y="1519"/>
                  <a:pt x="3563" y="1469"/>
                  <a:pt x="3193" y="1419"/>
                </a:cubicBezTo>
                <a:cubicBezTo>
                  <a:pt x="3076" y="948"/>
                  <a:pt x="2924" y="511"/>
                  <a:pt x="2656" y="108"/>
                </a:cubicBezTo>
                <a:cubicBezTo>
                  <a:pt x="2607" y="35"/>
                  <a:pt x="2526" y="1"/>
                  <a:pt x="2447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9" name="Google Shape;1079;p53"/>
          <p:cNvGrpSpPr/>
          <p:nvPr/>
        </p:nvGrpSpPr>
        <p:grpSpPr>
          <a:xfrm>
            <a:off x="8213699" y="3140895"/>
            <a:ext cx="596754" cy="393864"/>
            <a:chOff x="8065736" y="3011483"/>
            <a:chExt cx="596754" cy="393864"/>
          </a:xfrm>
        </p:grpSpPr>
        <p:sp>
          <p:nvSpPr>
            <p:cNvPr id="1080" name="Google Shape;1080;p53"/>
            <p:cNvSpPr/>
            <p:nvPr/>
          </p:nvSpPr>
          <p:spPr>
            <a:xfrm>
              <a:off x="8164181" y="3011483"/>
              <a:ext cx="432658" cy="393864"/>
            </a:xfrm>
            <a:custGeom>
              <a:rect b="b" l="l" r="r" t="t"/>
              <a:pathLst>
                <a:path extrusionOk="0" h="12315" w="13510">
                  <a:moveTo>
                    <a:pt x="6969" y="1"/>
                  </a:moveTo>
                  <a:cubicBezTo>
                    <a:pt x="6777" y="1"/>
                    <a:pt x="6582" y="12"/>
                    <a:pt x="6386" y="34"/>
                  </a:cubicBezTo>
                  <a:cubicBezTo>
                    <a:pt x="824" y="622"/>
                    <a:pt x="1" y="5730"/>
                    <a:pt x="1059" y="8250"/>
                  </a:cubicBezTo>
                  <a:cubicBezTo>
                    <a:pt x="2063" y="10596"/>
                    <a:pt x="4537" y="12314"/>
                    <a:pt x="7083" y="12314"/>
                  </a:cubicBezTo>
                  <a:cubicBezTo>
                    <a:pt x="7947" y="12314"/>
                    <a:pt x="8819" y="12116"/>
                    <a:pt x="9645" y="11678"/>
                  </a:cubicBezTo>
                  <a:cubicBezTo>
                    <a:pt x="12233" y="10266"/>
                    <a:pt x="13510" y="6788"/>
                    <a:pt x="12451" y="4050"/>
                  </a:cubicBezTo>
                  <a:cubicBezTo>
                    <a:pt x="11670" y="1909"/>
                    <a:pt x="9523" y="1"/>
                    <a:pt x="6969" y="1"/>
                  </a:cubicBezTo>
                  <a:close/>
                </a:path>
              </a:pathLst>
            </a:custGeom>
            <a:solidFill>
              <a:srgbClr val="FF69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3"/>
            <p:cNvSpPr/>
            <p:nvPr/>
          </p:nvSpPr>
          <p:spPr>
            <a:xfrm>
              <a:off x="8065736" y="3065405"/>
              <a:ext cx="596754" cy="250007"/>
            </a:xfrm>
            <a:custGeom>
              <a:rect b="b" l="l" r="r" t="t"/>
              <a:pathLst>
                <a:path extrusionOk="0" h="7817" w="18634">
                  <a:moveTo>
                    <a:pt x="17215" y="1"/>
                  </a:moveTo>
                  <a:cubicBezTo>
                    <a:pt x="17010" y="1"/>
                    <a:pt x="16804" y="29"/>
                    <a:pt x="16617" y="62"/>
                  </a:cubicBezTo>
                  <a:cubicBezTo>
                    <a:pt x="15979" y="163"/>
                    <a:pt x="15357" y="398"/>
                    <a:pt x="14769" y="650"/>
                  </a:cubicBezTo>
                  <a:cubicBezTo>
                    <a:pt x="14477" y="781"/>
                    <a:pt x="14654" y="1166"/>
                    <a:pt x="14926" y="1166"/>
                  </a:cubicBezTo>
                  <a:cubicBezTo>
                    <a:pt x="14967" y="1166"/>
                    <a:pt x="15010" y="1157"/>
                    <a:pt x="15055" y="1137"/>
                  </a:cubicBezTo>
                  <a:cubicBezTo>
                    <a:pt x="15525" y="935"/>
                    <a:pt x="15996" y="751"/>
                    <a:pt x="16500" y="650"/>
                  </a:cubicBezTo>
                  <a:cubicBezTo>
                    <a:pt x="16701" y="605"/>
                    <a:pt x="16948" y="545"/>
                    <a:pt x="17184" y="545"/>
                  </a:cubicBezTo>
                  <a:cubicBezTo>
                    <a:pt x="17302" y="545"/>
                    <a:pt x="17418" y="560"/>
                    <a:pt x="17525" y="599"/>
                  </a:cubicBezTo>
                  <a:cubicBezTo>
                    <a:pt x="18146" y="835"/>
                    <a:pt x="17373" y="1742"/>
                    <a:pt x="17088" y="1944"/>
                  </a:cubicBezTo>
                  <a:cubicBezTo>
                    <a:pt x="16432" y="2414"/>
                    <a:pt x="15626" y="2683"/>
                    <a:pt x="14870" y="2935"/>
                  </a:cubicBezTo>
                  <a:cubicBezTo>
                    <a:pt x="14013" y="3220"/>
                    <a:pt x="13173" y="3557"/>
                    <a:pt x="12333" y="3876"/>
                  </a:cubicBezTo>
                  <a:cubicBezTo>
                    <a:pt x="9981" y="4800"/>
                    <a:pt x="7595" y="5674"/>
                    <a:pt x="5175" y="6446"/>
                  </a:cubicBezTo>
                  <a:cubicBezTo>
                    <a:pt x="4028" y="6813"/>
                    <a:pt x="2835" y="7240"/>
                    <a:pt x="1611" y="7240"/>
                  </a:cubicBezTo>
                  <a:cubicBezTo>
                    <a:pt x="1545" y="7240"/>
                    <a:pt x="1478" y="7239"/>
                    <a:pt x="1412" y="7236"/>
                  </a:cubicBezTo>
                  <a:cubicBezTo>
                    <a:pt x="1227" y="7236"/>
                    <a:pt x="958" y="7219"/>
                    <a:pt x="823" y="7119"/>
                  </a:cubicBezTo>
                  <a:cubicBezTo>
                    <a:pt x="790" y="7102"/>
                    <a:pt x="790" y="7085"/>
                    <a:pt x="790" y="7051"/>
                  </a:cubicBezTo>
                  <a:cubicBezTo>
                    <a:pt x="807" y="6917"/>
                    <a:pt x="907" y="6799"/>
                    <a:pt x="975" y="6698"/>
                  </a:cubicBezTo>
                  <a:cubicBezTo>
                    <a:pt x="1596" y="5909"/>
                    <a:pt x="2857" y="5892"/>
                    <a:pt x="3713" y="5522"/>
                  </a:cubicBezTo>
                  <a:cubicBezTo>
                    <a:pt x="4005" y="5391"/>
                    <a:pt x="3828" y="5006"/>
                    <a:pt x="3557" y="5006"/>
                  </a:cubicBezTo>
                  <a:cubicBezTo>
                    <a:pt x="3515" y="5006"/>
                    <a:pt x="3472" y="5015"/>
                    <a:pt x="3428" y="5035"/>
                  </a:cubicBezTo>
                  <a:cubicBezTo>
                    <a:pt x="2520" y="5438"/>
                    <a:pt x="1328" y="5438"/>
                    <a:pt x="622" y="6262"/>
                  </a:cubicBezTo>
                  <a:cubicBezTo>
                    <a:pt x="286" y="6648"/>
                    <a:pt x="0" y="7287"/>
                    <a:pt x="571" y="7623"/>
                  </a:cubicBezTo>
                  <a:cubicBezTo>
                    <a:pt x="837" y="7773"/>
                    <a:pt x="1162" y="7816"/>
                    <a:pt x="1492" y="7816"/>
                  </a:cubicBezTo>
                  <a:cubicBezTo>
                    <a:pt x="1789" y="7816"/>
                    <a:pt x="2090" y="7781"/>
                    <a:pt x="2352" y="7757"/>
                  </a:cubicBezTo>
                  <a:cubicBezTo>
                    <a:pt x="2907" y="7673"/>
                    <a:pt x="3478" y="7572"/>
                    <a:pt x="4033" y="7404"/>
                  </a:cubicBezTo>
                  <a:cubicBezTo>
                    <a:pt x="6839" y="6514"/>
                    <a:pt x="9611" y="5539"/>
                    <a:pt x="12350" y="4464"/>
                  </a:cubicBezTo>
                  <a:cubicBezTo>
                    <a:pt x="13341" y="4077"/>
                    <a:pt x="14315" y="3725"/>
                    <a:pt x="15307" y="3372"/>
                  </a:cubicBezTo>
                  <a:cubicBezTo>
                    <a:pt x="16147" y="3086"/>
                    <a:pt x="17088" y="2767"/>
                    <a:pt x="17743" y="2128"/>
                  </a:cubicBezTo>
                  <a:cubicBezTo>
                    <a:pt x="18230" y="1641"/>
                    <a:pt x="18633" y="532"/>
                    <a:pt x="17844" y="129"/>
                  </a:cubicBezTo>
                  <a:cubicBezTo>
                    <a:pt x="17653" y="33"/>
                    <a:pt x="17435" y="1"/>
                    <a:pt x="17215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3"/>
            <p:cNvSpPr/>
            <p:nvPr/>
          </p:nvSpPr>
          <p:spPr>
            <a:xfrm>
              <a:off x="8237486" y="3158730"/>
              <a:ext cx="125794" cy="50181"/>
            </a:xfrm>
            <a:custGeom>
              <a:rect b="b" l="l" r="r" t="t"/>
              <a:pathLst>
                <a:path extrusionOk="0" h="1569" w="3928">
                  <a:moveTo>
                    <a:pt x="3555" y="0"/>
                  </a:moveTo>
                  <a:cubicBezTo>
                    <a:pt x="3525" y="0"/>
                    <a:pt x="3493" y="5"/>
                    <a:pt x="3458" y="17"/>
                  </a:cubicBezTo>
                  <a:cubicBezTo>
                    <a:pt x="2416" y="336"/>
                    <a:pt x="1408" y="790"/>
                    <a:pt x="333" y="1025"/>
                  </a:cubicBezTo>
                  <a:cubicBezTo>
                    <a:pt x="1" y="1088"/>
                    <a:pt x="101" y="1568"/>
                    <a:pt x="408" y="1568"/>
                  </a:cubicBezTo>
                  <a:cubicBezTo>
                    <a:pt x="427" y="1568"/>
                    <a:pt x="447" y="1567"/>
                    <a:pt x="467" y="1563"/>
                  </a:cubicBezTo>
                  <a:cubicBezTo>
                    <a:pt x="1560" y="1327"/>
                    <a:pt x="2568" y="891"/>
                    <a:pt x="3609" y="554"/>
                  </a:cubicBezTo>
                  <a:cubicBezTo>
                    <a:pt x="3928" y="448"/>
                    <a:pt x="3836" y="0"/>
                    <a:pt x="3555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53"/>
            <p:cNvSpPr/>
            <p:nvPr/>
          </p:nvSpPr>
          <p:spPr>
            <a:xfrm>
              <a:off x="8238031" y="3081365"/>
              <a:ext cx="191510" cy="77526"/>
            </a:xfrm>
            <a:custGeom>
              <a:rect b="b" l="l" r="r" t="t"/>
              <a:pathLst>
                <a:path extrusionOk="0" h="2424" w="5980">
                  <a:moveTo>
                    <a:pt x="5619" y="0"/>
                  </a:moveTo>
                  <a:cubicBezTo>
                    <a:pt x="5590" y="0"/>
                    <a:pt x="5558" y="5"/>
                    <a:pt x="5525" y="16"/>
                  </a:cubicBezTo>
                  <a:cubicBezTo>
                    <a:pt x="3777" y="588"/>
                    <a:pt x="2047" y="1243"/>
                    <a:pt x="316" y="1865"/>
                  </a:cubicBezTo>
                  <a:cubicBezTo>
                    <a:pt x="1" y="1970"/>
                    <a:pt x="88" y="2423"/>
                    <a:pt x="349" y="2423"/>
                  </a:cubicBezTo>
                  <a:cubicBezTo>
                    <a:pt x="381" y="2423"/>
                    <a:pt x="415" y="2417"/>
                    <a:pt x="450" y="2402"/>
                  </a:cubicBezTo>
                  <a:cubicBezTo>
                    <a:pt x="2198" y="1797"/>
                    <a:pt x="3912" y="1125"/>
                    <a:pt x="5676" y="554"/>
                  </a:cubicBezTo>
                  <a:cubicBezTo>
                    <a:pt x="5980" y="463"/>
                    <a:pt x="5899" y="0"/>
                    <a:pt x="5619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53"/>
            <p:cNvSpPr/>
            <p:nvPr/>
          </p:nvSpPr>
          <p:spPr>
            <a:xfrm>
              <a:off x="8316460" y="3058241"/>
              <a:ext cx="55467" cy="30447"/>
            </a:xfrm>
            <a:custGeom>
              <a:rect b="b" l="l" r="r" t="t"/>
              <a:pathLst>
                <a:path extrusionOk="0" h="952" w="1732">
                  <a:moveTo>
                    <a:pt x="1415" y="0"/>
                  </a:moveTo>
                  <a:cubicBezTo>
                    <a:pt x="1369" y="0"/>
                    <a:pt x="1323" y="11"/>
                    <a:pt x="1278" y="34"/>
                  </a:cubicBezTo>
                  <a:cubicBezTo>
                    <a:pt x="1194" y="84"/>
                    <a:pt x="1110" y="118"/>
                    <a:pt x="1026" y="151"/>
                  </a:cubicBezTo>
                  <a:cubicBezTo>
                    <a:pt x="992" y="168"/>
                    <a:pt x="975" y="185"/>
                    <a:pt x="942" y="185"/>
                  </a:cubicBezTo>
                  <a:cubicBezTo>
                    <a:pt x="928" y="194"/>
                    <a:pt x="925" y="197"/>
                    <a:pt x="928" y="197"/>
                  </a:cubicBezTo>
                  <a:cubicBezTo>
                    <a:pt x="932" y="197"/>
                    <a:pt x="948" y="190"/>
                    <a:pt x="949" y="190"/>
                  </a:cubicBezTo>
                  <a:lnTo>
                    <a:pt x="949" y="190"/>
                  </a:lnTo>
                  <a:cubicBezTo>
                    <a:pt x="949" y="190"/>
                    <a:pt x="944" y="192"/>
                    <a:pt x="925" y="202"/>
                  </a:cubicBezTo>
                  <a:cubicBezTo>
                    <a:pt x="891" y="219"/>
                    <a:pt x="841" y="235"/>
                    <a:pt x="791" y="252"/>
                  </a:cubicBezTo>
                  <a:cubicBezTo>
                    <a:pt x="606" y="319"/>
                    <a:pt x="404" y="370"/>
                    <a:pt x="219" y="403"/>
                  </a:cubicBezTo>
                  <a:cubicBezTo>
                    <a:pt x="152" y="420"/>
                    <a:pt x="85" y="471"/>
                    <a:pt x="51" y="538"/>
                  </a:cubicBezTo>
                  <a:cubicBezTo>
                    <a:pt x="18" y="588"/>
                    <a:pt x="1" y="672"/>
                    <a:pt x="18" y="739"/>
                  </a:cubicBezTo>
                  <a:cubicBezTo>
                    <a:pt x="34" y="807"/>
                    <a:pt x="85" y="874"/>
                    <a:pt x="152" y="907"/>
                  </a:cubicBezTo>
                  <a:cubicBezTo>
                    <a:pt x="195" y="939"/>
                    <a:pt x="237" y="951"/>
                    <a:pt x="284" y="951"/>
                  </a:cubicBezTo>
                  <a:cubicBezTo>
                    <a:pt x="311" y="951"/>
                    <a:pt x="340" y="947"/>
                    <a:pt x="371" y="941"/>
                  </a:cubicBezTo>
                  <a:cubicBezTo>
                    <a:pt x="774" y="874"/>
                    <a:pt x="1177" y="706"/>
                    <a:pt x="1547" y="521"/>
                  </a:cubicBezTo>
                  <a:cubicBezTo>
                    <a:pt x="1681" y="454"/>
                    <a:pt x="1731" y="252"/>
                    <a:pt x="1647" y="134"/>
                  </a:cubicBezTo>
                  <a:cubicBezTo>
                    <a:pt x="1591" y="45"/>
                    <a:pt x="1506" y="0"/>
                    <a:pt x="1415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3"/>
            <p:cNvSpPr/>
            <p:nvPr/>
          </p:nvSpPr>
          <p:spPr>
            <a:xfrm>
              <a:off x="8391270" y="3126204"/>
              <a:ext cx="103601" cy="45287"/>
            </a:xfrm>
            <a:custGeom>
              <a:rect b="b" l="l" r="r" t="t"/>
              <a:pathLst>
                <a:path extrusionOk="0" h="1416" w="3235">
                  <a:moveTo>
                    <a:pt x="2829" y="0"/>
                  </a:moveTo>
                  <a:cubicBezTo>
                    <a:pt x="2806" y="0"/>
                    <a:pt x="2781" y="3"/>
                    <a:pt x="2756" y="9"/>
                  </a:cubicBezTo>
                  <a:cubicBezTo>
                    <a:pt x="1899" y="244"/>
                    <a:pt x="1059" y="530"/>
                    <a:pt x="236" y="866"/>
                  </a:cubicBezTo>
                  <a:cubicBezTo>
                    <a:pt x="101" y="916"/>
                    <a:pt x="0" y="1051"/>
                    <a:pt x="34" y="1202"/>
                  </a:cubicBezTo>
                  <a:cubicBezTo>
                    <a:pt x="76" y="1315"/>
                    <a:pt x="189" y="1415"/>
                    <a:pt x="314" y="1415"/>
                  </a:cubicBezTo>
                  <a:cubicBezTo>
                    <a:pt x="338" y="1415"/>
                    <a:pt x="362" y="1412"/>
                    <a:pt x="387" y="1403"/>
                  </a:cubicBezTo>
                  <a:cubicBezTo>
                    <a:pt x="1210" y="1067"/>
                    <a:pt x="2050" y="782"/>
                    <a:pt x="2907" y="563"/>
                  </a:cubicBezTo>
                  <a:cubicBezTo>
                    <a:pt x="3235" y="470"/>
                    <a:pt x="3128" y="0"/>
                    <a:pt x="2829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3"/>
            <p:cNvSpPr/>
            <p:nvPr/>
          </p:nvSpPr>
          <p:spPr>
            <a:xfrm>
              <a:off x="8299903" y="3241629"/>
              <a:ext cx="215432" cy="83890"/>
            </a:xfrm>
            <a:custGeom>
              <a:rect b="b" l="l" r="r" t="t"/>
              <a:pathLst>
                <a:path extrusionOk="0" h="2623" w="6727">
                  <a:moveTo>
                    <a:pt x="6286" y="0"/>
                  </a:moveTo>
                  <a:cubicBezTo>
                    <a:pt x="6247" y="0"/>
                    <a:pt x="6205" y="9"/>
                    <a:pt x="6163" y="29"/>
                  </a:cubicBezTo>
                  <a:cubicBezTo>
                    <a:pt x="4281" y="886"/>
                    <a:pt x="2366" y="1676"/>
                    <a:pt x="333" y="2079"/>
                  </a:cubicBezTo>
                  <a:cubicBezTo>
                    <a:pt x="1" y="2142"/>
                    <a:pt x="115" y="2622"/>
                    <a:pt x="424" y="2622"/>
                  </a:cubicBezTo>
                  <a:cubicBezTo>
                    <a:pt x="444" y="2622"/>
                    <a:pt x="464" y="2621"/>
                    <a:pt x="484" y="2617"/>
                  </a:cubicBezTo>
                  <a:cubicBezTo>
                    <a:pt x="2568" y="2197"/>
                    <a:pt x="4534" y="1373"/>
                    <a:pt x="6449" y="516"/>
                  </a:cubicBezTo>
                  <a:cubicBezTo>
                    <a:pt x="6726" y="385"/>
                    <a:pt x="6547" y="0"/>
                    <a:pt x="6286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3"/>
            <p:cNvSpPr/>
            <p:nvPr/>
          </p:nvSpPr>
          <p:spPr>
            <a:xfrm>
              <a:off x="8404721" y="3309464"/>
              <a:ext cx="67829" cy="34189"/>
            </a:xfrm>
            <a:custGeom>
              <a:rect b="b" l="l" r="r" t="t"/>
              <a:pathLst>
                <a:path extrusionOk="0" h="1069" w="2118">
                  <a:moveTo>
                    <a:pt x="1797" y="1"/>
                  </a:moveTo>
                  <a:cubicBezTo>
                    <a:pt x="1750" y="1"/>
                    <a:pt x="1703" y="14"/>
                    <a:pt x="1664" y="42"/>
                  </a:cubicBezTo>
                  <a:cubicBezTo>
                    <a:pt x="1546" y="109"/>
                    <a:pt x="1445" y="160"/>
                    <a:pt x="1328" y="227"/>
                  </a:cubicBezTo>
                  <a:cubicBezTo>
                    <a:pt x="1294" y="227"/>
                    <a:pt x="1261" y="244"/>
                    <a:pt x="1227" y="260"/>
                  </a:cubicBezTo>
                  <a:cubicBezTo>
                    <a:pt x="1210" y="260"/>
                    <a:pt x="1193" y="277"/>
                    <a:pt x="1193" y="277"/>
                  </a:cubicBezTo>
                  <a:cubicBezTo>
                    <a:pt x="1126" y="311"/>
                    <a:pt x="1076" y="328"/>
                    <a:pt x="1008" y="344"/>
                  </a:cubicBezTo>
                  <a:cubicBezTo>
                    <a:pt x="891" y="378"/>
                    <a:pt x="756" y="412"/>
                    <a:pt x="639" y="445"/>
                  </a:cubicBezTo>
                  <a:cubicBezTo>
                    <a:pt x="572" y="462"/>
                    <a:pt x="504" y="479"/>
                    <a:pt x="437" y="479"/>
                  </a:cubicBezTo>
                  <a:cubicBezTo>
                    <a:pt x="437" y="479"/>
                    <a:pt x="336" y="496"/>
                    <a:pt x="387" y="496"/>
                  </a:cubicBezTo>
                  <a:cubicBezTo>
                    <a:pt x="353" y="496"/>
                    <a:pt x="320" y="496"/>
                    <a:pt x="286" y="512"/>
                  </a:cubicBezTo>
                  <a:cubicBezTo>
                    <a:pt x="135" y="512"/>
                    <a:pt x="0" y="630"/>
                    <a:pt x="0" y="781"/>
                  </a:cubicBezTo>
                  <a:cubicBezTo>
                    <a:pt x="0" y="909"/>
                    <a:pt x="123" y="1068"/>
                    <a:pt x="265" y="1068"/>
                  </a:cubicBezTo>
                  <a:cubicBezTo>
                    <a:pt x="272" y="1068"/>
                    <a:pt x="279" y="1068"/>
                    <a:pt x="286" y="1067"/>
                  </a:cubicBezTo>
                  <a:cubicBezTo>
                    <a:pt x="874" y="1000"/>
                    <a:pt x="1429" y="832"/>
                    <a:pt x="1933" y="529"/>
                  </a:cubicBezTo>
                  <a:cubicBezTo>
                    <a:pt x="2067" y="445"/>
                    <a:pt x="2117" y="260"/>
                    <a:pt x="2033" y="143"/>
                  </a:cubicBezTo>
                  <a:cubicBezTo>
                    <a:pt x="1989" y="53"/>
                    <a:pt x="1892" y="1"/>
                    <a:pt x="1797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8" name="Google Shape;1088;p53"/>
          <p:cNvGrpSpPr/>
          <p:nvPr/>
        </p:nvGrpSpPr>
        <p:grpSpPr>
          <a:xfrm>
            <a:off x="1441030" y="4756155"/>
            <a:ext cx="136170" cy="132216"/>
            <a:chOff x="1429580" y="298855"/>
            <a:chExt cx="136170" cy="132216"/>
          </a:xfrm>
        </p:grpSpPr>
        <p:sp>
          <p:nvSpPr>
            <p:cNvPr id="1089" name="Google Shape;1089;p53"/>
            <p:cNvSpPr/>
            <p:nvPr/>
          </p:nvSpPr>
          <p:spPr>
            <a:xfrm>
              <a:off x="1429580" y="377308"/>
              <a:ext cx="54378" cy="42473"/>
            </a:xfrm>
            <a:custGeom>
              <a:rect b="b" l="l" r="r" t="t"/>
              <a:pathLst>
                <a:path extrusionOk="0" h="1328" w="1698">
                  <a:moveTo>
                    <a:pt x="840" y="1"/>
                  </a:moveTo>
                  <a:cubicBezTo>
                    <a:pt x="0" y="1"/>
                    <a:pt x="0" y="1328"/>
                    <a:pt x="840" y="1328"/>
                  </a:cubicBezTo>
                  <a:cubicBezTo>
                    <a:pt x="1697" y="1328"/>
                    <a:pt x="1697" y="1"/>
                    <a:pt x="840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3"/>
            <p:cNvSpPr/>
            <p:nvPr/>
          </p:nvSpPr>
          <p:spPr>
            <a:xfrm>
              <a:off x="1474223" y="298855"/>
              <a:ext cx="54923" cy="41929"/>
            </a:xfrm>
            <a:custGeom>
              <a:rect b="b" l="l" r="r" t="t"/>
              <a:pathLst>
                <a:path extrusionOk="0" h="1311" w="1715">
                  <a:moveTo>
                    <a:pt x="858" y="0"/>
                  </a:moveTo>
                  <a:cubicBezTo>
                    <a:pt x="1" y="0"/>
                    <a:pt x="1" y="1311"/>
                    <a:pt x="858" y="1311"/>
                  </a:cubicBezTo>
                  <a:cubicBezTo>
                    <a:pt x="1715" y="1311"/>
                    <a:pt x="1715" y="0"/>
                    <a:pt x="858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3"/>
            <p:cNvSpPr/>
            <p:nvPr/>
          </p:nvSpPr>
          <p:spPr>
            <a:xfrm>
              <a:off x="1510827" y="388598"/>
              <a:ext cx="54923" cy="42473"/>
            </a:xfrm>
            <a:custGeom>
              <a:rect b="b" l="l" r="r" t="t"/>
              <a:pathLst>
                <a:path extrusionOk="0" h="1328" w="1715">
                  <a:moveTo>
                    <a:pt x="857" y="0"/>
                  </a:moveTo>
                  <a:cubicBezTo>
                    <a:pt x="0" y="0"/>
                    <a:pt x="0" y="1328"/>
                    <a:pt x="857" y="1328"/>
                  </a:cubicBezTo>
                  <a:cubicBezTo>
                    <a:pt x="1714" y="1328"/>
                    <a:pt x="1714" y="0"/>
                    <a:pt x="857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2" name="Google Shape;1092;p53"/>
          <p:cNvSpPr/>
          <p:nvPr/>
        </p:nvSpPr>
        <p:spPr>
          <a:xfrm>
            <a:off x="306170" y="4261188"/>
            <a:ext cx="146931" cy="132216"/>
          </a:xfrm>
          <a:custGeom>
            <a:rect b="b" l="l" r="r" t="t"/>
            <a:pathLst>
              <a:path extrusionOk="0" h="4134" w="4588">
                <a:moveTo>
                  <a:pt x="2447" y="1"/>
                </a:moveTo>
                <a:cubicBezTo>
                  <a:pt x="2362" y="1"/>
                  <a:pt x="2279" y="39"/>
                  <a:pt x="2236" y="108"/>
                </a:cubicBezTo>
                <a:cubicBezTo>
                  <a:pt x="1967" y="495"/>
                  <a:pt x="1765" y="881"/>
                  <a:pt x="1563" y="1284"/>
                </a:cubicBezTo>
                <a:cubicBezTo>
                  <a:pt x="1110" y="1301"/>
                  <a:pt x="639" y="1351"/>
                  <a:pt x="203" y="1503"/>
                </a:cubicBezTo>
                <a:cubicBezTo>
                  <a:pt x="18" y="1587"/>
                  <a:pt x="1" y="1855"/>
                  <a:pt x="152" y="1973"/>
                </a:cubicBezTo>
                <a:cubicBezTo>
                  <a:pt x="438" y="2158"/>
                  <a:pt x="723" y="2343"/>
                  <a:pt x="1009" y="2511"/>
                </a:cubicBezTo>
                <a:cubicBezTo>
                  <a:pt x="891" y="2763"/>
                  <a:pt x="757" y="3032"/>
                  <a:pt x="606" y="3284"/>
                </a:cubicBezTo>
                <a:cubicBezTo>
                  <a:pt x="493" y="3485"/>
                  <a:pt x="671" y="3704"/>
                  <a:pt x="845" y="3704"/>
                </a:cubicBezTo>
                <a:cubicBezTo>
                  <a:pt x="904" y="3704"/>
                  <a:pt x="962" y="3679"/>
                  <a:pt x="1009" y="3620"/>
                </a:cubicBezTo>
                <a:cubicBezTo>
                  <a:pt x="1026" y="3620"/>
                  <a:pt x="1043" y="3620"/>
                  <a:pt x="1059" y="3603"/>
                </a:cubicBezTo>
                <a:cubicBezTo>
                  <a:pt x="1379" y="3435"/>
                  <a:pt x="1715" y="3300"/>
                  <a:pt x="2051" y="3183"/>
                </a:cubicBezTo>
                <a:cubicBezTo>
                  <a:pt x="2387" y="3418"/>
                  <a:pt x="2723" y="3704"/>
                  <a:pt x="2992" y="4040"/>
                </a:cubicBezTo>
                <a:cubicBezTo>
                  <a:pt x="3046" y="4105"/>
                  <a:pt x="3118" y="4133"/>
                  <a:pt x="3189" y="4133"/>
                </a:cubicBezTo>
                <a:cubicBezTo>
                  <a:pt x="3338" y="4133"/>
                  <a:pt x="3485" y="4009"/>
                  <a:pt x="3462" y="3838"/>
                </a:cubicBezTo>
                <a:cubicBezTo>
                  <a:pt x="3412" y="3468"/>
                  <a:pt x="3395" y="3082"/>
                  <a:pt x="3361" y="2696"/>
                </a:cubicBezTo>
                <a:cubicBezTo>
                  <a:pt x="3748" y="2528"/>
                  <a:pt x="4117" y="2326"/>
                  <a:pt x="4437" y="2024"/>
                </a:cubicBezTo>
                <a:cubicBezTo>
                  <a:pt x="4588" y="1872"/>
                  <a:pt x="4537" y="1587"/>
                  <a:pt x="4302" y="1553"/>
                </a:cubicBezTo>
                <a:cubicBezTo>
                  <a:pt x="3933" y="1519"/>
                  <a:pt x="3563" y="1469"/>
                  <a:pt x="3193" y="1419"/>
                </a:cubicBezTo>
                <a:cubicBezTo>
                  <a:pt x="3076" y="948"/>
                  <a:pt x="2924" y="511"/>
                  <a:pt x="2656" y="108"/>
                </a:cubicBezTo>
                <a:cubicBezTo>
                  <a:pt x="2607" y="35"/>
                  <a:pt x="2526" y="1"/>
                  <a:pt x="2447" y="1"/>
                </a:cubicBezTo>
                <a:close/>
              </a:path>
            </a:pathLst>
          </a:custGeom>
          <a:solidFill>
            <a:srgbClr val="0000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54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helsea Market"/>
                <a:ea typeface="Chelsea Market"/>
                <a:cs typeface="Chelsea Market"/>
                <a:sym typeface="Chelsea Market"/>
              </a:rPr>
              <a:t>Purpose of UPK</a:t>
            </a:r>
            <a:endParaRPr sz="36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098" name="Google Shape;1098;p54"/>
          <p:cNvSpPr txBox="1"/>
          <p:nvPr>
            <p:ph idx="1" type="body"/>
          </p:nvPr>
        </p:nvSpPr>
        <p:spPr>
          <a:xfrm>
            <a:off x="729450" y="1908750"/>
            <a:ext cx="3927000" cy="24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</a:rPr>
              <a:t>To ensure every four-year old child – regardless of background, race, zip code, immigration status, or income level – has access to a quality learning experience the year before kindergarten.</a:t>
            </a:r>
            <a:endParaRPr sz="1500">
              <a:solidFill>
                <a:srgbClr val="666666"/>
              </a:solidFill>
            </a:endParaRPr>
          </a:p>
          <a:p>
            <a:pPr indent="0" lvl="0" marL="1143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83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9" name="Google Shape;109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524" y="891475"/>
            <a:ext cx="3927000" cy="383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199" y="4233030"/>
            <a:ext cx="607800" cy="61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54"/>
          <p:cNvSpPr txBox="1"/>
          <p:nvPr/>
        </p:nvSpPr>
        <p:spPr>
          <a:xfrm>
            <a:off x="839425" y="4282575"/>
            <a:ext cx="25998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Orange County Department of Education</a:t>
            </a:r>
            <a:endParaRPr sz="7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Educational Services Division</a:t>
            </a:r>
            <a:endParaRPr sz="7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Early Learning Services</a:t>
            </a:r>
            <a:endParaRPr sz="7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55"/>
          <p:cNvSpPr txBox="1"/>
          <p:nvPr>
            <p:ph type="title"/>
          </p:nvPr>
        </p:nvSpPr>
        <p:spPr>
          <a:xfrm>
            <a:off x="639755" y="28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helsea Market"/>
                <a:ea typeface="Chelsea Market"/>
                <a:cs typeface="Chelsea Market"/>
                <a:sym typeface="Chelsea Market"/>
              </a:rPr>
              <a:t>UPK in California</a:t>
            </a:r>
            <a:endParaRPr sz="36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07" name="Google Shape;1107;p55"/>
          <p:cNvSpPr/>
          <p:nvPr/>
        </p:nvSpPr>
        <p:spPr>
          <a:xfrm>
            <a:off x="5090325" y="-205250"/>
            <a:ext cx="4427225" cy="1168050"/>
          </a:xfrm>
          <a:custGeom>
            <a:rect b="b" l="l" r="r" t="t"/>
            <a:pathLst>
              <a:path extrusionOk="0" h="46722" w="177089">
                <a:moveTo>
                  <a:pt x="0" y="0"/>
                </a:moveTo>
                <a:cubicBezTo>
                  <a:pt x="12478" y="14261"/>
                  <a:pt x="32411" y="22279"/>
                  <a:pt x="51207" y="24689"/>
                </a:cubicBezTo>
                <a:cubicBezTo>
                  <a:pt x="58808" y="25664"/>
                  <a:pt x="67306" y="25858"/>
                  <a:pt x="74067" y="22251"/>
                </a:cubicBezTo>
                <a:cubicBezTo>
                  <a:pt x="76459" y="20975"/>
                  <a:pt x="74868" y="14983"/>
                  <a:pt x="72238" y="14326"/>
                </a:cubicBezTo>
                <a:cubicBezTo>
                  <a:pt x="70698" y="13942"/>
                  <a:pt x="68841" y="15808"/>
                  <a:pt x="68580" y="17374"/>
                </a:cubicBezTo>
                <a:cubicBezTo>
                  <a:pt x="66822" y="27916"/>
                  <a:pt x="85935" y="32919"/>
                  <a:pt x="96622" y="32919"/>
                </a:cubicBezTo>
                <a:cubicBezTo>
                  <a:pt x="106864" y="32919"/>
                  <a:pt x="116916" y="24433"/>
                  <a:pt x="126797" y="27127"/>
                </a:cubicBezTo>
                <a:cubicBezTo>
                  <a:pt x="137210" y="29966"/>
                  <a:pt x="144488" y="39566"/>
                  <a:pt x="153924" y="44806"/>
                </a:cubicBezTo>
                <a:cubicBezTo>
                  <a:pt x="160689" y="48563"/>
                  <a:pt x="169749" y="45731"/>
                  <a:pt x="177089" y="43282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sp>
      <p:cxnSp>
        <p:nvCxnSpPr>
          <p:cNvPr id="1108" name="Google Shape;1108;p55"/>
          <p:cNvCxnSpPr/>
          <p:nvPr/>
        </p:nvCxnSpPr>
        <p:spPr>
          <a:xfrm>
            <a:off x="-74750" y="4960050"/>
            <a:ext cx="93765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09" name="Google Shape;110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98" y="746200"/>
            <a:ext cx="7387191" cy="4172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56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helsea Market"/>
                <a:ea typeface="Chelsea Market"/>
                <a:cs typeface="Chelsea Market"/>
                <a:sym typeface="Chelsea Market"/>
              </a:rPr>
              <a:t>UPK Planning Process</a:t>
            </a:r>
            <a:endParaRPr sz="36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15" name="Google Shape;1115;p56"/>
          <p:cNvSpPr txBox="1"/>
          <p:nvPr>
            <p:ph idx="2" type="title"/>
          </p:nvPr>
        </p:nvSpPr>
        <p:spPr>
          <a:xfrm>
            <a:off x="3454211" y="2330548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Engagement and Partnerships</a:t>
            </a:r>
            <a:endParaRPr/>
          </a:p>
        </p:txBody>
      </p:sp>
      <p:sp>
        <p:nvSpPr>
          <p:cNvPr id="1116" name="Google Shape;1116;p56"/>
          <p:cNvSpPr txBox="1"/>
          <p:nvPr>
            <p:ph idx="3" type="title"/>
          </p:nvPr>
        </p:nvSpPr>
        <p:spPr>
          <a:xfrm>
            <a:off x="6415949" y="2471648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Workforce</a:t>
            </a:r>
            <a:r>
              <a:rPr lang="en"/>
              <a:t>, Recruitment, and Professional Development</a:t>
            </a:r>
            <a:endParaRPr/>
          </a:p>
        </p:txBody>
      </p:sp>
      <p:sp>
        <p:nvSpPr>
          <p:cNvPr id="1117" name="Google Shape;1117;p56"/>
          <p:cNvSpPr txBox="1"/>
          <p:nvPr>
            <p:ph idx="5" type="title"/>
          </p:nvPr>
        </p:nvSpPr>
        <p:spPr>
          <a:xfrm>
            <a:off x="3570449" y="3898523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Curriculum, Instruction, and Assessment</a:t>
            </a:r>
            <a:endParaRPr/>
          </a:p>
        </p:txBody>
      </p:sp>
      <p:sp>
        <p:nvSpPr>
          <p:cNvPr id="1118" name="Google Shape;1118;p56"/>
          <p:cNvSpPr txBox="1"/>
          <p:nvPr>
            <p:ph idx="7" type="title"/>
          </p:nvPr>
        </p:nvSpPr>
        <p:spPr>
          <a:xfrm>
            <a:off x="952711" y="3840523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Facilities, Services, and Operations</a:t>
            </a:r>
            <a:endParaRPr/>
          </a:p>
        </p:txBody>
      </p:sp>
      <p:sp>
        <p:nvSpPr>
          <p:cNvPr id="1119" name="Google Shape;1119;p56"/>
          <p:cNvSpPr txBox="1"/>
          <p:nvPr>
            <p:ph idx="2" type="title"/>
          </p:nvPr>
        </p:nvSpPr>
        <p:spPr>
          <a:xfrm>
            <a:off x="814436" y="2322473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 and Coherence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57"/>
          <p:cNvSpPr/>
          <p:nvPr/>
        </p:nvSpPr>
        <p:spPr>
          <a:xfrm>
            <a:off x="6178750" y="1500300"/>
            <a:ext cx="1789500" cy="5727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57"/>
          <p:cNvSpPr/>
          <p:nvPr/>
        </p:nvSpPr>
        <p:spPr>
          <a:xfrm>
            <a:off x="3677250" y="1500300"/>
            <a:ext cx="1789500" cy="5727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57"/>
          <p:cNvSpPr/>
          <p:nvPr/>
        </p:nvSpPr>
        <p:spPr>
          <a:xfrm>
            <a:off x="1175750" y="1500300"/>
            <a:ext cx="1789500" cy="5727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57"/>
          <p:cNvSpPr txBox="1"/>
          <p:nvPr>
            <p:ph type="title"/>
          </p:nvPr>
        </p:nvSpPr>
        <p:spPr>
          <a:xfrm>
            <a:off x="639755" y="561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helsea Market"/>
                <a:ea typeface="Chelsea Market"/>
                <a:cs typeface="Chelsea Market"/>
                <a:sym typeface="Chelsea Market"/>
              </a:rPr>
              <a:t>UPK in Lowell Joint</a:t>
            </a:r>
            <a:endParaRPr sz="36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28" name="Google Shape;1128;p57"/>
          <p:cNvSpPr txBox="1"/>
          <p:nvPr>
            <p:ph idx="2" type="title"/>
          </p:nvPr>
        </p:nvSpPr>
        <p:spPr>
          <a:xfrm>
            <a:off x="947675" y="1545450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Part Day Preschool</a:t>
            </a:r>
            <a:endParaRPr sz="1400"/>
          </a:p>
        </p:txBody>
      </p:sp>
      <p:sp>
        <p:nvSpPr>
          <p:cNvPr id="1129" name="Google Shape;1129;p57"/>
          <p:cNvSpPr txBox="1"/>
          <p:nvPr>
            <p:ph idx="1" type="subTitle"/>
          </p:nvPr>
        </p:nvSpPr>
        <p:spPr>
          <a:xfrm>
            <a:off x="952700" y="2128150"/>
            <a:ext cx="2235600" cy="17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Offered at Jordan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 Session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8:00am-11:00am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PM Session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12:15pm-3:15pm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57"/>
          <p:cNvSpPr txBox="1"/>
          <p:nvPr>
            <p:ph idx="4" type="subTitle"/>
          </p:nvPr>
        </p:nvSpPr>
        <p:spPr>
          <a:xfrm>
            <a:off x="3454200" y="2112175"/>
            <a:ext cx="2235600" cy="14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Offered at Olita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 Off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7:45am-8:00am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Day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8:00am-2:30pm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57"/>
          <p:cNvSpPr txBox="1"/>
          <p:nvPr>
            <p:ph idx="6" type="subTitle"/>
          </p:nvPr>
        </p:nvSpPr>
        <p:spPr>
          <a:xfrm>
            <a:off x="5955675" y="2188275"/>
            <a:ext cx="2235600" cy="18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Offered at all 5 Elementary Schools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4-years-old by: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2022-2023: </a:t>
            </a:r>
            <a:r>
              <a:rPr lang="en"/>
              <a:t>February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2023-2024: </a:t>
            </a:r>
            <a:r>
              <a:rPr lang="en"/>
              <a:t>April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2024-2025: </a:t>
            </a:r>
            <a:r>
              <a:rPr lang="en"/>
              <a:t>June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2025-2025: </a:t>
            </a:r>
            <a:r>
              <a:rPr lang="en"/>
              <a:t>September 1</a:t>
            </a:r>
            <a:endParaRPr/>
          </a:p>
        </p:txBody>
      </p:sp>
      <p:sp>
        <p:nvSpPr>
          <p:cNvPr id="1132" name="Google Shape;1132;p57"/>
          <p:cNvSpPr txBox="1"/>
          <p:nvPr>
            <p:ph idx="2" type="title"/>
          </p:nvPr>
        </p:nvSpPr>
        <p:spPr>
          <a:xfrm>
            <a:off x="3462275" y="1545450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Full</a:t>
            </a:r>
            <a:r>
              <a:rPr lang="en" sz="1400"/>
              <a:t> Day Preschool</a:t>
            </a:r>
            <a:endParaRPr sz="1400"/>
          </a:p>
        </p:txBody>
      </p:sp>
      <p:sp>
        <p:nvSpPr>
          <p:cNvPr id="1133" name="Google Shape;1133;p57"/>
          <p:cNvSpPr txBox="1"/>
          <p:nvPr>
            <p:ph idx="2" type="title"/>
          </p:nvPr>
        </p:nvSpPr>
        <p:spPr>
          <a:xfrm>
            <a:off x="5976875" y="1621650"/>
            <a:ext cx="22356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Transitional Kindergarten</a:t>
            </a:r>
            <a:endParaRPr sz="1400"/>
          </a:p>
        </p:txBody>
      </p:sp>
      <p:sp>
        <p:nvSpPr>
          <p:cNvPr id="1134" name="Google Shape;1134;p57"/>
          <p:cNvSpPr txBox="1"/>
          <p:nvPr>
            <p:ph idx="2" type="title"/>
          </p:nvPr>
        </p:nvSpPr>
        <p:spPr>
          <a:xfrm>
            <a:off x="33275" y="4212450"/>
            <a:ext cx="36441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California State Preschool Program (CSPP) Funding available at both preschools for qualified families.</a:t>
            </a:r>
            <a:endParaRPr sz="1400"/>
          </a:p>
        </p:txBody>
      </p:sp>
      <p:sp>
        <p:nvSpPr>
          <p:cNvPr id="1135" name="Google Shape;1135;p57"/>
          <p:cNvSpPr txBox="1"/>
          <p:nvPr/>
        </p:nvSpPr>
        <p:spPr>
          <a:xfrm>
            <a:off x="3677375" y="3704550"/>
            <a:ext cx="1871700" cy="507900"/>
          </a:xfrm>
          <a:prstGeom prst="rect">
            <a:avLst/>
          </a:prstGeom>
          <a:solidFill>
            <a:srgbClr val="F39D8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Learning Link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58"/>
          <p:cNvSpPr/>
          <p:nvPr/>
        </p:nvSpPr>
        <p:spPr>
          <a:xfrm>
            <a:off x="762150" y="3136125"/>
            <a:ext cx="959400" cy="9594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58"/>
          <p:cNvSpPr/>
          <p:nvPr/>
        </p:nvSpPr>
        <p:spPr>
          <a:xfrm>
            <a:off x="762150" y="1710950"/>
            <a:ext cx="959400" cy="9594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58"/>
          <p:cNvSpPr/>
          <p:nvPr/>
        </p:nvSpPr>
        <p:spPr>
          <a:xfrm>
            <a:off x="5090325" y="1710950"/>
            <a:ext cx="959400" cy="9594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58"/>
          <p:cNvSpPr/>
          <p:nvPr/>
        </p:nvSpPr>
        <p:spPr>
          <a:xfrm>
            <a:off x="5090325" y="3136125"/>
            <a:ext cx="959400" cy="959400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58"/>
          <p:cNvSpPr txBox="1"/>
          <p:nvPr>
            <p:ph type="title"/>
          </p:nvPr>
        </p:nvSpPr>
        <p:spPr>
          <a:xfrm>
            <a:off x="639755" y="256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helsea Market"/>
                <a:ea typeface="Chelsea Market"/>
                <a:cs typeface="Chelsea Market"/>
                <a:sym typeface="Chelsea Market"/>
              </a:rPr>
              <a:t>UPK</a:t>
            </a:r>
            <a:r>
              <a:rPr lang="en" sz="3600">
                <a:latin typeface="Chelsea Market"/>
                <a:ea typeface="Chelsea Market"/>
                <a:cs typeface="Chelsea Market"/>
                <a:sym typeface="Chelsea Market"/>
              </a:rPr>
              <a:t> Components</a:t>
            </a:r>
            <a:endParaRPr sz="36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45" name="Google Shape;1145;p58"/>
          <p:cNvSpPr txBox="1"/>
          <p:nvPr>
            <p:ph idx="2" type="title"/>
          </p:nvPr>
        </p:nvSpPr>
        <p:spPr>
          <a:xfrm>
            <a:off x="1859625" y="1710950"/>
            <a:ext cx="23268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</a:t>
            </a:r>
            <a:endParaRPr/>
          </a:p>
        </p:txBody>
      </p:sp>
      <p:sp>
        <p:nvSpPr>
          <p:cNvPr id="1146" name="Google Shape;1146;p58"/>
          <p:cNvSpPr txBox="1"/>
          <p:nvPr>
            <p:ph idx="3" type="title"/>
          </p:nvPr>
        </p:nvSpPr>
        <p:spPr>
          <a:xfrm>
            <a:off x="315134" y="1799225"/>
            <a:ext cx="1209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47" name="Google Shape;1147;p58"/>
          <p:cNvSpPr txBox="1"/>
          <p:nvPr>
            <p:ph idx="4" type="title"/>
          </p:nvPr>
        </p:nvSpPr>
        <p:spPr>
          <a:xfrm>
            <a:off x="6170913" y="1710950"/>
            <a:ext cx="20898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Staffing</a:t>
            </a:r>
            <a:endParaRPr/>
          </a:p>
        </p:txBody>
      </p:sp>
      <p:sp>
        <p:nvSpPr>
          <p:cNvPr id="1148" name="Google Shape;1148;p58"/>
          <p:cNvSpPr txBox="1"/>
          <p:nvPr>
            <p:ph idx="5" type="subTitle"/>
          </p:nvPr>
        </p:nvSpPr>
        <p:spPr>
          <a:xfrm>
            <a:off x="6170928" y="2101725"/>
            <a:ext cx="254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Credentialed Teachers: Preschool - Child Development Permit; TK - Multiple Subject Credential</a:t>
            </a:r>
            <a:endParaRPr/>
          </a:p>
        </p:txBody>
      </p:sp>
      <p:sp>
        <p:nvSpPr>
          <p:cNvPr id="1149" name="Google Shape;1149;p58"/>
          <p:cNvSpPr txBox="1"/>
          <p:nvPr>
            <p:ph idx="6" type="title"/>
          </p:nvPr>
        </p:nvSpPr>
        <p:spPr>
          <a:xfrm>
            <a:off x="4681911" y="1799225"/>
            <a:ext cx="1209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50" name="Google Shape;1150;p58"/>
          <p:cNvSpPr txBox="1"/>
          <p:nvPr>
            <p:ph idx="7" type="title"/>
          </p:nvPr>
        </p:nvSpPr>
        <p:spPr>
          <a:xfrm>
            <a:off x="1859626" y="3166500"/>
            <a:ext cx="23268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151" name="Google Shape;1151;p58"/>
          <p:cNvSpPr txBox="1"/>
          <p:nvPr>
            <p:ph idx="8" type="subTitle"/>
          </p:nvPr>
        </p:nvSpPr>
        <p:spPr>
          <a:xfrm>
            <a:off x="1859613" y="3557275"/>
            <a:ext cx="208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Desired Results Developmental Profile (DRDP)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58"/>
          <p:cNvSpPr txBox="1"/>
          <p:nvPr>
            <p:ph idx="9" type="title"/>
          </p:nvPr>
        </p:nvSpPr>
        <p:spPr>
          <a:xfrm>
            <a:off x="370611" y="3254775"/>
            <a:ext cx="1209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53" name="Google Shape;1153;p58"/>
          <p:cNvSpPr txBox="1"/>
          <p:nvPr>
            <p:ph idx="13" type="title"/>
          </p:nvPr>
        </p:nvSpPr>
        <p:spPr>
          <a:xfrm>
            <a:off x="6170913" y="3166500"/>
            <a:ext cx="20898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154" name="Google Shape;1154;p58"/>
          <p:cNvSpPr txBox="1"/>
          <p:nvPr>
            <p:ph idx="14" type="subTitle"/>
          </p:nvPr>
        </p:nvSpPr>
        <p:spPr>
          <a:xfrm>
            <a:off x="6170927" y="3557275"/>
            <a:ext cx="239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Dedicated classroom space, Developmentally Appropriate Practices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58"/>
          <p:cNvSpPr txBox="1"/>
          <p:nvPr>
            <p:ph idx="15" type="title"/>
          </p:nvPr>
        </p:nvSpPr>
        <p:spPr>
          <a:xfrm>
            <a:off x="4681911" y="3254775"/>
            <a:ext cx="1209300" cy="7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56" name="Google Shape;1156;p58"/>
          <p:cNvSpPr/>
          <p:nvPr/>
        </p:nvSpPr>
        <p:spPr>
          <a:xfrm>
            <a:off x="5090325" y="-205250"/>
            <a:ext cx="4427225" cy="1168050"/>
          </a:xfrm>
          <a:custGeom>
            <a:rect b="b" l="l" r="r" t="t"/>
            <a:pathLst>
              <a:path extrusionOk="0" h="46722" w="177089">
                <a:moveTo>
                  <a:pt x="0" y="0"/>
                </a:moveTo>
                <a:cubicBezTo>
                  <a:pt x="12478" y="14261"/>
                  <a:pt x="32411" y="22279"/>
                  <a:pt x="51207" y="24689"/>
                </a:cubicBezTo>
                <a:cubicBezTo>
                  <a:pt x="58808" y="25664"/>
                  <a:pt x="67306" y="25858"/>
                  <a:pt x="74067" y="22251"/>
                </a:cubicBezTo>
                <a:cubicBezTo>
                  <a:pt x="76459" y="20975"/>
                  <a:pt x="74868" y="14983"/>
                  <a:pt x="72238" y="14326"/>
                </a:cubicBezTo>
                <a:cubicBezTo>
                  <a:pt x="70698" y="13942"/>
                  <a:pt x="68841" y="15808"/>
                  <a:pt x="68580" y="17374"/>
                </a:cubicBezTo>
                <a:cubicBezTo>
                  <a:pt x="66822" y="27916"/>
                  <a:pt x="85935" y="32919"/>
                  <a:pt x="96622" y="32919"/>
                </a:cubicBezTo>
                <a:cubicBezTo>
                  <a:pt x="106864" y="32919"/>
                  <a:pt x="116916" y="24433"/>
                  <a:pt x="126797" y="27127"/>
                </a:cubicBezTo>
                <a:cubicBezTo>
                  <a:pt x="137210" y="29966"/>
                  <a:pt x="144488" y="39566"/>
                  <a:pt x="153924" y="44806"/>
                </a:cubicBezTo>
                <a:cubicBezTo>
                  <a:pt x="160689" y="48563"/>
                  <a:pt x="169749" y="45731"/>
                  <a:pt x="177089" y="43282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sp>
      <p:cxnSp>
        <p:nvCxnSpPr>
          <p:cNvPr id="1157" name="Google Shape;1157;p58"/>
          <p:cNvCxnSpPr/>
          <p:nvPr/>
        </p:nvCxnSpPr>
        <p:spPr>
          <a:xfrm>
            <a:off x="-74750" y="4960050"/>
            <a:ext cx="93765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8" name="Google Shape;1158;p58"/>
          <p:cNvSpPr txBox="1"/>
          <p:nvPr>
            <p:ph idx="1" type="subTitle"/>
          </p:nvPr>
        </p:nvSpPr>
        <p:spPr>
          <a:xfrm>
            <a:off x="1859613" y="2101725"/>
            <a:ext cx="208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California</a:t>
            </a:r>
            <a:r>
              <a:rPr lang="en"/>
              <a:t> Preschool Learning Foundations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59"/>
          <p:cNvSpPr txBox="1"/>
          <p:nvPr>
            <p:ph type="title"/>
          </p:nvPr>
        </p:nvSpPr>
        <p:spPr>
          <a:xfrm>
            <a:off x="639755" y="180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helsea Market"/>
                <a:ea typeface="Chelsea Market"/>
                <a:cs typeface="Chelsea Market"/>
                <a:sym typeface="Chelsea Market"/>
              </a:rPr>
              <a:t>Next Steps</a:t>
            </a:r>
            <a:endParaRPr sz="36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cxnSp>
        <p:nvCxnSpPr>
          <p:cNvPr id="1164" name="Google Shape;1164;p59"/>
          <p:cNvCxnSpPr/>
          <p:nvPr/>
        </p:nvCxnSpPr>
        <p:spPr>
          <a:xfrm>
            <a:off x="878700" y="3090057"/>
            <a:ext cx="7386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5" name="Google Shape;1165;p59"/>
          <p:cNvSpPr/>
          <p:nvPr/>
        </p:nvSpPr>
        <p:spPr>
          <a:xfrm>
            <a:off x="1310238" y="1855075"/>
            <a:ext cx="984600" cy="9846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1</a:t>
            </a:r>
            <a:endParaRPr sz="2400"/>
          </a:p>
        </p:txBody>
      </p:sp>
      <p:sp>
        <p:nvSpPr>
          <p:cNvPr id="1166" name="Google Shape;1166;p59"/>
          <p:cNvSpPr/>
          <p:nvPr/>
        </p:nvSpPr>
        <p:spPr>
          <a:xfrm>
            <a:off x="3156546" y="3322700"/>
            <a:ext cx="984600" cy="9846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2</a:t>
            </a:r>
            <a:endParaRPr/>
          </a:p>
        </p:txBody>
      </p:sp>
      <p:sp>
        <p:nvSpPr>
          <p:cNvPr id="1167" name="Google Shape;1167;p59"/>
          <p:cNvSpPr/>
          <p:nvPr/>
        </p:nvSpPr>
        <p:spPr>
          <a:xfrm>
            <a:off x="5002854" y="1855075"/>
            <a:ext cx="984600" cy="984600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3</a:t>
            </a:r>
            <a:endParaRPr/>
          </a:p>
        </p:txBody>
      </p:sp>
      <p:sp>
        <p:nvSpPr>
          <p:cNvPr id="1168" name="Google Shape;1168;p59"/>
          <p:cNvSpPr/>
          <p:nvPr/>
        </p:nvSpPr>
        <p:spPr>
          <a:xfrm>
            <a:off x="6849163" y="3322700"/>
            <a:ext cx="984600" cy="984600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4</a:t>
            </a:r>
            <a:endParaRPr/>
          </a:p>
        </p:txBody>
      </p:sp>
      <p:sp>
        <p:nvSpPr>
          <p:cNvPr id="1169" name="Google Shape;1169;p59"/>
          <p:cNvSpPr txBox="1"/>
          <p:nvPr>
            <p:ph idx="4294967295" type="subTitle"/>
          </p:nvPr>
        </p:nvSpPr>
        <p:spPr>
          <a:xfrm>
            <a:off x="946500" y="3775750"/>
            <a:ext cx="1712100" cy="13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Develop LJSD P-3 Alignment Plan</a:t>
            </a:r>
            <a:endParaRPr sz="1600"/>
          </a:p>
        </p:txBody>
      </p:sp>
      <p:sp>
        <p:nvSpPr>
          <p:cNvPr id="1170" name="Google Shape;1170;p59"/>
          <p:cNvSpPr txBox="1"/>
          <p:nvPr>
            <p:ph idx="4294967295" type="subTitle"/>
          </p:nvPr>
        </p:nvSpPr>
        <p:spPr>
          <a:xfrm>
            <a:off x="4589850" y="3775775"/>
            <a:ext cx="18375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PK/TK Training on Developmentally Appropriate Practices and Assessments</a:t>
            </a:r>
            <a:endParaRPr sz="1600"/>
          </a:p>
        </p:txBody>
      </p:sp>
      <p:cxnSp>
        <p:nvCxnSpPr>
          <p:cNvPr id="1171" name="Google Shape;1171;p59"/>
          <p:cNvCxnSpPr>
            <a:stCxn id="1169" idx="0"/>
            <a:endCxn id="1165" idx="4"/>
          </p:cNvCxnSpPr>
          <p:nvPr/>
        </p:nvCxnSpPr>
        <p:spPr>
          <a:xfrm rot="10800000">
            <a:off x="1802550" y="2839750"/>
            <a:ext cx="0" cy="936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2" name="Google Shape;1172;p59"/>
          <p:cNvCxnSpPr>
            <a:stCxn id="1166" idx="0"/>
            <a:endCxn id="1173" idx="2"/>
          </p:cNvCxnSpPr>
          <p:nvPr/>
        </p:nvCxnSpPr>
        <p:spPr>
          <a:xfrm rot="10800000">
            <a:off x="3648846" y="2062400"/>
            <a:ext cx="0" cy="1260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4" name="Google Shape;1174;p59"/>
          <p:cNvCxnSpPr>
            <a:stCxn id="1170" idx="0"/>
            <a:endCxn id="1167" idx="4"/>
          </p:cNvCxnSpPr>
          <p:nvPr/>
        </p:nvCxnSpPr>
        <p:spPr>
          <a:xfrm rot="10800000">
            <a:off x="5495100" y="2839775"/>
            <a:ext cx="13500" cy="936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5" name="Google Shape;1175;p59"/>
          <p:cNvCxnSpPr>
            <a:stCxn id="1168" idx="0"/>
            <a:endCxn id="1176" idx="2"/>
          </p:cNvCxnSpPr>
          <p:nvPr/>
        </p:nvCxnSpPr>
        <p:spPr>
          <a:xfrm rot="10800000">
            <a:off x="7341463" y="2443400"/>
            <a:ext cx="0" cy="879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7" name="Google Shape;1177;p59"/>
          <p:cNvSpPr txBox="1"/>
          <p:nvPr>
            <p:ph idx="4294967295" type="subTitle"/>
          </p:nvPr>
        </p:nvSpPr>
        <p:spPr>
          <a:xfrm>
            <a:off x="2801550" y="905825"/>
            <a:ext cx="17121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Provide PD for Early Learning Instructional Assistants</a:t>
            </a:r>
            <a:endParaRPr sz="1600"/>
          </a:p>
        </p:txBody>
      </p:sp>
      <p:sp>
        <p:nvSpPr>
          <p:cNvPr id="1178" name="Google Shape;1178;p59"/>
          <p:cNvSpPr txBox="1"/>
          <p:nvPr>
            <p:ph idx="4294967295" type="subTitle"/>
          </p:nvPr>
        </p:nvSpPr>
        <p:spPr>
          <a:xfrm>
            <a:off x="6485399" y="1399875"/>
            <a:ext cx="17121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Connect with community providers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60"/>
          <p:cNvSpPr/>
          <p:nvPr/>
        </p:nvSpPr>
        <p:spPr>
          <a:xfrm>
            <a:off x="8382410" y="-13416"/>
            <a:ext cx="769511" cy="939589"/>
          </a:xfrm>
          <a:custGeom>
            <a:rect b="b" l="l" r="r" t="t"/>
            <a:pathLst>
              <a:path extrusionOk="0" h="136271" w="149856">
                <a:moveTo>
                  <a:pt x="92057" y="16113"/>
                </a:moveTo>
                <a:lnTo>
                  <a:pt x="92057" y="16113"/>
                </a:lnTo>
                <a:cubicBezTo>
                  <a:pt x="91984" y="16331"/>
                  <a:pt x="91888" y="16561"/>
                  <a:pt x="91779" y="16779"/>
                </a:cubicBezTo>
                <a:cubicBezTo>
                  <a:pt x="91863" y="16573"/>
                  <a:pt x="91948" y="16367"/>
                  <a:pt x="92021" y="16138"/>
                </a:cubicBezTo>
                <a:lnTo>
                  <a:pt x="92057" y="16113"/>
                </a:lnTo>
                <a:close/>
                <a:moveTo>
                  <a:pt x="11674" y="29650"/>
                </a:moveTo>
                <a:lnTo>
                  <a:pt x="11674" y="29650"/>
                </a:lnTo>
                <a:cubicBezTo>
                  <a:pt x="11650" y="29710"/>
                  <a:pt x="11626" y="29771"/>
                  <a:pt x="11601" y="29819"/>
                </a:cubicBezTo>
                <a:cubicBezTo>
                  <a:pt x="11626" y="29771"/>
                  <a:pt x="11638" y="29698"/>
                  <a:pt x="11674" y="29650"/>
                </a:cubicBezTo>
                <a:close/>
                <a:moveTo>
                  <a:pt x="22851" y="1"/>
                </a:moveTo>
                <a:cubicBezTo>
                  <a:pt x="22839" y="37"/>
                  <a:pt x="22827" y="73"/>
                  <a:pt x="22815" y="121"/>
                </a:cubicBezTo>
                <a:cubicBezTo>
                  <a:pt x="22767" y="170"/>
                  <a:pt x="22730" y="230"/>
                  <a:pt x="22694" y="279"/>
                </a:cubicBezTo>
                <a:cubicBezTo>
                  <a:pt x="21351" y="484"/>
                  <a:pt x="20093" y="1222"/>
                  <a:pt x="19198" y="2964"/>
                </a:cubicBezTo>
                <a:cubicBezTo>
                  <a:pt x="19089" y="3170"/>
                  <a:pt x="18992" y="3376"/>
                  <a:pt x="18908" y="3569"/>
                </a:cubicBezTo>
                <a:cubicBezTo>
                  <a:pt x="18001" y="3944"/>
                  <a:pt x="17154" y="4670"/>
                  <a:pt x="16501" y="5928"/>
                </a:cubicBezTo>
                <a:cubicBezTo>
                  <a:pt x="16126" y="5861"/>
                  <a:pt x="15773" y="5830"/>
                  <a:pt x="15441" y="5830"/>
                </a:cubicBezTo>
                <a:cubicBezTo>
                  <a:pt x="14401" y="5830"/>
                  <a:pt x="13565" y="6129"/>
                  <a:pt x="12896" y="6533"/>
                </a:cubicBezTo>
                <a:cubicBezTo>
                  <a:pt x="11589" y="7331"/>
                  <a:pt x="10948" y="8553"/>
                  <a:pt x="10839" y="8795"/>
                </a:cubicBezTo>
                <a:cubicBezTo>
                  <a:pt x="10501" y="9533"/>
                  <a:pt x="10343" y="10234"/>
                  <a:pt x="10331" y="10875"/>
                </a:cubicBezTo>
                <a:cubicBezTo>
                  <a:pt x="9581" y="11347"/>
                  <a:pt x="8940" y="12097"/>
                  <a:pt x="8456" y="13246"/>
                </a:cubicBezTo>
                <a:cubicBezTo>
                  <a:pt x="8335" y="13525"/>
                  <a:pt x="7706" y="15158"/>
                  <a:pt x="8335" y="16948"/>
                </a:cubicBezTo>
                <a:cubicBezTo>
                  <a:pt x="8202" y="17190"/>
                  <a:pt x="8093" y="17432"/>
                  <a:pt x="7996" y="17662"/>
                </a:cubicBezTo>
                <a:cubicBezTo>
                  <a:pt x="7077" y="20021"/>
                  <a:pt x="7718" y="22041"/>
                  <a:pt x="9896" y="23686"/>
                </a:cubicBezTo>
                <a:cubicBezTo>
                  <a:pt x="9884" y="23710"/>
                  <a:pt x="9871" y="23746"/>
                  <a:pt x="9859" y="23771"/>
                </a:cubicBezTo>
                <a:cubicBezTo>
                  <a:pt x="9351" y="25246"/>
                  <a:pt x="9267" y="27267"/>
                  <a:pt x="11226" y="29238"/>
                </a:cubicBezTo>
                <a:cubicBezTo>
                  <a:pt x="10851" y="29734"/>
                  <a:pt x="10609" y="30242"/>
                  <a:pt x="10452" y="30702"/>
                </a:cubicBezTo>
                <a:cubicBezTo>
                  <a:pt x="8771" y="31440"/>
                  <a:pt x="8021" y="32916"/>
                  <a:pt x="7755" y="33605"/>
                </a:cubicBezTo>
                <a:cubicBezTo>
                  <a:pt x="4791" y="34065"/>
                  <a:pt x="3908" y="36448"/>
                  <a:pt x="3690" y="37343"/>
                </a:cubicBezTo>
                <a:cubicBezTo>
                  <a:pt x="3654" y="37476"/>
                  <a:pt x="3593" y="37730"/>
                  <a:pt x="3569" y="38045"/>
                </a:cubicBezTo>
                <a:cubicBezTo>
                  <a:pt x="2009" y="38553"/>
                  <a:pt x="726" y="39654"/>
                  <a:pt x="339" y="41928"/>
                </a:cubicBezTo>
                <a:cubicBezTo>
                  <a:pt x="1" y="43863"/>
                  <a:pt x="654" y="45254"/>
                  <a:pt x="1585" y="46234"/>
                </a:cubicBezTo>
                <a:cubicBezTo>
                  <a:pt x="884" y="47033"/>
                  <a:pt x="303" y="48133"/>
                  <a:pt x="291" y="49633"/>
                </a:cubicBezTo>
                <a:cubicBezTo>
                  <a:pt x="291" y="50819"/>
                  <a:pt x="714" y="54690"/>
                  <a:pt x="6412" y="54871"/>
                </a:cubicBezTo>
                <a:cubicBezTo>
                  <a:pt x="7162" y="54895"/>
                  <a:pt x="8226" y="54920"/>
                  <a:pt x="9509" y="54932"/>
                </a:cubicBezTo>
                <a:cubicBezTo>
                  <a:pt x="9654" y="54932"/>
                  <a:pt x="9799" y="54932"/>
                  <a:pt x="9944" y="54944"/>
                </a:cubicBezTo>
                <a:cubicBezTo>
                  <a:pt x="9037" y="56093"/>
                  <a:pt x="8505" y="57629"/>
                  <a:pt x="9206" y="59625"/>
                </a:cubicBezTo>
                <a:cubicBezTo>
                  <a:pt x="7694" y="61149"/>
                  <a:pt x="5009" y="63932"/>
                  <a:pt x="7222" y="67452"/>
                </a:cubicBezTo>
                <a:cubicBezTo>
                  <a:pt x="7803" y="68371"/>
                  <a:pt x="8456" y="68976"/>
                  <a:pt x="9146" y="69351"/>
                </a:cubicBezTo>
                <a:cubicBezTo>
                  <a:pt x="9351" y="69871"/>
                  <a:pt x="9678" y="70403"/>
                  <a:pt x="10138" y="70960"/>
                </a:cubicBezTo>
                <a:cubicBezTo>
                  <a:pt x="11299" y="72350"/>
                  <a:pt x="12601" y="72819"/>
                  <a:pt x="13864" y="72819"/>
                </a:cubicBezTo>
                <a:cubicBezTo>
                  <a:pt x="15611" y="72819"/>
                  <a:pt x="17283" y="71920"/>
                  <a:pt x="18400" y="71323"/>
                </a:cubicBezTo>
                <a:cubicBezTo>
                  <a:pt x="18823" y="71093"/>
                  <a:pt x="19259" y="70851"/>
                  <a:pt x="19537" y="70730"/>
                </a:cubicBezTo>
                <a:lnTo>
                  <a:pt x="19537" y="70730"/>
                </a:lnTo>
                <a:cubicBezTo>
                  <a:pt x="19162" y="70887"/>
                  <a:pt x="18654" y="71020"/>
                  <a:pt x="18073" y="71045"/>
                </a:cubicBezTo>
                <a:cubicBezTo>
                  <a:pt x="18654" y="70984"/>
                  <a:pt x="19283" y="70815"/>
                  <a:pt x="19972" y="70500"/>
                </a:cubicBezTo>
                <a:cubicBezTo>
                  <a:pt x="20190" y="71662"/>
                  <a:pt x="20807" y="72532"/>
                  <a:pt x="21351" y="73089"/>
                </a:cubicBezTo>
                <a:cubicBezTo>
                  <a:pt x="21218" y="73379"/>
                  <a:pt x="21097" y="73621"/>
                  <a:pt x="20988" y="73851"/>
                </a:cubicBezTo>
                <a:cubicBezTo>
                  <a:pt x="18581" y="78944"/>
                  <a:pt x="21811" y="81097"/>
                  <a:pt x="22876" y="81641"/>
                </a:cubicBezTo>
                <a:cubicBezTo>
                  <a:pt x="23408" y="81908"/>
                  <a:pt x="24260" y="82239"/>
                  <a:pt x="25263" y="82239"/>
                </a:cubicBezTo>
                <a:cubicBezTo>
                  <a:pt x="25627" y="82239"/>
                  <a:pt x="26011" y="82195"/>
                  <a:pt x="26408" y="82089"/>
                </a:cubicBezTo>
                <a:cubicBezTo>
                  <a:pt x="26867" y="82863"/>
                  <a:pt x="27630" y="83553"/>
                  <a:pt x="28803" y="84061"/>
                </a:cubicBezTo>
                <a:cubicBezTo>
                  <a:pt x="29580" y="84392"/>
                  <a:pt x="30290" y="84533"/>
                  <a:pt x="30937" y="84533"/>
                </a:cubicBezTo>
                <a:cubicBezTo>
                  <a:pt x="33079" y="84533"/>
                  <a:pt x="34525" y="82980"/>
                  <a:pt x="35408" y="81605"/>
                </a:cubicBezTo>
                <a:cubicBezTo>
                  <a:pt x="35505" y="81653"/>
                  <a:pt x="35613" y="81702"/>
                  <a:pt x="35710" y="81738"/>
                </a:cubicBezTo>
                <a:cubicBezTo>
                  <a:pt x="35444" y="83698"/>
                  <a:pt x="35928" y="85028"/>
                  <a:pt x="36642" y="85936"/>
                </a:cubicBezTo>
                <a:cubicBezTo>
                  <a:pt x="36896" y="87460"/>
                  <a:pt x="37718" y="88415"/>
                  <a:pt x="38553" y="89008"/>
                </a:cubicBezTo>
                <a:cubicBezTo>
                  <a:pt x="39061" y="89819"/>
                  <a:pt x="39775" y="90351"/>
                  <a:pt x="40525" y="90702"/>
                </a:cubicBezTo>
                <a:cubicBezTo>
                  <a:pt x="40767" y="90811"/>
                  <a:pt x="41009" y="90907"/>
                  <a:pt x="41251" y="90992"/>
                </a:cubicBezTo>
                <a:cubicBezTo>
                  <a:pt x="41671" y="91128"/>
                  <a:pt x="42281" y="91274"/>
                  <a:pt x="42980" y="91274"/>
                </a:cubicBezTo>
                <a:cubicBezTo>
                  <a:pt x="43649" y="91274"/>
                  <a:pt x="44400" y="91140"/>
                  <a:pt x="45146" y="90738"/>
                </a:cubicBezTo>
                <a:cubicBezTo>
                  <a:pt x="45242" y="90774"/>
                  <a:pt x="45339" y="90799"/>
                  <a:pt x="45412" y="90823"/>
                </a:cubicBezTo>
                <a:cubicBezTo>
                  <a:pt x="45605" y="90883"/>
                  <a:pt x="45835" y="90956"/>
                  <a:pt x="46101" y="91004"/>
                </a:cubicBezTo>
                <a:cubicBezTo>
                  <a:pt x="46597" y="91706"/>
                  <a:pt x="47335" y="92311"/>
                  <a:pt x="48424" y="92710"/>
                </a:cubicBezTo>
                <a:cubicBezTo>
                  <a:pt x="49101" y="94706"/>
                  <a:pt x="50746" y="95492"/>
                  <a:pt x="51654" y="95782"/>
                </a:cubicBezTo>
                <a:cubicBezTo>
                  <a:pt x="52304" y="95988"/>
                  <a:pt x="52898" y="96082"/>
                  <a:pt x="53441" y="96082"/>
                </a:cubicBezTo>
                <a:cubicBezTo>
                  <a:pt x="54749" y="96082"/>
                  <a:pt x="55765" y="95542"/>
                  <a:pt x="56577" y="94730"/>
                </a:cubicBezTo>
                <a:cubicBezTo>
                  <a:pt x="57194" y="95262"/>
                  <a:pt x="57859" y="95553"/>
                  <a:pt x="58319" y="95710"/>
                </a:cubicBezTo>
                <a:cubicBezTo>
                  <a:pt x="59007" y="95939"/>
                  <a:pt x="59632" y="96043"/>
                  <a:pt x="60204" y="96043"/>
                </a:cubicBezTo>
                <a:cubicBezTo>
                  <a:pt x="61019" y="96043"/>
                  <a:pt x="61723" y="95831"/>
                  <a:pt x="62335" y="95468"/>
                </a:cubicBezTo>
                <a:lnTo>
                  <a:pt x="62335" y="95468"/>
                </a:lnTo>
                <a:cubicBezTo>
                  <a:pt x="62117" y="99048"/>
                  <a:pt x="65130" y="100379"/>
                  <a:pt x="65517" y="100548"/>
                </a:cubicBezTo>
                <a:cubicBezTo>
                  <a:pt x="66128" y="100794"/>
                  <a:pt x="66814" y="100967"/>
                  <a:pt x="67538" y="100967"/>
                </a:cubicBezTo>
                <a:cubicBezTo>
                  <a:pt x="68776" y="100967"/>
                  <a:pt x="70123" y="100459"/>
                  <a:pt x="71384" y="98940"/>
                </a:cubicBezTo>
                <a:cubicBezTo>
                  <a:pt x="71420" y="98964"/>
                  <a:pt x="71456" y="98976"/>
                  <a:pt x="71480" y="98988"/>
                </a:cubicBezTo>
                <a:cubicBezTo>
                  <a:pt x="72154" y="99303"/>
                  <a:pt x="72928" y="99534"/>
                  <a:pt x="73756" y="99534"/>
                </a:cubicBezTo>
                <a:cubicBezTo>
                  <a:pt x="74743" y="99534"/>
                  <a:pt x="75805" y="99206"/>
                  <a:pt x="76863" y="98298"/>
                </a:cubicBezTo>
                <a:cubicBezTo>
                  <a:pt x="77263" y="98928"/>
                  <a:pt x="77892" y="99520"/>
                  <a:pt x="78787" y="100016"/>
                </a:cubicBezTo>
                <a:cubicBezTo>
                  <a:pt x="79326" y="100319"/>
                  <a:pt x="80221" y="100703"/>
                  <a:pt x="81304" y="100703"/>
                </a:cubicBezTo>
                <a:cubicBezTo>
                  <a:pt x="81996" y="100703"/>
                  <a:pt x="82764" y="100547"/>
                  <a:pt x="83565" y="100113"/>
                </a:cubicBezTo>
                <a:lnTo>
                  <a:pt x="83565" y="100113"/>
                </a:lnTo>
                <a:cubicBezTo>
                  <a:pt x="83311" y="100597"/>
                  <a:pt x="83093" y="101008"/>
                  <a:pt x="82912" y="101359"/>
                </a:cubicBezTo>
                <a:cubicBezTo>
                  <a:pt x="80335" y="106343"/>
                  <a:pt x="83117" y="108593"/>
                  <a:pt x="84412" y="109319"/>
                </a:cubicBezTo>
                <a:cubicBezTo>
                  <a:pt x="85051" y="109688"/>
                  <a:pt x="85907" y="110007"/>
                  <a:pt x="86955" y="110007"/>
                </a:cubicBezTo>
                <a:cubicBezTo>
                  <a:pt x="87692" y="110007"/>
                  <a:pt x="88525" y="109849"/>
                  <a:pt x="89444" y="109440"/>
                </a:cubicBezTo>
                <a:cubicBezTo>
                  <a:pt x="90521" y="109125"/>
                  <a:pt x="91621" y="108411"/>
                  <a:pt x="92589" y="107032"/>
                </a:cubicBezTo>
                <a:cubicBezTo>
                  <a:pt x="92662" y="106911"/>
                  <a:pt x="92771" y="106766"/>
                  <a:pt x="92867" y="106609"/>
                </a:cubicBezTo>
                <a:lnTo>
                  <a:pt x="92916" y="106621"/>
                </a:lnTo>
                <a:cubicBezTo>
                  <a:pt x="92698" y="107129"/>
                  <a:pt x="92505" y="107577"/>
                  <a:pt x="92359" y="107940"/>
                </a:cubicBezTo>
                <a:cubicBezTo>
                  <a:pt x="90194" y="113105"/>
                  <a:pt x="93158" y="115101"/>
                  <a:pt x="94513" y="115778"/>
                </a:cubicBezTo>
                <a:cubicBezTo>
                  <a:pt x="95299" y="116129"/>
                  <a:pt x="96013" y="116298"/>
                  <a:pt x="96666" y="116323"/>
                </a:cubicBezTo>
                <a:cubicBezTo>
                  <a:pt x="96968" y="116528"/>
                  <a:pt x="97271" y="116698"/>
                  <a:pt x="97525" y="116806"/>
                </a:cubicBezTo>
                <a:cubicBezTo>
                  <a:pt x="97923" y="116986"/>
                  <a:pt x="98708" y="117270"/>
                  <a:pt x="99674" y="117270"/>
                </a:cubicBezTo>
                <a:cubicBezTo>
                  <a:pt x="100730" y="117270"/>
                  <a:pt x="102003" y="116930"/>
                  <a:pt x="103222" y="115742"/>
                </a:cubicBezTo>
                <a:lnTo>
                  <a:pt x="103222" y="115742"/>
                </a:lnTo>
                <a:cubicBezTo>
                  <a:pt x="102980" y="118972"/>
                  <a:pt x="105339" y="120339"/>
                  <a:pt x="106138" y="120738"/>
                </a:cubicBezTo>
                <a:cubicBezTo>
                  <a:pt x="106670" y="120980"/>
                  <a:pt x="107396" y="121210"/>
                  <a:pt x="108230" y="121222"/>
                </a:cubicBezTo>
                <a:cubicBezTo>
                  <a:pt x="108787" y="122020"/>
                  <a:pt x="109537" y="122516"/>
                  <a:pt x="110166" y="122831"/>
                </a:cubicBezTo>
                <a:cubicBezTo>
                  <a:pt x="110517" y="123012"/>
                  <a:pt x="110964" y="123181"/>
                  <a:pt x="111460" y="123290"/>
                </a:cubicBezTo>
                <a:cubicBezTo>
                  <a:pt x="111811" y="123641"/>
                  <a:pt x="112259" y="123980"/>
                  <a:pt x="112803" y="124270"/>
                </a:cubicBezTo>
                <a:cubicBezTo>
                  <a:pt x="113344" y="124566"/>
                  <a:pt x="114229" y="124928"/>
                  <a:pt x="115279" y="124928"/>
                </a:cubicBezTo>
                <a:cubicBezTo>
                  <a:pt x="115730" y="124928"/>
                  <a:pt x="116212" y="124861"/>
                  <a:pt x="116710" y="124694"/>
                </a:cubicBezTo>
                <a:cubicBezTo>
                  <a:pt x="116969" y="124735"/>
                  <a:pt x="117247" y="124760"/>
                  <a:pt x="117540" y="124760"/>
                </a:cubicBezTo>
                <a:cubicBezTo>
                  <a:pt x="118110" y="124760"/>
                  <a:pt x="118736" y="124663"/>
                  <a:pt x="119384" y="124391"/>
                </a:cubicBezTo>
                <a:cubicBezTo>
                  <a:pt x="119783" y="125129"/>
                  <a:pt x="120436" y="125806"/>
                  <a:pt x="121440" y="126363"/>
                </a:cubicBezTo>
                <a:cubicBezTo>
                  <a:pt x="121501" y="126399"/>
                  <a:pt x="121646" y="126472"/>
                  <a:pt x="121851" y="126569"/>
                </a:cubicBezTo>
                <a:cubicBezTo>
                  <a:pt x="122347" y="127185"/>
                  <a:pt x="122940" y="127621"/>
                  <a:pt x="123521" y="127923"/>
                </a:cubicBezTo>
                <a:cubicBezTo>
                  <a:pt x="123726" y="128032"/>
                  <a:pt x="123944" y="128129"/>
                  <a:pt x="124162" y="128226"/>
                </a:cubicBezTo>
                <a:cubicBezTo>
                  <a:pt x="124670" y="129181"/>
                  <a:pt x="125456" y="129907"/>
                  <a:pt x="126496" y="130403"/>
                </a:cubicBezTo>
                <a:cubicBezTo>
                  <a:pt x="127331" y="130794"/>
                  <a:pt x="128095" y="130963"/>
                  <a:pt x="128796" y="130963"/>
                </a:cubicBezTo>
                <a:cubicBezTo>
                  <a:pt x="129049" y="130963"/>
                  <a:pt x="129295" y="130941"/>
                  <a:pt x="129533" y="130899"/>
                </a:cubicBezTo>
                <a:cubicBezTo>
                  <a:pt x="129968" y="131189"/>
                  <a:pt x="130355" y="131371"/>
                  <a:pt x="130561" y="131444"/>
                </a:cubicBezTo>
                <a:cubicBezTo>
                  <a:pt x="130845" y="131557"/>
                  <a:pt x="131578" y="131810"/>
                  <a:pt x="132508" y="131810"/>
                </a:cubicBezTo>
                <a:cubicBezTo>
                  <a:pt x="132568" y="131810"/>
                  <a:pt x="132629" y="131809"/>
                  <a:pt x="132690" y="131806"/>
                </a:cubicBezTo>
                <a:cubicBezTo>
                  <a:pt x="133392" y="132460"/>
                  <a:pt x="134178" y="132798"/>
                  <a:pt x="134698" y="132956"/>
                </a:cubicBezTo>
                <a:cubicBezTo>
                  <a:pt x="135107" y="133082"/>
                  <a:pt x="135683" y="133210"/>
                  <a:pt x="136341" y="133210"/>
                </a:cubicBezTo>
                <a:cubicBezTo>
                  <a:pt x="138020" y="133210"/>
                  <a:pt x="140229" y="132376"/>
                  <a:pt x="141533" y="128552"/>
                </a:cubicBezTo>
                <a:cubicBezTo>
                  <a:pt x="141787" y="127790"/>
                  <a:pt x="142150" y="126702"/>
                  <a:pt x="142561" y="125395"/>
                </a:cubicBezTo>
                <a:cubicBezTo>
                  <a:pt x="142755" y="124790"/>
                  <a:pt x="142960" y="124149"/>
                  <a:pt x="143178" y="123472"/>
                </a:cubicBezTo>
                <a:cubicBezTo>
                  <a:pt x="143190" y="123544"/>
                  <a:pt x="143190" y="123605"/>
                  <a:pt x="143202" y="123677"/>
                </a:cubicBezTo>
                <a:cubicBezTo>
                  <a:pt x="143371" y="125637"/>
                  <a:pt x="143553" y="127597"/>
                  <a:pt x="143710" y="129073"/>
                </a:cubicBezTo>
                <a:cubicBezTo>
                  <a:pt x="143783" y="129859"/>
                  <a:pt x="143867" y="130524"/>
                  <a:pt x="143916" y="130984"/>
                </a:cubicBezTo>
                <a:cubicBezTo>
                  <a:pt x="144478" y="135186"/>
                  <a:pt x="147368" y="135963"/>
                  <a:pt x="148755" y="136090"/>
                </a:cubicBezTo>
                <a:lnTo>
                  <a:pt x="148755" y="136090"/>
                </a:lnTo>
                <a:cubicBezTo>
                  <a:pt x="148715" y="136085"/>
                  <a:pt x="148689" y="136080"/>
                  <a:pt x="148682" y="136077"/>
                </a:cubicBezTo>
                <a:lnTo>
                  <a:pt x="148682" y="136077"/>
                </a:lnTo>
                <a:cubicBezTo>
                  <a:pt x="148716" y="136081"/>
                  <a:pt x="148752" y="136086"/>
                  <a:pt x="148791" y="136093"/>
                </a:cubicBezTo>
                <a:lnTo>
                  <a:pt x="148791" y="136093"/>
                </a:lnTo>
                <a:cubicBezTo>
                  <a:pt x="148779" y="136092"/>
                  <a:pt x="148767" y="136091"/>
                  <a:pt x="148755" y="136090"/>
                </a:cubicBezTo>
                <a:lnTo>
                  <a:pt x="148755" y="136090"/>
                </a:lnTo>
                <a:cubicBezTo>
                  <a:pt x="148769" y="136092"/>
                  <a:pt x="148784" y="136093"/>
                  <a:pt x="148801" y="136095"/>
                </a:cubicBezTo>
                <a:lnTo>
                  <a:pt x="148801" y="136095"/>
                </a:lnTo>
                <a:cubicBezTo>
                  <a:pt x="148798" y="136094"/>
                  <a:pt x="148795" y="136094"/>
                  <a:pt x="148791" y="136093"/>
                </a:cubicBezTo>
                <a:lnTo>
                  <a:pt x="148791" y="136093"/>
                </a:lnTo>
                <a:cubicBezTo>
                  <a:pt x="148970" y="136108"/>
                  <a:pt x="149122" y="136113"/>
                  <a:pt x="149238" y="136113"/>
                </a:cubicBezTo>
                <a:cubicBezTo>
                  <a:pt x="149052" y="136113"/>
                  <a:pt x="148900" y="136104"/>
                  <a:pt x="148801" y="136095"/>
                </a:cubicBezTo>
                <a:lnTo>
                  <a:pt x="148801" y="136095"/>
                </a:lnTo>
                <a:cubicBezTo>
                  <a:pt x="148871" y="136107"/>
                  <a:pt x="148946" y="136122"/>
                  <a:pt x="149021" y="136137"/>
                </a:cubicBezTo>
                <a:cubicBezTo>
                  <a:pt x="149299" y="136185"/>
                  <a:pt x="149577" y="136234"/>
                  <a:pt x="149855" y="136270"/>
                </a:cubicBezTo>
                <a:lnTo>
                  <a:pt x="149855" y="1"/>
                </a:lnTo>
                <a:close/>
              </a:path>
            </a:pathLst>
          </a:custGeom>
          <a:solidFill>
            <a:srgbClr val="F6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60"/>
          <p:cNvSpPr/>
          <p:nvPr/>
        </p:nvSpPr>
        <p:spPr>
          <a:xfrm rot="10800000">
            <a:off x="1721840" y="4858171"/>
            <a:ext cx="540007" cy="291727"/>
          </a:xfrm>
          <a:custGeom>
            <a:rect b="b" l="l" r="r" t="t"/>
            <a:pathLst>
              <a:path extrusionOk="0" h="9098" w="16841">
                <a:moveTo>
                  <a:pt x="14097" y="1449"/>
                </a:moveTo>
                <a:cubicBezTo>
                  <a:pt x="14077" y="1476"/>
                  <a:pt x="14056" y="1506"/>
                  <a:pt x="14034" y="1537"/>
                </a:cubicBezTo>
                <a:cubicBezTo>
                  <a:pt x="14060" y="1503"/>
                  <a:pt x="14081" y="1473"/>
                  <a:pt x="14097" y="1449"/>
                </a:cubicBezTo>
                <a:close/>
                <a:moveTo>
                  <a:pt x="12062" y="2323"/>
                </a:moveTo>
                <a:cubicBezTo>
                  <a:pt x="11990" y="2408"/>
                  <a:pt x="11929" y="2480"/>
                  <a:pt x="11845" y="2577"/>
                </a:cubicBezTo>
                <a:cubicBezTo>
                  <a:pt x="11978" y="2420"/>
                  <a:pt x="12038" y="2335"/>
                  <a:pt x="12062" y="2323"/>
                </a:cubicBezTo>
                <a:close/>
                <a:moveTo>
                  <a:pt x="15695" y="2584"/>
                </a:moveTo>
                <a:cubicBezTo>
                  <a:pt x="15690" y="2594"/>
                  <a:pt x="15685" y="2603"/>
                  <a:pt x="15679" y="2613"/>
                </a:cubicBezTo>
                <a:lnTo>
                  <a:pt x="15655" y="2650"/>
                </a:lnTo>
                <a:cubicBezTo>
                  <a:pt x="15670" y="2625"/>
                  <a:pt x="15684" y="2603"/>
                  <a:pt x="15695" y="2584"/>
                </a:cubicBezTo>
                <a:close/>
                <a:moveTo>
                  <a:pt x="15752" y="2686"/>
                </a:moveTo>
                <a:cubicBezTo>
                  <a:pt x="15679" y="2795"/>
                  <a:pt x="15595" y="2892"/>
                  <a:pt x="15498" y="2988"/>
                </a:cubicBezTo>
                <a:cubicBezTo>
                  <a:pt x="15457" y="3026"/>
                  <a:pt x="15436" y="3042"/>
                  <a:pt x="15429" y="3042"/>
                </a:cubicBezTo>
                <a:cubicBezTo>
                  <a:pt x="15411" y="3042"/>
                  <a:pt x="15490" y="2934"/>
                  <a:pt x="15595" y="2795"/>
                </a:cubicBezTo>
                <a:lnTo>
                  <a:pt x="15595" y="2795"/>
                </a:lnTo>
                <a:cubicBezTo>
                  <a:pt x="15585" y="2823"/>
                  <a:pt x="15583" y="2840"/>
                  <a:pt x="15593" y="2840"/>
                </a:cubicBezTo>
                <a:cubicBezTo>
                  <a:pt x="15609" y="2840"/>
                  <a:pt x="15656" y="2797"/>
                  <a:pt x="15752" y="2686"/>
                </a:cubicBezTo>
                <a:close/>
                <a:moveTo>
                  <a:pt x="8107" y="4398"/>
                </a:moveTo>
                <a:cubicBezTo>
                  <a:pt x="8131" y="4398"/>
                  <a:pt x="8100" y="4461"/>
                  <a:pt x="7998" y="4609"/>
                </a:cubicBezTo>
                <a:cubicBezTo>
                  <a:pt x="7926" y="4690"/>
                  <a:pt x="7889" y="4726"/>
                  <a:pt x="7881" y="4726"/>
                </a:cubicBezTo>
                <a:cubicBezTo>
                  <a:pt x="7865" y="4726"/>
                  <a:pt x="7945" y="4604"/>
                  <a:pt x="8071" y="4416"/>
                </a:cubicBezTo>
                <a:cubicBezTo>
                  <a:pt x="8088" y="4404"/>
                  <a:pt x="8100" y="4398"/>
                  <a:pt x="8107" y="4398"/>
                </a:cubicBezTo>
                <a:close/>
                <a:moveTo>
                  <a:pt x="2535" y="5052"/>
                </a:moveTo>
                <a:lnTo>
                  <a:pt x="2530" y="5057"/>
                </a:lnTo>
                <a:cubicBezTo>
                  <a:pt x="2532" y="5055"/>
                  <a:pt x="2534" y="5054"/>
                  <a:pt x="2535" y="5052"/>
                </a:cubicBezTo>
                <a:close/>
                <a:moveTo>
                  <a:pt x="14544" y="4755"/>
                </a:moveTo>
                <a:lnTo>
                  <a:pt x="14544" y="4755"/>
                </a:lnTo>
                <a:cubicBezTo>
                  <a:pt x="14532" y="4755"/>
                  <a:pt x="14498" y="4784"/>
                  <a:pt x="14433" y="4851"/>
                </a:cubicBezTo>
                <a:cubicBezTo>
                  <a:pt x="14471" y="4812"/>
                  <a:pt x="14491" y="4796"/>
                  <a:pt x="14498" y="4796"/>
                </a:cubicBezTo>
                <a:lnTo>
                  <a:pt x="14498" y="4796"/>
                </a:lnTo>
                <a:cubicBezTo>
                  <a:pt x="14521" y="4796"/>
                  <a:pt x="14402" y="4975"/>
                  <a:pt x="14296" y="5142"/>
                </a:cubicBezTo>
                <a:lnTo>
                  <a:pt x="14296" y="5142"/>
                </a:lnTo>
                <a:cubicBezTo>
                  <a:pt x="14447" y="4953"/>
                  <a:pt x="14575" y="4755"/>
                  <a:pt x="14544" y="4755"/>
                </a:cubicBezTo>
                <a:close/>
                <a:moveTo>
                  <a:pt x="14289" y="5150"/>
                </a:moveTo>
                <a:lnTo>
                  <a:pt x="14276" y="5166"/>
                </a:lnTo>
                <a:cubicBezTo>
                  <a:pt x="14281" y="5160"/>
                  <a:pt x="14285" y="5155"/>
                  <a:pt x="14289" y="5150"/>
                </a:cubicBezTo>
                <a:close/>
                <a:moveTo>
                  <a:pt x="5513" y="4930"/>
                </a:moveTo>
                <a:cubicBezTo>
                  <a:pt x="5531" y="4930"/>
                  <a:pt x="5395" y="5121"/>
                  <a:pt x="5300" y="5262"/>
                </a:cubicBezTo>
                <a:cubicBezTo>
                  <a:pt x="5201" y="5354"/>
                  <a:pt x="4975" y="5588"/>
                  <a:pt x="4954" y="5588"/>
                </a:cubicBezTo>
                <a:cubicBezTo>
                  <a:pt x="4944" y="5588"/>
                  <a:pt x="4977" y="5540"/>
                  <a:pt x="5083" y="5408"/>
                </a:cubicBezTo>
                <a:cubicBezTo>
                  <a:pt x="5387" y="5050"/>
                  <a:pt x="5498" y="4930"/>
                  <a:pt x="5513" y="4930"/>
                </a:cubicBezTo>
                <a:close/>
                <a:moveTo>
                  <a:pt x="8162" y="7010"/>
                </a:moveTo>
                <a:cubicBezTo>
                  <a:pt x="8149" y="7027"/>
                  <a:pt x="8139" y="7041"/>
                  <a:pt x="8131" y="7053"/>
                </a:cubicBezTo>
                <a:cubicBezTo>
                  <a:pt x="8141" y="7038"/>
                  <a:pt x="8152" y="7024"/>
                  <a:pt x="8162" y="7010"/>
                </a:cubicBezTo>
                <a:close/>
                <a:moveTo>
                  <a:pt x="8224" y="7004"/>
                </a:moveTo>
                <a:lnTo>
                  <a:pt x="8179" y="7053"/>
                </a:lnTo>
                <a:cubicBezTo>
                  <a:pt x="8190" y="7042"/>
                  <a:pt x="8205" y="7026"/>
                  <a:pt x="8224" y="7004"/>
                </a:cubicBezTo>
                <a:close/>
                <a:moveTo>
                  <a:pt x="946" y="13"/>
                </a:moveTo>
                <a:cubicBezTo>
                  <a:pt x="498" y="702"/>
                  <a:pt x="1345" y="0"/>
                  <a:pt x="232" y="1416"/>
                </a:cubicBezTo>
                <a:cubicBezTo>
                  <a:pt x="233" y="1418"/>
                  <a:pt x="236" y="1419"/>
                  <a:pt x="238" y="1419"/>
                </a:cubicBezTo>
                <a:cubicBezTo>
                  <a:pt x="317" y="1419"/>
                  <a:pt x="848" y="651"/>
                  <a:pt x="927" y="651"/>
                </a:cubicBezTo>
                <a:cubicBezTo>
                  <a:pt x="930" y="651"/>
                  <a:pt x="932" y="652"/>
                  <a:pt x="933" y="654"/>
                </a:cubicBezTo>
                <a:lnTo>
                  <a:pt x="583" y="1101"/>
                </a:lnTo>
                <a:lnTo>
                  <a:pt x="1067" y="545"/>
                </a:lnTo>
                <a:lnTo>
                  <a:pt x="1067" y="545"/>
                </a:lnTo>
                <a:cubicBezTo>
                  <a:pt x="1030" y="678"/>
                  <a:pt x="595" y="1234"/>
                  <a:pt x="292" y="1609"/>
                </a:cubicBezTo>
                <a:cubicBezTo>
                  <a:pt x="296" y="1602"/>
                  <a:pt x="296" y="1599"/>
                  <a:pt x="293" y="1599"/>
                </a:cubicBezTo>
                <a:lnTo>
                  <a:pt x="293" y="1599"/>
                </a:lnTo>
                <a:cubicBezTo>
                  <a:pt x="275" y="1599"/>
                  <a:pt x="166" y="1698"/>
                  <a:pt x="135" y="1718"/>
                </a:cubicBezTo>
                <a:cubicBezTo>
                  <a:pt x="13" y="1895"/>
                  <a:pt x="1" y="1950"/>
                  <a:pt x="36" y="1950"/>
                </a:cubicBezTo>
                <a:cubicBezTo>
                  <a:pt x="94" y="1950"/>
                  <a:pt x="284" y="1795"/>
                  <a:pt x="313" y="1795"/>
                </a:cubicBezTo>
                <a:cubicBezTo>
                  <a:pt x="317" y="1795"/>
                  <a:pt x="318" y="1798"/>
                  <a:pt x="317" y="1803"/>
                </a:cubicBezTo>
                <a:lnTo>
                  <a:pt x="474" y="1513"/>
                </a:lnTo>
                <a:cubicBezTo>
                  <a:pt x="560" y="1464"/>
                  <a:pt x="623" y="1446"/>
                  <a:pt x="672" y="1446"/>
                </a:cubicBezTo>
                <a:cubicBezTo>
                  <a:pt x="801" y="1446"/>
                  <a:pt x="837" y="1567"/>
                  <a:pt x="971" y="1567"/>
                </a:cubicBezTo>
                <a:cubicBezTo>
                  <a:pt x="1077" y="1567"/>
                  <a:pt x="1246" y="1490"/>
                  <a:pt x="1575" y="1210"/>
                </a:cubicBezTo>
                <a:lnTo>
                  <a:pt x="1829" y="871"/>
                </a:lnTo>
                <a:cubicBezTo>
                  <a:pt x="1966" y="758"/>
                  <a:pt x="2034" y="715"/>
                  <a:pt x="2059" y="715"/>
                </a:cubicBezTo>
                <a:cubicBezTo>
                  <a:pt x="2140" y="715"/>
                  <a:pt x="1797" y="1149"/>
                  <a:pt x="1916" y="1149"/>
                </a:cubicBezTo>
                <a:cubicBezTo>
                  <a:pt x="1931" y="1149"/>
                  <a:pt x="1954" y="1142"/>
                  <a:pt x="1986" y="1125"/>
                </a:cubicBezTo>
                <a:lnTo>
                  <a:pt x="1986" y="1125"/>
                </a:lnTo>
                <a:lnTo>
                  <a:pt x="1913" y="1210"/>
                </a:lnTo>
                <a:cubicBezTo>
                  <a:pt x="2168" y="945"/>
                  <a:pt x="2329" y="809"/>
                  <a:pt x="2373" y="809"/>
                </a:cubicBezTo>
                <a:cubicBezTo>
                  <a:pt x="2381" y="809"/>
                  <a:pt x="2385" y="813"/>
                  <a:pt x="2385" y="823"/>
                </a:cubicBezTo>
                <a:cubicBezTo>
                  <a:pt x="2034" y="1186"/>
                  <a:pt x="1829" y="1633"/>
                  <a:pt x="1429" y="2021"/>
                </a:cubicBezTo>
                <a:cubicBezTo>
                  <a:pt x="2095" y="1464"/>
                  <a:pt x="1925" y="1561"/>
                  <a:pt x="3014" y="400"/>
                </a:cubicBezTo>
                <a:lnTo>
                  <a:pt x="3014" y="400"/>
                </a:lnTo>
                <a:lnTo>
                  <a:pt x="2579" y="968"/>
                </a:lnTo>
                <a:cubicBezTo>
                  <a:pt x="3026" y="496"/>
                  <a:pt x="3244" y="230"/>
                  <a:pt x="3425" y="146"/>
                </a:cubicBezTo>
                <a:lnTo>
                  <a:pt x="3425" y="146"/>
                </a:lnTo>
                <a:cubicBezTo>
                  <a:pt x="2978" y="569"/>
                  <a:pt x="2772" y="1017"/>
                  <a:pt x="2204" y="1585"/>
                </a:cubicBezTo>
                <a:cubicBezTo>
                  <a:pt x="1997" y="1899"/>
                  <a:pt x="1959" y="2002"/>
                  <a:pt x="2001" y="2002"/>
                </a:cubicBezTo>
                <a:cubicBezTo>
                  <a:pt x="2081" y="2002"/>
                  <a:pt x="2451" y="1630"/>
                  <a:pt x="2502" y="1630"/>
                </a:cubicBezTo>
                <a:cubicBezTo>
                  <a:pt x="2536" y="1630"/>
                  <a:pt x="2431" y="1793"/>
                  <a:pt x="2010" y="2335"/>
                </a:cubicBezTo>
                <a:cubicBezTo>
                  <a:pt x="3329" y="871"/>
                  <a:pt x="2591" y="1404"/>
                  <a:pt x="2893" y="1113"/>
                </a:cubicBezTo>
                <a:cubicBezTo>
                  <a:pt x="3228" y="663"/>
                  <a:pt x="3726" y="168"/>
                  <a:pt x="3799" y="168"/>
                </a:cubicBezTo>
                <a:cubicBezTo>
                  <a:pt x="3811" y="168"/>
                  <a:pt x="3812" y="180"/>
                  <a:pt x="3800" y="206"/>
                </a:cubicBezTo>
                <a:cubicBezTo>
                  <a:pt x="3812" y="279"/>
                  <a:pt x="2264" y="2202"/>
                  <a:pt x="2397" y="2263"/>
                </a:cubicBezTo>
                <a:lnTo>
                  <a:pt x="2288" y="2347"/>
                </a:lnTo>
                <a:cubicBezTo>
                  <a:pt x="2230" y="2436"/>
                  <a:pt x="2219" y="2468"/>
                  <a:pt x="2234" y="2468"/>
                </a:cubicBezTo>
                <a:cubicBezTo>
                  <a:pt x="2269" y="2468"/>
                  <a:pt x="2446" y="2295"/>
                  <a:pt x="2483" y="2295"/>
                </a:cubicBezTo>
                <a:cubicBezTo>
                  <a:pt x="2505" y="2295"/>
                  <a:pt x="2476" y="2356"/>
                  <a:pt x="2337" y="2553"/>
                </a:cubicBezTo>
                <a:cubicBezTo>
                  <a:pt x="3123" y="1658"/>
                  <a:pt x="2361" y="2662"/>
                  <a:pt x="3329" y="1500"/>
                </a:cubicBezTo>
                <a:lnTo>
                  <a:pt x="3329" y="1500"/>
                </a:lnTo>
                <a:lnTo>
                  <a:pt x="3002" y="1694"/>
                </a:lnTo>
                <a:cubicBezTo>
                  <a:pt x="3249" y="1485"/>
                  <a:pt x="4034" y="626"/>
                  <a:pt x="4136" y="626"/>
                </a:cubicBezTo>
                <a:cubicBezTo>
                  <a:pt x="4164" y="626"/>
                  <a:pt x="4141" y="689"/>
                  <a:pt x="4042" y="847"/>
                </a:cubicBezTo>
                <a:cubicBezTo>
                  <a:pt x="3837" y="1077"/>
                  <a:pt x="3558" y="1355"/>
                  <a:pt x="3401" y="1513"/>
                </a:cubicBezTo>
                <a:cubicBezTo>
                  <a:pt x="3327" y="1617"/>
                  <a:pt x="3312" y="1649"/>
                  <a:pt x="3324" y="1649"/>
                </a:cubicBezTo>
                <a:cubicBezTo>
                  <a:pt x="3342" y="1649"/>
                  <a:pt x="3427" y="1569"/>
                  <a:pt x="3447" y="1569"/>
                </a:cubicBezTo>
                <a:lnTo>
                  <a:pt x="3447" y="1569"/>
                </a:lnTo>
                <a:cubicBezTo>
                  <a:pt x="3460" y="1569"/>
                  <a:pt x="3448" y="1601"/>
                  <a:pt x="3377" y="1706"/>
                </a:cubicBezTo>
                <a:cubicBezTo>
                  <a:pt x="2887" y="2287"/>
                  <a:pt x="2802" y="2326"/>
                  <a:pt x="2740" y="2326"/>
                </a:cubicBezTo>
                <a:cubicBezTo>
                  <a:pt x="2731" y="2326"/>
                  <a:pt x="2722" y="2325"/>
                  <a:pt x="2711" y="2325"/>
                </a:cubicBezTo>
                <a:cubicBezTo>
                  <a:pt x="2657" y="2325"/>
                  <a:pt x="2577" y="2353"/>
                  <a:pt x="2240" y="2710"/>
                </a:cubicBezTo>
                <a:cubicBezTo>
                  <a:pt x="2170" y="2807"/>
                  <a:pt x="2155" y="2841"/>
                  <a:pt x="2169" y="2841"/>
                </a:cubicBezTo>
                <a:cubicBezTo>
                  <a:pt x="2204" y="2841"/>
                  <a:pt x="2422" y="2629"/>
                  <a:pt x="2445" y="2629"/>
                </a:cubicBezTo>
                <a:lnTo>
                  <a:pt x="2445" y="2629"/>
                </a:lnTo>
                <a:cubicBezTo>
                  <a:pt x="2463" y="2629"/>
                  <a:pt x="2366" y="2754"/>
                  <a:pt x="1986" y="3194"/>
                </a:cubicBezTo>
                <a:cubicBezTo>
                  <a:pt x="2442" y="2669"/>
                  <a:pt x="2586" y="2527"/>
                  <a:pt x="2615" y="2527"/>
                </a:cubicBezTo>
                <a:cubicBezTo>
                  <a:pt x="2650" y="2527"/>
                  <a:pt x="2525" y="2725"/>
                  <a:pt x="2567" y="2725"/>
                </a:cubicBezTo>
                <a:cubicBezTo>
                  <a:pt x="2597" y="2725"/>
                  <a:pt x="2706" y="2630"/>
                  <a:pt x="3002" y="2311"/>
                </a:cubicBezTo>
                <a:lnTo>
                  <a:pt x="3002" y="2311"/>
                </a:lnTo>
                <a:lnTo>
                  <a:pt x="2421" y="3013"/>
                </a:lnTo>
                <a:cubicBezTo>
                  <a:pt x="2524" y="2921"/>
                  <a:pt x="2790" y="2635"/>
                  <a:pt x="2828" y="2635"/>
                </a:cubicBezTo>
                <a:cubicBezTo>
                  <a:pt x="2831" y="2635"/>
                  <a:pt x="2832" y="2636"/>
                  <a:pt x="2833" y="2638"/>
                </a:cubicBezTo>
                <a:lnTo>
                  <a:pt x="2046" y="3508"/>
                </a:lnTo>
                <a:cubicBezTo>
                  <a:pt x="2184" y="3363"/>
                  <a:pt x="2249" y="3307"/>
                  <a:pt x="2268" y="3307"/>
                </a:cubicBezTo>
                <a:cubicBezTo>
                  <a:pt x="2332" y="3307"/>
                  <a:pt x="1853" y="3969"/>
                  <a:pt x="1916" y="3969"/>
                </a:cubicBezTo>
                <a:cubicBezTo>
                  <a:pt x="1927" y="3969"/>
                  <a:pt x="1952" y="3951"/>
                  <a:pt x="1998" y="3908"/>
                </a:cubicBezTo>
                <a:cubicBezTo>
                  <a:pt x="1865" y="3835"/>
                  <a:pt x="2675" y="3049"/>
                  <a:pt x="3038" y="2492"/>
                </a:cubicBezTo>
                <a:cubicBezTo>
                  <a:pt x="3160" y="2384"/>
                  <a:pt x="3225" y="2337"/>
                  <a:pt x="3246" y="2337"/>
                </a:cubicBezTo>
                <a:cubicBezTo>
                  <a:pt x="3383" y="2337"/>
                  <a:pt x="1807" y="4201"/>
                  <a:pt x="2016" y="4201"/>
                </a:cubicBezTo>
                <a:cubicBezTo>
                  <a:pt x="2021" y="4201"/>
                  <a:pt x="2027" y="4200"/>
                  <a:pt x="2034" y="4198"/>
                </a:cubicBezTo>
                <a:cubicBezTo>
                  <a:pt x="2022" y="4174"/>
                  <a:pt x="2349" y="3678"/>
                  <a:pt x="2615" y="3412"/>
                </a:cubicBezTo>
                <a:lnTo>
                  <a:pt x="2615" y="3412"/>
                </a:lnTo>
                <a:cubicBezTo>
                  <a:pt x="2530" y="3581"/>
                  <a:pt x="2349" y="3883"/>
                  <a:pt x="2071" y="4258"/>
                </a:cubicBezTo>
                <a:cubicBezTo>
                  <a:pt x="2300" y="4210"/>
                  <a:pt x="2651" y="3533"/>
                  <a:pt x="3050" y="3133"/>
                </a:cubicBezTo>
                <a:lnTo>
                  <a:pt x="3050" y="3133"/>
                </a:lnTo>
                <a:cubicBezTo>
                  <a:pt x="2874" y="3367"/>
                  <a:pt x="2815" y="3456"/>
                  <a:pt x="2829" y="3456"/>
                </a:cubicBezTo>
                <a:cubicBezTo>
                  <a:pt x="2866" y="3456"/>
                  <a:pt x="3463" y="2770"/>
                  <a:pt x="3667" y="2601"/>
                </a:cubicBezTo>
                <a:lnTo>
                  <a:pt x="3667" y="2601"/>
                </a:lnTo>
                <a:lnTo>
                  <a:pt x="3075" y="3315"/>
                </a:lnTo>
                <a:cubicBezTo>
                  <a:pt x="3043" y="3384"/>
                  <a:pt x="3039" y="3413"/>
                  <a:pt x="3054" y="3413"/>
                </a:cubicBezTo>
                <a:cubicBezTo>
                  <a:pt x="3148" y="3413"/>
                  <a:pt x="3957" y="2365"/>
                  <a:pt x="4030" y="2365"/>
                </a:cubicBezTo>
                <a:lnTo>
                  <a:pt x="4030" y="2365"/>
                </a:lnTo>
                <a:cubicBezTo>
                  <a:pt x="4043" y="2365"/>
                  <a:pt x="4031" y="2403"/>
                  <a:pt x="3982" y="2492"/>
                </a:cubicBezTo>
                <a:lnTo>
                  <a:pt x="3123" y="3448"/>
                </a:lnTo>
                <a:lnTo>
                  <a:pt x="3389" y="3242"/>
                </a:lnTo>
                <a:lnTo>
                  <a:pt x="2712" y="4041"/>
                </a:lnTo>
                <a:cubicBezTo>
                  <a:pt x="2978" y="3780"/>
                  <a:pt x="3092" y="3683"/>
                  <a:pt x="3125" y="3683"/>
                </a:cubicBezTo>
                <a:cubicBezTo>
                  <a:pt x="3161" y="3683"/>
                  <a:pt x="3101" y="3799"/>
                  <a:pt x="3038" y="3944"/>
                </a:cubicBezTo>
                <a:cubicBezTo>
                  <a:pt x="3431" y="3432"/>
                  <a:pt x="4094" y="2673"/>
                  <a:pt x="4184" y="2673"/>
                </a:cubicBezTo>
                <a:cubicBezTo>
                  <a:pt x="4185" y="2673"/>
                  <a:pt x="4186" y="2673"/>
                  <a:pt x="4187" y="2674"/>
                </a:cubicBezTo>
                <a:cubicBezTo>
                  <a:pt x="3897" y="3099"/>
                  <a:pt x="3647" y="3307"/>
                  <a:pt x="3736" y="3307"/>
                </a:cubicBezTo>
                <a:cubicBezTo>
                  <a:pt x="3743" y="3307"/>
                  <a:pt x="3752" y="3306"/>
                  <a:pt x="3764" y="3303"/>
                </a:cubicBezTo>
                <a:lnTo>
                  <a:pt x="3764" y="3303"/>
                </a:lnTo>
                <a:cubicBezTo>
                  <a:pt x="3509" y="3582"/>
                  <a:pt x="3217" y="3913"/>
                  <a:pt x="3193" y="3913"/>
                </a:cubicBezTo>
                <a:cubicBezTo>
                  <a:pt x="3181" y="3913"/>
                  <a:pt x="3240" y="3824"/>
                  <a:pt x="3413" y="3593"/>
                </a:cubicBezTo>
                <a:lnTo>
                  <a:pt x="3413" y="3593"/>
                </a:lnTo>
                <a:cubicBezTo>
                  <a:pt x="3208" y="3823"/>
                  <a:pt x="3026" y="4029"/>
                  <a:pt x="2833" y="4246"/>
                </a:cubicBezTo>
                <a:cubicBezTo>
                  <a:pt x="2669" y="4481"/>
                  <a:pt x="2653" y="4543"/>
                  <a:pt x="2688" y="4543"/>
                </a:cubicBezTo>
                <a:cubicBezTo>
                  <a:pt x="2728" y="4543"/>
                  <a:pt x="2833" y="4463"/>
                  <a:pt x="2864" y="4463"/>
                </a:cubicBezTo>
                <a:cubicBezTo>
                  <a:pt x="2866" y="4463"/>
                  <a:pt x="2868" y="4463"/>
                  <a:pt x="2869" y="4464"/>
                </a:cubicBezTo>
                <a:cubicBezTo>
                  <a:pt x="2881" y="4428"/>
                  <a:pt x="2905" y="4379"/>
                  <a:pt x="2978" y="4271"/>
                </a:cubicBezTo>
                <a:lnTo>
                  <a:pt x="3909" y="3375"/>
                </a:lnTo>
                <a:lnTo>
                  <a:pt x="3909" y="3375"/>
                </a:lnTo>
                <a:cubicBezTo>
                  <a:pt x="3704" y="3654"/>
                  <a:pt x="3510" y="3859"/>
                  <a:pt x="3329" y="4065"/>
                </a:cubicBezTo>
                <a:cubicBezTo>
                  <a:pt x="3413" y="4004"/>
                  <a:pt x="3692" y="3690"/>
                  <a:pt x="3776" y="3654"/>
                </a:cubicBezTo>
                <a:lnTo>
                  <a:pt x="3776" y="3654"/>
                </a:lnTo>
                <a:cubicBezTo>
                  <a:pt x="3295" y="4218"/>
                  <a:pt x="2803" y="4819"/>
                  <a:pt x="2535" y="5052"/>
                </a:cubicBezTo>
                <a:lnTo>
                  <a:pt x="2535" y="5052"/>
                </a:lnTo>
                <a:lnTo>
                  <a:pt x="3171" y="4500"/>
                </a:lnTo>
                <a:lnTo>
                  <a:pt x="3171" y="4500"/>
                </a:lnTo>
                <a:cubicBezTo>
                  <a:pt x="2966" y="4767"/>
                  <a:pt x="2651" y="5238"/>
                  <a:pt x="2458" y="5444"/>
                </a:cubicBezTo>
                <a:cubicBezTo>
                  <a:pt x="2430" y="5492"/>
                  <a:pt x="2427" y="5513"/>
                  <a:pt x="2441" y="5513"/>
                </a:cubicBezTo>
                <a:cubicBezTo>
                  <a:pt x="2521" y="5513"/>
                  <a:pt x="3180" y="4835"/>
                  <a:pt x="3275" y="4835"/>
                </a:cubicBezTo>
                <a:cubicBezTo>
                  <a:pt x="3296" y="4835"/>
                  <a:pt x="3290" y="4868"/>
                  <a:pt x="3244" y="4948"/>
                </a:cubicBezTo>
                <a:cubicBezTo>
                  <a:pt x="3341" y="4839"/>
                  <a:pt x="3437" y="4742"/>
                  <a:pt x="3522" y="4670"/>
                </a:cubicBezTo>
                <a:lnTo>
                  <a:pt x="3522" y="4670"/>
                </a:lnTo>
                <a:cubicBezTo>
                  <a:pt x="3497" y="4804"/>
                  <a:pt x="3240" y="5211"/>
                  <a:pt x="3329" y="5211"/>
                </a:cubicBezTo>
                <a:cubicBezTo>
                  <a:pt x="3369" y="5211"/>
                  <a:pt x="3477" y="5131"/>
                  <a:pt x="3704" y="4912"/>
                </a:cubicBezTo>
                <a:lnTo>
                  <a:pt x="3704" y="4912"/>
                </a:lnTo>
                <a:lnTo>
                  <a:pt x="2893" y="5988"/>
                </a:lnTo>
                <a:cubicBezTo>
                  <a:pt x="3159" y="5807"/>
                  <a:pt x="3909" y="4621"/>
                  <a:pt x="4345" y="4331"/>
                </a:cubicBezTo>
                <a:cubicBezTo>
                  <a:pt x="4381" y="4304"/>
                  <a:pt x="4403" y="4292"/>
                  <a:pt x="4413" y="4292"/>
                </a:cubicBezTo>
                <a:cubicBezTo>
                  <a:pt x="4502" y="4292"/>
                  <a:pt x="3622" y="5270"/>
                  <a:pt x="3437" y="5553"/>
                </a:cubicBezTo>
                <a:cubicBezTo>
                  <a:pt x="3772" y="5201"/>
                  <a:pt x="4350" y="4594"/>
                  <a:pt x="4433" y="4594"/>
                </a:cubicBezTo>
                <a:cubicBezTo>
                  <a:pt x="4468" y="4594"/>
                  <a:pt x="4419" y="4696"/>
                  <a:pt x="4236" y="4960"/>
                </a:cubicBezTo>
                <a:cubicBezTo>
                  <a:pt x="4169" y="5027"/>
                  <a:pt x="4142" y="5046"/>
                  <a:pt x="4129" y="5046"/>
                </a:cubicBezTo>
                <a:cubicBezTo>
                  <a:pt x="4111" y="5046"/>
                  <a:pt x="4121" y="5011"/>
                  <a:pt x="4096" y="5011"/>
                </a:cubicBezTo>
                <a:cubicBezTo>
                  <a:pt x="4089" y="5011"/>
                  <a:pt x="4080" y="5014"/>
                  <a:pt x="4067" y="5021"/>
                </a:cubicBezTo>
                <a:lnTo>
                  <a:pt x="3655" y="5650"/>
                </a:lnTo>
                <a:cubicBezTo>
                  <a:pt x="2796" y="6533"/>
                  <a:pt x="3026" y="6170"/>
                  <a:pt x="2409" y="7029"/>
                </a:cubicBezTo>
                <a:cubicBezTo>
                  <a:pt x="4067" y="5021"/>
                  <a:pt x="2796" y="7004"/>
                  <a:pt x="4466" y="5008"/>
                </a:cubicBezTo>
                <a:lnTo>
                  <a:pt x="4466" y="5008"/>
                </a:lnTo>
                <a:lnTo>
                  <a:pt x="4151" y="5456"/>
                </a:lnTo>
                <a:cubicBezTo>
                  <a:pt x="4151" y="5454"/>
                  <a:pt x="4150" y="5453"/>
                  <a:pt x="4148" y="5453"/>
                </a:cubicBezTo>
                <a:cubicBezTo>
                  <a:pt x="4135" y="5453"/>
                  <a:pt x="4072" y="5520"/>
                  <a:pt x="4066" y="5520"/>
                </a:cubicBezTo>
                <a:cubicBezTo>
                  <a:pt x="4065" y="5520"/>
                  <a:pt x="4065" y="5519"/>
                  <a:pt x="4067" y="5517"/>
                </a:cubicBezTo>
                <a:lnTo>
                  <a:pt x="4067" y="5517"/>
                </a:lnTo>
                <a:cubicBezTo>
                  <a:pt x="3939" y="5695"/>
                  <a:pt x="3895" y="5768"/>
                  <a:pt x="3908" y="5768"/>
                </a:cubicBezTo>
                <a:cubicBezTo>
                  <a:pt x="3964" y="5768"/>
                  <a:pt x="5070" y="4439"/>
                  <a:pt x="5168" y="4439"/>
                </a:cubicBezTo>
                <a:cubicBezTo>
                  <a:pt x="5177" y="4439"/>
                  <a:pt x="5178" y="4451"/>
                  <a:pt x="5167" y="4476"/>
                </a:cubicBezTo>
                <a:cubicBezTo>
                  <a:pt x="5071" y="4658"/>
                  <a:pt x="4853" y="4960"/>
                  <a:pt x="4635" y="5178"/>
                </a:cubicBezTo>
                <a:lnTo>
                  <a:pt x="5119" y="4742"/>
                </a:lnTo>
                <a:lnTo>
                  <a:pt x="5119" y="4742"/>
                </a:lnTo>
                <a:cubicBezTo>
                  <a:pt x="5107" y="4791"/>
                  <a:pt x="4913" y="5033"/>
                  <a:pt x="4853" y="5081"/>
                </a:cubicBezTo>
                <a:lnTo>
                  <a:pt x="5071" y="5021"/>
                </a:lnTo>
                <a:lnTo>
                  <a:pt x="5071" y="5021"/>
                </a:lnTo>
                <a:lnTo>
                  <a:pt x="5022" y="5081"/>
                </a:lnTo>
                <a:cubicBezTo>
                  <a:pt x="5300" y="4779"/>
                  <a:pt x="5736" y="4319"/>
                  <a:pt x="5929" y="4125"/>
                </a:cubicBezTo>
                <a:lnTo>
                  <a:pt x="5929" y="4125"/>
                </a:lnTo>
                <a:cubicBezTo>
                  <a:pt x="5712" y="4440"/>
                  <a:pt x="5736" y="4331"/>
                  <a:pt x="5530" y="4585"/>
                </a:cubicBezTo>
                <a:lnTo>
                  <a:pt x="6002" y="4150"/>
                </a:lnTo>
                <a:lnTo>
                  <a:pt x="6002" y="4150"/>
                </a:lnTo>
                <a:cubicBezTo>
                  <a:pt x="5632" y="4640"/>
                  <a:pt x="5222" y="5061"/>
                  <a:pt x="5153" y="5061"/>
                </a:cubicBezTo>
                <a:cubicBezTo>
                  <a:pt x="5145" y="5061"/>
                  <a:pt x="5142" y="5056"/>
                  <a:pt x="5143" y="5045"/>
                </a:cubicBezTo>
                <a:lnTo>
                  <a:pt x="5143" y="5045"/>
                </a:lnTo>
                <a:cubicBezTo>
                  <a:pt x="4638" y="5691"/>
                  <a:pt x="4500" y="5883"/>
                  <a:pt x="4520" y="5883"/>
                </a:cubicBezTo>
                <a:cubicBezTo>
                  <a:pt x="4549" y="5883"/>
                  <a:pt x="4914" y="5476"/>
                  <a:pt x="4973" y="5476"/>
                </a:cubicBezTo>
                <a:cubicBezTo>
                  <a:pt x="5001" y="5476"/>
                  <a:pt x="4957" y="5572"/>
                  <a:pt x="4768" y="5855"/>
                </a:cubicBezTo>
                <a:lnTo>
                  <a:pt x="4502" y="6061"/>
                </a:lnTo>
                <a:cubicBezTo>
                  <a:pt x="3595" y="7234"/>
                  <a:pt x="3982" y="6859"/>
                  <a:pt x="3462" y="7621"/>
                </a:cubicBezTo>
                <a:cubicBezTo>
                  <a:pt x="3752" y="7234"/>
                  <a:pt x="4804" y="5722"/>
                  <a:pt x="5288" y="5275"/>
                </a:cubicBezTo>
                <a:lnTo>
                  <a:pt x="5288" y="5275"/>
                </a:lnTo>
                <a:cubicBezTo>
                  <a:pt x="5234" y="5358"/>
                  <a:pt x="5198" y="5424"/>
                  <a:pt x="5221" y="5424"/>
                </a:cubicBezTo>
                <a:cubicBezTo>
                  <a:pt x="5244" y="5424"/>
                  <a:pt x="5329" y="5355"/>
                  <a:pt x="5518" y="5166"/>
                </a:cubicBezTo>
                <a:lnTo>
                  <a:pt x="5518" y="5166"/>
                </a:lnTo>
                <a:cubicBezTo>
                  <a:pt x="5108" y="5660"/>
                  <a:pt x="5069" y="5742"/>
                  <a:pt x="5107" y="5742"/>
                </a:cubicBezTo>
                <a:cubicBezTo>
                  <a:pt x="5124" y="5742"/>
                  <a:pt x="5157" y="5726"/>
                  <a:pt x="5179" y="5722"/>
                </a:cubicBezTo>
                <a:lnTo>
                  <a:pt x="5179" y="5722"/>
                </a:lnTo>
                <a:lnTo>
                  <a:pt x="4405" y="6666"/>
                </a:lnTo>
                <a:cubicBezTo>
                  <a:pt x="4671" y="6436"/>
                  <a:pt x="5071" y="5952"/>
                  <a:pt x="5446" y="5553"/>
                </a:cubicBezTo>
                <a:lnTo>
                  <a:pt x="5446" y="5553"/>
                </a:lnTo>
                <a:cubicBezTo>
                  <a:pt x="5421" y="5686"/>
                  <a:pt x="4829" y="6424"/>
                  <a:pt x="4333" y="7053"/>
                </a:cubicBezTo>
                <a:cubicBezTo>
                  <a:pt x="4330" y="7068"/>
                  <a:pt x="4332" y="7075"/>
                  <a:pt x="4339" y="7075"/>
                </a:cubicBezTo>
                <a:cubicBezTo>
                  <a:pt x="4425" y="7075"/>
                  <a:pt x="5258" y="5824"/>
                  <a:pt x="5494" y="5734"/>
                </a:cubicBezTo>
                <a:lnTo>
                  <a:pt x="5494" y="5734"/>
                </a:lnTo>
                <a:cubicBezTo>
                  <a:pt x="5422" y="5867"/>
                  <a:pt x="5408" y="5924"/>
                  <a:pt x="5440" y="5924"/>
                </a:cubicBezTo>
                <a:cubicBezTo>
                  <a:pt x="5511" y="5924"/>
                  <a:pt x="5801" y="5651"/>
                  <a:pt x="6183" y="5311"/>
                </a:cubicBezTo>
                <a:lnTo>
                  <a:pt x="6183" y="5311"/>
                </a:lnTo>
                <a:cubicBezTo>
                  <a:pt x="5966" y="5686"/>
                  <a:pt x="5700" y="5879"/>
                  <a:pt x="5494" y="6170"/>
                </a:cubicBezTo>
                <a:lnTo>
                  <a:pt x="6159" y="5456"/>
                </a:lnTo>
                <a:lnTo>
                  <a:pt x="6159" y="5456"/>
                </a:lnTo>
                <a:cubicBezTo>
                  <a:pt x="6147" y="5480"/>
                  <a:pt x="5954" y="5710"/>
                  <a:pt x="5857" y="5819"/>
                </a:cubicBezTo>
                <a:cubicBezTo>
                  <a:pt x="6135" y="5565"/>
                  <a:pt x="6643" y="4887"/>
                  <a:pt x="6909" y="4670"/>
                </a:cubicBezTo>
                <a:cubicBezTo>
                  <a:pt x="7058" y="4496"/>
                  <a:pt x="7125" y="4428"/>
                  <a:pt x="7137" y="4428"/>
                </a:cubicBezTo>
                <a:lnTo>
                  <a:pt x="7137" y="4428"/>
                </a:lnTo>
                <a:cubicBezTo>
                  <a:pt x="7185" y="4428"/>
                  <a:pt x="6433" y="5450"/>
                  <a:pt x="6519" y="5450"/>
                </a:cubicBezTo>
                <a:cubicBezTo>
                  <a:pt x="6544" y="5450"/>
                  <a:pt x="6633" y="5370"/>
                  <a:pt x="6825" y="5166"/>
                </a:cubicBezTo>
                <a:lnTo>
                  <a:pt x="6825" y="5166"/>
                </a:lnTo>
                <a:cubicBezTo>
                  <a:pt x="6619" y="5456"/>
                  <a:pt x="6341" y="5746"/>
                  <a:pt x="6038" y="6109"/>
                </a:cubicBezTo>
                <a:cubicBezTo>
                  <a:pt x="6776" y="5420"/>
                  <a:pt x="6595" y="5613"/>
                  <a:pt x="7538" y="4646"/>
                </a:cubicBezTo>
                <a:lnTo>
                  <a:pt x="7538" y="4646"/>
                </a:lnTo>
                <a:lnTo>
                  <a:pt x="7091" y="5323"/>
                </a:lnTo>
                <a:cubicBezTo>
                  <a:pt x="7623" y="4573"/>
                  <a:pt x="8385" y="3787"/>
                  <a:pt x="9014" y="3133"/>
                </a:cubicBezTo>
                <a:cubicBezTo>
                  <a:pt x="9268" y="2783"/>
                  <a:pt x="9510" y="2468"/>
                  <a:pt x="9619" y="2323"/>
                </a:cubicBezTo>
                <a:lnTo>
                  <a:pt x="10127" y="1888"/>
                </a:lnTo>
                <a:lnTo>
                  <a:pt x="10127" y="1888"/>
                </a:lnTo>
                <a:cubicBezTo>
                  <a:pt x="10006" y="2045"/>
                  <a:pt x="9728" y="2371"/>
                  <a:pt x="9389" y="2746"/>
                </a:cubicBezTo>
                <a:cubicBezTo>
                  <a:pt x="9462" y="2674"/>
                  <a:pt x="9534" y="2601"/>
                  <a:pt x="9595" y="2541"/>
                </a:cubicBezTo>
                <a:lnTo>
                  <a:pt x="9595" y="2541"/>
                </a:lnTo>
                <a:cubicBezTo>
                  <a:pt x="9341" y="2916"/>
                  <a:pt x="8869" y="3448"/>
                  <a:pt x="8409" y="3956"/>
                </a:cubicBezTo>
                <a:cubicBezTo>
                  <a:pt x="8554" y="3762"/>
                  <a:pt x="8700" y="3545"/>
                  <a:pt x="8857" y="3339"/>
                </a:cubicBezTo>
                <a:lnTo>
                  <a:pt x="8857" y="3339"/>
                </a:lnTo>
                <a:cubicBezTo>
                  <a:pt x="8361" y="3896"/>
                  <a:pt x="7817" y="4512"/>
                  <a:pt x="7369" y="5069"/>
                </a:cubicBezTo>
                <a:cubicBezTo>
                  <a:pt x="7454" y="4972"/>
                  <a:pt x="7550" y="4887"/>
                  <a:pt x="7599" y="4839"/>
                </a:cubicBezTo>
                <a:lnTo>
                  <a:pt x="7599" y="4839"/>
                </a:lnTo>
                <a:cubicBezTo>
                  <a:pt x="7466" y="4996"/>
                  <a:pt x="7345" y="5129"/>
                  <a:pt x="7272" y="5226"/>
                </a:cubicBezTo>
                <a:cubicBezTo>
                  <a:pt x="7259" y="5244"/>
                  <a:pt x="7254" y="5252"/>
                  <a:pt x="7256" y="5252"/>
                </a:cubicBezTo>
                <a:cubicBezTo>
                  <a:pt x="7266" y="5252"/>
                  <a:pt x="7418" y="5088"/>
                  <a:pt x="7587" y="4900"/>
                </a:cubicBezTo>
                <a:lnTo>
                  <a:pt x="7587" y="4900"/>
                </a:lnTo>
                <a:lnTo>
                  <a:pt x="6740" y="5964"/>
                </a:lnTo>
                <a:lnTo>
                  <a:pt x="7091" y="5553"/>
                </a:lnTo>
                <a:lnTo>
                  <a:pt x="6667" y="6315"/>
                </a:lnTo>
                <a:cubicBezTo>
                  <a:pt x="7623" y="5323"/>
                  <a:pt x="8990" y="3823"/>
                  <a:pt x="9486" y="3496"/>
                </a:cubicBezTo>
                <a:lnTo>
                  <a:pt x="9486" y="3496"/>
                </a:lnTo>
                <a:cubicBezTo>
                  <a:pt x="8808" y="4246"/>
                  <a:pt x="8433" y="4754"/>
                  <a:pt x="7671" y="5662"/>
                </a:cubicBezTo>
                <a:cubicBezTo>
                  <a:pt x="7886" y="5383"/>
                  <a:pt x="7945" y="5287"/>
                  <a:pt x="7922" y="5287"/>
                </a:cubicBezTo>
                <a:lnTo>
                  <a:pt x="7922" y="5287"/>
                </a:lnTo>
                <a:cubicBezTo>
                  <a:pt x="7869" y="5287"/>
                  <a:pt x="7403" y="5767"/>
                  <a:pt x="7327" y="5767"/>
                </a:cubicBezTo>
                <a:cubicBezTo>
                  <a:pt x="7316" y="5767"/>
                  <a:pt x="7313" y="5757"/>
                  <a:pt x="7321" y="5734"/>
                </a:cubicBezTo>
                <a:lnTo>
                  <a:pt x="7321" y="5734"/>
                </a:lnTo>
                <a:cubicBezTo>
                  <a:pt x="7272" y="5867"/>
                  <a:pt x="6909" y="6303"/>
                  <a:pt x="6776" y="6436"/>
                </a:cubicBezTo>
                <a:lnTo>
                  <a:pt x="7623" y="5662"/>
                </a:lnTo>
                <a:lnTo>
                  <a:pt x="7623" y="5662"/>
                </a:lnTo>
                <a:cubicBezTo>
                  <a:pt x="7006" y="6412"/>
                  <a:pt x="7187" y="6242"/>
                  <a:pt x="6970" y="6581"/>
                </a:cubicBezTo>
                <a:cubicBezTo>
                  <a:pt x="8167" y="5081"/>
                  <a:pt x="7877" y="5674"/>
                  <a:pt x="8300" y="5262"/>
                </a:cubicBezTo>
                <a:lnTo>
                  <a:pt x="8300" y="5262"/>
                </a:lnTo>
                <a:cubicBezTo>
                  <a:pt x="7945" y="5691"/>
                  <a:pt x="7572" y="6119"/>
                  <a:pt x="7500" y="6119"/>
                </a:cubicBezTo>
                <a:cubicBezTo>
                  <a:pt x="7489" y="6119"/>
                  <a:pt x="7485" y="6108"/>
                  <a:pt x="7490" y="6085"/>
                </a:cubicBezTo>
                <a:lnTo>
                  <a:pt x="7490" y="6085"/>
                </a:lnTo>
                <a:cubicBezTo>
                  <a:pt x="7340" y="6293"/>
                  <a:pt x="7291" y="6375"/>
                  <a:pt x="7308" y="6375"/>
                </a:cubicBezTo>
                <a:cubicBezTo>
                  <a:pt x="7372" y="6375"/>
                  <a:pt x="8375" y="5205"/>
                  <a:pt x="8434" y="5205"/>
                </a:cubicBezTo>
                <a:lnTo>
                  <a:pt x="8434" y="5205"/>
                </a:lnTo>
                <a:cubicBezTo>
                  <a:pt x="8447" y="5205"/>
                  <a:pt x="8410" y="5267"/>
                  <a:pt x="8300" y="5420"/>
                </a:cubicBezTo>
                <a:cubicBezTo>
                  <a:pt x="8291" y="5420"/>
                  <a:pt x="8295" y="5406"/>
                  <a:pt x="8289" y="5406"/>
                </a:cubicBezTo>
                <a:cubicBezTo>
                  <a:pt x="8280" y="5406"/>
                  <a:pt x="8250" y="5437"/>
                  <a:pt x="8119" y="5589"/>
                </a:cubicBezTo>
                <a:cubicBezTo>
                  <a:pt x="8234" y="5470"/>
                  <a:pt x="8299" y="5421"/>
                  <a:pt x="8324" y="5421"/>
                </a:cubicBezTo>
                <a:cubicBezTo>
                  <a:pt x="8385" y="5421"/>
                  <a:pt x="8204" y="5720"/>
                  <a:pt x="7937" y="6012"/>
                </a:cubicBezTo>
                <a:lnTo>
                  <a:pt x="7913" y="6012"/>
                </a:lnTo>
                <a:cubicBezTo>
                  <a:pt x="7898" y="6092"/>
                  <a:pt x="7921" y="6146"/>
                  <a:pt x="7991" y="6146"/>
                </a:cubicBezTo>
                <a:cubicBezTo>
                  <a:pt x="8146" y="6146"/>
                  <a:pt x="8532" y="5881"/>
                  <a:pt x="9256" y="5033"/>
                </a:cubicBezTo>
                <a:lnTo>
                  <a:pt x="9256" y="5033"/>
                </a:lnTo>
                <a:cubicBezTo>
                  <a:pt x="9123" y="5190"/>
                  <a:pt x="7998" y="6533"/>
                  <a:pt x="7780" y="6775"/>
                </a:cubicBezTo>
                <a:lnTo>
                  <a:pt x="11458" y="2698"/>
                </a:lnTo>
                <a:lnTo>
                  <a:pt x="11458" y="2698"/>
                </a:lnTo>
                <a:cubicBezTo>
                  <a:pt x="10550" y="3763"/>
                  <a:pt x="8482" y="6387"/>
                  <a:pt x="7889" y="6932"/>
                </a:cubicBezTo>
                <a:cubicBezTo>
                  <a:pt x="7830" y="7034"/>
                  <a:pt x="7763" y="7150"/>
                  <a:pt x="7800" y="7150"/>
                </a:cubicBezTo>
                <a:cubicBezTo>
                  <a:pt x="7823" y="7150"/>
                  <a:pt x="7891" y="7102"/>
                  <a:pt x="8034" y="6968"/>
                </a:cubicBezTo>
                <a:cubicBezTo>
                  <a:pt x="8143" y="6799"/>
                  <a:pt x="9292" y="5371"/>
                  <a:pt x="9389" y="5287"/>
                </a:cubicBezTo>
                <a:lnTo>
                  <a:pt x="9389" y="5287"/>
                </a:lnTo>
                <a:cubicBezTo>
                  <a:pt x="8470" y="6528"/>
                  <a:pt x="8893" y="5979"/>
                  <a:pt x="8162" y="7010"/>
                </a:cubicBezTo>
                <a:lnTo>
                  <a:pt x="8162" y="7010"/>
                </a:lnTo>
                <a:cubicBezTo>
                  <a:pt x="8421" y="6660"/>
                  <a:pt x="9661" y="5211"/>
                  <a:pt x="9714" y="5211"/>
                </a:cubicBezTo>
                <a:cubicBezTo>
                  <a:pt x="9715" y="5211"/>
                  <a:pt x="9716" y="5212"/>
                  <a:pt x="9716" y="5214"/>
                </a:cubicBezTo>
                <a:cubicBezTo>
                  <a:pt x="9513" y="5451"/>
                  <a:pt x="8489" y="6708"/>
                  <a:pt x="8224" y="7004"/>
                </a:cubicBezTo>
                <a:lnTo>
                  <a:pt x="8224" y="7004"/>
                </a:lnTo>
                <a:lnTo>
                  <a:pt x="9583" y="5541"/>
                </a:lnTo>
                <a:lnTo>
                  <a:pt x="9583" y="5541"/>
                </a:lnTo>
                <a:cubicBezTo>
                  <a:pt x="9256" y="5916"/>
                  <a:pt x="8458" y="6908"/>
                  <a:pt x="8119" y="7367"/>
                </a:cubicBezTo>
                <a:cubicBezTo>
                  <a:pt x="8194" y="7267"/>
                  <a:pt x="8229" y="7235"/>
                  <a:pt x="8245" y="7235"/>
                </a:cubicBezTo>
                <a:cubicBezTo>
                  <a:pt x="8276" y="7235"/>
                  <a:pt x="8241" y="7350"/>
                  <a:pt x="8283" y="7350"/>
                </a:cubicBezTo>
                <a:cubicBezTo>
                  <a:pt x="8294" y="7350"/>
                  <a:pt x="8311" y="7341"/>
                  <a:pt x="8337" y="7319"/>
                </a:cubicBezTo>
                <a:lnTo>
                  <a:pt x="8615" y="6896"/>
                </a:lnTo>
                <a:lnTo>
                  <a:pt x="8615" y="6896"/>
                </a:lnTo>
                <a:cubicBezTo>
                  <a:pt x="8608" y="6918"/>
                  <a:pt x="8610" y="6928"/>
                  <a:pt x="8620" y="6928"/>
                </a:cubicBezTo>
                <a:cubicBezTo>
                  <a:pt x="8765" y="6928"/>
                  <a:pt x="10524" y="4819"/>
                  <a:pt x="10674" y="4819"/>
                </a:cubicBezTo>
                <a:cubicBezTo>
                  <a:pt x="10679" y="4819"/>
                  <a:pt x="10682" y="4822"/>
                  <a:pt x="10683" y="4827"/>
                </a:cubicBezTo>
                <a:cubicBezTo>
                  <a:pt x="10381" y="5166"/>
                  <a:pt x="8905" y="6920"/>
                  <a:pt x="8784" y="7174"/>
                </a:cubicBezTo>
                <a:cubicBezTo>
                  <a:pt x="9510" y="6339"/>
                  <a:pt x="12280" y="3170"/>
                  <a:pt x="12909" y="2589"/>
                </a:cubicBezTo>
                <a:lnTo>
                  <a:pt x="12909" y="2589"/>
                </a:lnTo>
                <a:lnTo>
                  <a:pt x="12534" y="3097"/>
                </a:lnTo>
                <a:lnTo>
                  <a:pt x="12534" y="3097"/>
                </a:lnTo>
                <a:lnTo>
                  <a:pt x="13054" y="2601"/>
                </a:lnTo>
                <a:lnTo>
                  <a:pt x="13054" y="2601"/>
                </a:lnTo>
                <a:cubicBezTo>
                  <a:pt x="11954" y="3847"/>
                  <a:pt x="9607" y="6436"/>
                  <a:pt x="8663" y="7416"/>
                </a:cubicBezTo>
                <a:cubicBezTo>
                  <a:pt x="8385" y="7839"/>
                  <a:pt x="8204" y="8008"/>
                  <a:pt x="8300" y="8008"/>
                </a:cubicBezTo>
                <a:cubicBezTo>
                  <a:pt x="7950" y="8480"/>
                  <a:pt x="7696" y="8674"/>
                  <a:pt x="7659" y="8686"/>
                </a:cubicBezTo>
                <a:lnTo>
                  <a:pt x="7562" y="9097"/>
                </a:lnTo>
                <a:cubicBezTo>
                  <a:pt x="8373" y="8093"/>
                  <a:pt x="8482" y="8190"/>
                  <a:pt x="9159" y="7355"/>
                </a:cubicBezTo>
                <a:lnTo>
                  <a:pt x="9159" y="7355"/>
                </a:lnTo>
                <a:lnTo>
                  <a:pt x="8167" y="8262"/>
                </a:lnTo>
                <a:cubicBezTo>
                  <a:pt x="8924" y="7325"/>
                  <a:pt x="10365" y="5746"/>
                  <a:pt x="10524" y="5746"/>
                </a:cubicBezTo>
                <a:cubicBezTo>
                  <a:pt x="10536" y="5746"/>
                  <a:pt x="10541" y="5754"/>
                  <a:pt x="10538" y="5771"/>
                </a:cubicBezTo>
                <a:cubicBezTo>
                  <a:pt x="10236" y="6194"/>
                  <a:pt x="9050" y="7525"/>
                  <a:pt x="8784" y="7851"/>
                </a:cubicBezTo>
                <a:cubicBezTo>
                  <a:pt x="8990" y="7620"/>
                  <a:pt x="9220" y="7431"/>
                  <a:pt x="9268" y="7431"/>
                </a:cubicBezTo>
                <a:cubicBezTo>
                  <a:pt x="9287" y="7431"/>
                  <a:pt x="9276" y="7463"/>
                  <a:pt x="9220" y="7537"/>
                </a:cubicBezTo>
                <a:lnTo>
                  <a:pt x="8748" y="8033"/>
                </a:lnTo>
                <a:cubicBezTo>
                  <a:pt x="8719" y="8080"/>
                  <a:pt x="8712" y="8100"/>
                  <a:pt x="8721" y="8100"/>
                </a:cubicBezTo>
                <a:cubicBezTo>
                  <a:pt x="8773" y="8100"/>
                  <a:pt x="9344" y="7462"/>
                  <a:pt x="9404" y="7462"/>
                </a:cubicBezTo>
                <a:lnTo>
                  <a:pt x="9404" y="7462"/>
                </a:lnTo>
                <a:cubicBezTo>
                  <a:pt x="9427" y="7462"/>
                  <a:pt x="9379" y="7550"/>
                  <a:pt x="9208" y="7791"/>
                </a:cubicBezTo>
                <a:cubicBezTo>
                  <a:pt x="9178" y="7859"/>
                  <a:pt x="8542" y="8694"/>
                  <a:pt x="8570" y="8694"/>
                </a:cubicBezTo>
                <a:cubicBezTo>
                  <a:pt x="8577" y="8694"/>
                  <a:pt x="8619" y="8650"/>
                  <a:pt x="8712" y="8541"/>
                </a:cubicBezTo>
                <a:cubicBezTo>
                  <a:pt x="9607" y="7379"/>
                  <a:pt x="12498" y="3871"/>
                  <a:pt x="13224" y="3037"/>
                </a:cubicBezTo>
                <a:lnTo>
                  <a:pt x="13224" y="3037"/>
                </a:lnTo>
                <a:cubicBezTo>
                  <a:pt x="13163" y="3121"/>
                  <a:pt x="12450" y="4222"/>
                  <a:pt x="12014" y="4803"/>
                </a:cubicBezTo>
                <a:cubicBezTo>
                  <a:pt x="11312" y="5722"/>
                  <a:pt x="10212" y="6871"/>
                  <a:pt x="9607" y="7658"/>
                </a:cubicBezTo>
                <a:cubicBezTo>
                  <a:pt x="9837" y="7392"/>
                  <a:pt x="10127" y="7077"/>
                  <a:pt x="10224" y="6968"/>
                </a:cubicBezTo>
                <a:lnTo>
                  <a:pt x="10224" y="6968"/>
                </a:lnTo>
                <a:cubicBezTo>
                  <a:pt x="10076" y="7207"/>
                  <a:pt x="9584" y="7736"/>
                  <a:pt x="9659" y="7736"/>
                </a:cubicBezTo>
                <a:cubicBezTo>
                  <a:pt x="9664" y="7736"/>
                  <a:pt x="9670" y="7734"/>
                  <a:pt x="9679" y="7730"/>
                </a:cubicBezTo>
                <a:cubicBezTo>
                  <a:pt x="9980" y="7368"/>
                  <a:pt x="10069" y="7289"/>
                  <a:pt x="10092" y="7289"/>
                </a:cubicBezTo>
                <a:cubicBezTo>
                  <a:pt x="10109" y="7289"/>
                  <a:pt x="10087" y="7337"/>
                  <a:pt x="10093" y="7337"/>
                </a:cubicBezTo>
                <a:cubicBezTo>
                  <a:pt x="10101" y="7337"/>
                  <a:pt x="10157" y="7258"/>
                  <a:pt x="10405" y="6896"/>
                </a:cubicBezTo>
                <a:cubicBezTo>
                  <a:pt x="10462" y="6848"/>
                  <a:pt x="10493" y="6829"/>
                  <a:pt x="10505" y="6829"/>
                </a:cubicBezTo>
                <a:cubicBezTo>
                  <a:pt x="10558" y="6829"/>
                  <a:pt x="10313" y="7150"/>
                  <a:pt x="10381" y="7150"/>
                </a:cubicBezTo>
                <a:cubicBezTo>
                  <a:pt x="10901" y="6484"/>
                  <a:pt x="12268" y="4984"/>
                  <a:pt x="12558" y="4742"/>
                </a:cubicBezTo>
                <a:lnTo>
                  <a:pt x="12558" y="4742"/>
                </a:lnTo>
                <a:cubicBezTo>
                  <a:pt x="12341" y="4996"/>
                  <a:pt x="12087" y="5335"/>
                  <a:pt x="11966" y="5492"/>
                </a:cubicBezTo>
                <a:cubicBezTo>
                  <a:pt x="11990" y="5674"/>
                  <a:pt x="11675" y="6170"/>
                  <a:pt x="11760" y="6267"/>
                </a:cubicBezTo>
                <a:cubicBezTo>
                  <a:pt x="11567" y="6521"/>
                  <a:pt x="11373" y="6847"/>
                  <a:pt x="10998" y="7271"/>
                </a:cubicBezTo>
                <a:cubicBezTo>
                  <a:pt x="11155" y="7101"/>
                  <a:pt x="11446" y="6775"/>
                  <a:pt x="11506" y="6775"/>
                </a:cubicBezTo>
                <a:lnTo>
                  <a:pt x="11506" y="6775"/>
                </a:lnTo>
                <a:cubicBezTo>
                  <a:pt x="10841" y="7682"/>
                  <a:pt x="11325" y="6847"/>
                  <a:pt x="10502" y="7936"/>
                </a:cubicBezTo>
                <a:cubicBezTo>
                  <a:pt x="10986" y="7355"/>
                  <a:pt x="11252" y="7186"/>
                  <a:pt x="11591" y="6859"/>
                </a:cubicBezTo>
                <a:cubicBezTo>
                  <a:pt x="11868" y="6514"/>
                  <a:pt x="11944" y="6392"/>
                  <a:pt x="11912" y="6392"/>
                </a:cubicBezTo>
                <a:cubicBezTo>
                  <a:pt x="11858" y="6392"/>
                  <a:pt x="11507" y="6728"/>
                  <a:pt x="11288" y="6932"/>
                </a:cubicBezTo>
                <a:cubicBezTo>
                  <a:pt x="12317" y="5686"/>
                  <a:pt x="13478" y="4440"/>
                  <a:pt x="14046" y="3956"/>
                </a:cubicBezTo>
                <a:cubicBezTo>
                  <a:pt x="14081" y="3931"/>
                  <a:pt x="14102" y="3920"/>
                  <a:pt x="14112" y="3920"/>
                </a:cubicBezTo>
                <a:cubicBezTo>
                  <a:pt x="14193" y="3920"/>
                  <a:pt x="13554" y="4640"/>
                  <a:pt x="13567" y="4640"/>
                </a:cubicBezTo>
                <a:cubicBezTo>
                  <a:pt x="13568" y="4640"/>
                  <a:pt x="13574" y="4634"/>
                  <a:pt x="13587" y="4621"/>
                </a:cubicBezTo>
                <a:lnTo>
                  <a:pt x="13587" y="4621"/>
                </a:lnTo>
                <a:cubicBezTo>
                  <a:pt x="13584" y="4645"/>
                  <a:pt x="13591" y="4656"/>
                  <a:pt x="13606" y="4656"/>
                </a:cubicBezTo>
                <a:cubicBezTo>
                  <a:pt x="13769" y="4656"/>
                  <a:pt x="14898" y="3311"/>
                  <a:pt x="15005" y="3311"/>
                </a:cubicBezTo>
                <a:cubicBezTo>
                  <a:pt x="15030" y="3311"/>
                  <a:pt x="15001" y="3382"/>
                  <a:pt x="14893" y="3557"/>
                </a:cubicBezTo>
                <a:cubicBezTo>
                  <a:pt x="14288" y="4392"/>
                  <a:pt x="13587" y="5142"/>
                  <a:pt x="13127" y="5722"/>
                </a:cubicBezTo>
                <a:cubicBezTo>
                  <a:pt x="13087" y="5753"/>
                  <a:pt x="13063" y="5766"/>
                  <a:pt x="13050" y="5766"/>
                </a:cubicBezTo>
                <a:cubicBezTo>
                  <a:pt x="12960" y="5766"/>
                  <a:pt x="13432" y="5129"/>
                  <a:pt x="13369" y="5129"/>
                </a:cubicBezTo>
                <a:lnTo>
                  <a:pt x="13369" y="5129"/>
                </a:lnTo>
                <a:lnTo>
                  <a:pt x="13115" y="5553"/>
                </a:lnTo>
                <a:cubicBezTo>
                  <a:pt x="12966" y="5710"/>
                  <a:pt x="12822" y="5836"/>
                  <a:pt x="12785" y="5836"/>
                </a:cubicBezTo>
                <a:cubicBezTo>
                  <a:pt x="12765" y="5836"/>
                  <a:pt x="12777" y="5799"/>
                  <a:pt x="12837" y="5710"/>
                </a:cubicBezTo>
                <a:lnTo>
                  <a:pt x="12837" y="5710"/>
                </a:lnTo>
                <a:cubicBezTo>
                  <a:pt x="12292" y="6460"/>
                  <a:pt x="12982" y="6061"/>
                  <a:pt x="12558" y="6811"/>
                </a:cubicBezTo>
                <a:cubicBezTo>
                  <a:pt x="12800" y="6569"/>
                  <a:pt x="13054" y="6327"/>
                  <a:pt x="13308" y="5988"/>
                </a:cubicBezTo>
                <a:lnTo>
                  <a:pt x="13308" y="5988"/>
                </a:lnTo>
                <a:lnTo>
                  <a:pt x="13175" y="6073"/>
                </a:lnTo>
                <a:cubicBezTo>
                  <a:pt x="13671" y="5396"/>
                  <a:pt x="13974" y="5238"/>
                  <a:pt x="14179" y="4900"/>
                </a:cubicBezTo>
                <a:cubicBezTo>
                  <a:pt x="14507" y="4591"/>
                  <a:pt x="14965" y="4123"/>
                  <a:pt x="15049" y="4123"/>
                </a:cubicBezTo>
                <a:cubicBezTo>
                  <a:pt x="15074" y="4123"/>
                  <a:pt x="15066" y="4163"/>
                  <a:pt x="15014" y="4258"/>
                </a:cubicBezTo>
                <a:lnTo>
                  <a:pt x="14295" y="5142"/>
                </a:lnTo>
                <a:lnTo>
                  <a:pt x="14295" y="5142"/>
                </a:lnTo>
                <a:cubicBezTo>
                  <a:pt x="14295" y="5142"/>
                  <a:pt x="14295" y="5142"/>
                  <a:pt x="14296" y="5142"/>
                </a:cubicBezTo>
                <a:lnTo>
                  <a:pt x="14296" y="5142"/>
                </a:lnTo>
                <a:cubicBezTo>
                  <a:pt x="14293" y="5145"/>
                  <a:pt x="14291" y="5147"/>
                  <a:pt x="14289" y="5150"/>
                </a:cubicBezTo>
                <a:lnTo>
                  <a:pt x="14289" y="5150"/>
                </a:lnTo>
                <a:lnTo>
                  <a:pt x="14295" y="5142"/>
                </a:lnTo>
                <a:lnTo>
                  <a:pt x="14295" y="5142"/>
                </a:lnTo>
                <a:cubicBezTo>
                  <a:pt x="14203" y="5287"/>
                  <a:pt x="14119" y="5422"/>
                  <a:pt x="14144" y="5422"/>
                </a:cubicBezTo>
                <a:cubicBezTo>
                  <a:pt x="14166" y="5422"/>
                  <a:pt x="14275" y="5314"/>
                  <a:pt x="14542" y="5008"/>
                </a:cubicBezTo>
                <a:lnTo>
                  <a:pt x="15002" y="4343"/>
                </a:lnTo>
                <a:cubicBezTo>
                  <a:pt x="15372" y="3994"/>
                  <a:pt x="16039" y="3278"/>
                  <a:pt x="16127" y="3278"/>
                </a:cubicBezTo>
                <a:cubicBezTo>
                  <a:pt x="16143" y="3278"/>
                  <a:pt x="16140" y="3300"/>
                  <a:pt x="16115" y="3351"/>
                </a:cubicBezTo>
                <a:cubicBezTo>
                  <a:pt x="16425" y="2951"/>
                  <a:pt x="16447" y="2918"/>
                  <a:pt x="16441" y="2918"/>
                </a:cubicBezTo>
                <a:lnTo>
                  <a:pt x="16441" y="2918"/>
                </a:lnTo>
                <a:cubicBezTo>
                  <a:pt x="16440" y="2918"/>
                  <a:pt x="16437" y="2919"/>
                  <a:pt x="16436" y="2919"/>
                </a:cubicBezTo>
                <a:cubicBezTo>
                  <a:pt x="16428" y="2919"/>
                  <a:pt x="16448" y="2879"/>
                  <a:pt x="16841" y="2359"/>
                </a:cubicBezTo>
                <a:lnTo>
                  <a:pt x="16841" y="2359"/>
                </a:lnTo>
                <a:cubicBezTo>
                  <a:pt x="16442" y="2869"/>
                  <a:pt x="16331" y="2962"/>
                  <a:pt x="16287" y="2962"/>
                </a:cubicBezTo>
                <a:cubicBezTo>
                  <a:pt x="16261" y="2962"/>
                  <a:pt x="16257" y="2931"/>
                  <a:pt x="16233" y="2931"/>
                </a:cubicBezTo>
                <a:cubicBezTo>
                  <a:pt x="16193" y="2931"/>
                  <a:pt x="16099" y="3014"/>
                  <a:pt x="15764" y="3448"/>
                </a:cubicBezTo>
                <a:cubicBezTo>
                  <a:pt x="16562" y="2396"/>
                  <a:pt x="16030" y="2964"/>
                  <a:pt x="16792" y="1924"/>
                </a:cubicBezTo>
                <a:lnTo>
                  <a:pt x="16792" y="1924"/>
                </a:lnTo>
                <a:cubicBezTo>
                  <a:pt x="16605" y="2158"/>
                  <a:pt x="16439" y="2386"/>
                  <a:pt x="16408" y="2386"/>
                </a:cubicBezTo>
                <a:cubicBezTo>
                  <a:pt x="16399" y="2386"/>
                  <a:pt x="16401" y="2366"/>
                  <a:pt x="16417" y="2323"/>
                </a:cubicBezTo>
                <a:lnTo>
                  <a:pt x="16417" y="2323"/>
                </a:lnTo>
                <a:cubicBezTo>
                  <a:pt x="16345" y="2408"/>
                  <a:pt x="16248" y="2517"/>
                  <a:pt x="16187" y="2577"/>
                </a:cubicBezTo>
                <a:lnTo>
                  <a:pt x="16200" y="2553"/>
                </a:lnTo>
                <a:lnTo>
                  <a:pt x="16175" y="2589"/>
                </a:lnTo>
                <a:cubicBezTo>
                  <a:pt x="16162" y="2607"/>
                  <a:pt x="16152" y="2620"/>
                  <a:pt x="16146" y="2627"/>
                </a:cubicBezTo>
                <a:lnTo>
                  <a:pt x="16146" y="2627"/>
                </a:lnTo>
                <a:cubicBezTo>
                  <a:pt x="16152" y="2618"/>
                  <a:pt x="16158" y="2610"/>
                  <a:pt x="16163" y="2601"/>
                </a:cubicBezTo>
                <a:lnTo>
                  <a:pt x="16163" y="2601"/>
                </a:lnTo>
                <a:cubicBezTo>
                  <a:pt x="16147" y="2622"/>
                  <a:pt x="16141" y="2632"/>
                  <a:pt x="16141" y="2632"/>
                </a:cubicBezTo>
                <a:cubicBezTo>
                  <a:pt x="16142" y="2632"/>
                  <a:pt x="16143" y="2630"/>
                  <a:pt x="16146" y="2627"/>
                </a:cubicBezTo>
                <a:lnTo>
                  <a:pt x="16146" y="2627"/>
                </a:lnTo>
                <a:cubicBezTo>
                  <a:pt x="16052" y="2766"/>
                  <a:pt x="15938" y="2926"/>
                  <a:pt x="15812" y="3085"/>
                </a:cubicBezTo>
                <a:cubicBezTo>
                  <a:pt x="15220" y="3750"/>
                  <a:pt x="15159" y="3654"/>
                  <a:pt x="14833" y="3992"/>
                </a:cubicBezTo>
                <a:cubicBezTo>
                  <a:pt x="14917" y="3823"/>
                  <a:pt x="15135" y="3654"/>
                  <a:pt x="15377" y="3327"/>
                </a:cubicBezTo>
                <a:lnTo>
                  <a:pt x="15377" y="3327"/>
                </a:lnTo>
                <a:lnTo>
                  <a:pt x="14893" y="3823"/>
                </a:lnTo>
                <a:cubicBezTo>
                  <a:pt x="15437" y="3158"/>
                  <a:pt x="15728" y="2650"/>
                  <a:pt x="16127" y="2323"/>
                </a:cubicBezTo>
                <a:lnTo>
                  <a:pt x="16079" y="2238"/>
                </a:lnTo>
                <a:cubicBezTo>
                  <a:pt x="16263" y="1953"/>
                  <a:pt x="16354" y="1779"/>
                  <a:pt x="16305" y="1779"/>
                </a:cubicBezTo>
                <a:cubicBezTo>
                  <a:pt x="16283" y="1779"/>
                  <a:pt x="16233" y="1813"/>
                  <a:pt x="16151" y="1888"/>
                </a:cubicBezTo>
                <a:cubicBezTo>
                  <a:pt x="16159" y="1872"/>
                  <a:pt x="16160" y="1865"/>
                  <a:pt x="16154" y="1865"/>
                </a:cubicBezTo>
                <a:lnTo>
                  <a:pt x="16154" y="1865"/>
                </a:lnTo>
                <a:cubicBezTo>
                  <a:pt x="16117" y="1865"/>
                  <a:pt x="15781" y="2227"/>
                  <a:pt x="15779" y="2227"/>
                </a:cubicBezTo>
                <a:cubicBezTo>
                  <a:pt x="15779" y="2227"/>
                  <a:pt x="15818" y="2184"/>
                  <a:pt x="15921" y="2069"/>
                </a:cubicBezTo>
                <a:lnTo>
                  <a:pt x="15921" y="2069"/>
                </a:lnTo>
                <a:lnTo>
                  <a:pt x="15486" y="2396"/>
                </a:lnTo>
                <a:lnTo>
                  <a:pt x="15619" y="2226"/>
                </a:lnTo>
                <a:cubicBezTo>
                  <a:pt x="15616" y="2213"/>
                  <a:pt x="15607" y="2208"/>
                  <a:pt x="15594" y="2208"/>
                </a:cubicBezTo>
                <a:cubicBezTo>
                  <a:pt x="15498" y="2208"/>
                  <a:pt x="15162" y="2494"/>
                  <a:pt x="15061" y="2494"/>
                </a:cubicBezTo>
                <a:cubicBezTo>
                  <a:pt x="14989" y="2494"/>
                  <a:pt x="15037" y="2349"/>
                  <a:pt x="15377" y="1851"/>
                </a:cubicBezTo>
                <a:lnTo>
                  <a:pt x="15377" y="1851"/>
                </a:lnTo>
                <a:cubicBezTo>
                  <a:pt x="15260" y="1945"/>
                  <a:pt x="15133" y="2049"/>
                  <a:pt x="15083" y="2049"/>
                </a:cubicBezTo>
                <a:cubicBezTo>
                  <a:pt x="15056" y="2049"/>
                  <a:pt x="15052" y="2017"/>
                  <a:pt x="15087" y="1936"/>
                </a:cubicBezTo>
                <a:lnTo>
                  <a:pt x="15558" y="1355"/>
                </a:lnTo>
                <a:lnTo>
                  <a:pt x="15558" y="1355"/>
                </a:lnTo>
                <a:cubicBezTo>
                  <a:pt x="15539" y="1369"/>
                  <a:pt x="15526" y="1375"/>
                  <a:pt x="15518" y="1375"/>
                </a:cubicBezTo>
                <a:cubicBezTo>
                  <a:pt x="15455" y="1375"/>
                  <a:pt x="15652" y="1040"/>
                  <a:pt x="15602" y="1040"/>
                </a:cubicBezTo>
                <a:cubicBezTo>
                  <a:pt x="15582" y="1040"/>
                  <a:pt x="15522" y="1094"/>
                  <a:pt x="15389" y="1246"/>
                </a:cubicBezTo>
                <a:cubicBezTo>
                  <a:pt x="15950" y="519"/>
                  <a:pt x="16009" y="352"/>
                  <a:pt x="15922" y="352"/>
                </a:cubicBezTo>
                <a:cubicBezTo>
                  <a:pt x="15849" y="352"/>
                  <a:pt x="15672" y="470"/>
                  <a:pt x="15607" y="470"/>
                </a:cubicBezTo>
                <a:cubicBezTo>
                  <a:pt x="15581" y="470"/>
                  <a:pt x="15572" y="452"/>
                  <a:pt x="15595" y="400"/>
                </a:cubicBezTo>
                <a:lnTo>
                  <a:pt x="15595" y="400"/>
                </a:lnTo>
                <a:lnTo>
                  <a:pt x="14978" y="1138"/>
                </a:lnTo>
                <a:cubicBezTo>
                  <a:pt x="14974" y="1123"/>
                  <a:pt x="14963" y="1115"/>
                  <a:pt x="14946" y="1115"/>
                </a:cubicBezTo>
                <a:cubicBezTo>
                  <a:pt x="14870" y="1115"/>
                  <a:pt x="14668" y="1267"/>
                  <a:pt x="14409" y="1476"/>
                </a:cubicBezTo>
                <a:lnTo>
                  <a:pt x="13865" y="2142"/>
                </a:lnTo>
                <a:cubicBezTo>
                  <a:pt x="13773" y="2233"/>
                  <a:pt x="13723" y="2271"/>
                  <a:pt x="13703" y="2271"/>
                </a:cubicBezTo>
                <a:cubicBezTo>
                  <a:pt x="13612" y="2271"/>
                  <a:pt x="14080" y="1547"/>
                  <a:pt x="13962" y="1537"/>
                </a:cubicBezTo>
                <a:cubicBezTo>
                  <a:pt x="14059" y="1428"/>
                  <a:pt x="14108" y="1385"/>
                  <a:pt x="14122" y="1385"/>
                </a:cubicBezTo>
                <a:lnTo>
                  <a:pt x="14122" y="1385"/>
                </a:lnTo>
                <a:cubicBezTo>
                  <a:pt x="14132" y="1385"/>
                  <a:pt x="14122" y="1410"/>
                  <a:pt x="14097" y="1449"/>
                </a:cubicBezTo>
                <a:lnTo>
                  <a:pt x="14097" y="1449"/>
                </a:lnTo>
                <a:cubicBezTo>
                  <a:pt x="14336" y="1109"/>
                  <a:pt x="14391" y="991"/>
                  <a:pt x="14347" y="991"/>
                </a:cubicBezTo>
                <a:cubicBezTo>
                  <a:pt x="14249" y="991"/>
                  <a:pt x="13646" y="1597"/>
                  <a:pt x="13552" y="1597"/>
                </a:cubicBezTo>
                <a:cubicBezTo>
                  <a:pt x="13517" y="1597"/>
                  <a:pt x="13554" y="1510"/>
                  <a:pt x="13720" y="1271"/>
                </a:cubicBezTo>
                <a:lnTo>
                  <a:pt x="13720" y="1271"/>
                </a:lnTo>
                <a:cubicBezTo>
                  <a:pt x="13626" y="1359"/>
                  <a:pt x="13579" y="1396"/>
                  <a:pt x="13564" y="1396"/>
                </a:cubicBezTo>
                <a:cubicBezTo>
                  <a:pt x="13541" y="1396"/>
                  <a:pt x="13587" y="1318"/>
                  <a:pt x="13659" y="1210"/>
                </a:cubicBezTo>
                <a:cubicBezTo>
                  <a:pt x="13659" y="1210"/>
                  <a:pt x="13671" y="1198"/>
                  <a:pt x="13696" y="1186"/>
                </a:cubicBezTo>
                <a:lnTo>
                  <a:pt x="13696" y="1162"/>
                </a:lnTo>
                <a:cubicBezTo>
                  <a:pt x="13780" y="1041"/>
                  <a:pt x="13877" y="908"/>
                  <a:pt x="13950" y="787"/>
                </a:cubicBezTo>
                <a:lnTo>
                  <a:pt x="13950" y="787"/>
                </a:lnTo>
                <a:cubicBezTo>
                  <a:pt x="13829" y="956"/>
                  <a:pt x="13732" y="1101"/>
                  <a:pt x="13683" y="1162"/>
                </a:cubicBezTo>
                <a:cubicBezTo>
                  <a:pt x="13659" y="1162"/>
                  <a:pt x="13562" y="1222"/>
                  <a:pt x="13393" y="1367"/>
                </a:cubicBezTo>
                <a:lnTo>
                  <a:pt x="13974" y="642"/>
                </a:lnTo>
                <a:lnTo>
                  <a:pt x="13974" y="642"/>
                </a:lnTo>
                <a:lnTo>
                  <a:pt x="13950" y="654"/>
                </a:lnTo>
                <a:cubicBezTo>
                  <a:pt x="13981" y="605"/>
                  <a:pt x="13993" y="584"/>
                  <a:pt x="13988" y="584"/>
                </a:cubicBezTo>
                <a:lnTo>
                  <a:pt x="13988" y="584"/>
                </a:lnTo>
                <a:cubicBezTo>
                  <a:pt x="13965" y="584"/>
                  <a:pt x="13574" y="1075"/>
                  <a:pt x="13224" y="1525"/>
                </a:cubicBezTo>
                <a:cubicBezTo>
                  <a:pt x="13103" y="1633"/>
                  <a:pt x="12982" y="1754"/>
                  <a:pt x="12825" y="1924"/>
                </a:cubicBezTo>
                <a:cubicBezTo>
                  <a:pt x="13132" y="1536"/>
                  <a:pt x="13194" y="1440"/>
                  <a:pt x="13175" y="1440"/>
                </a:cubicBezTo>
                <a:lnTo>
                  <a:pt x="13175" y="1440"/>
                </a:lnTo>
                <a:cubicBezTo>
                  <a:pt x="13156" y="1440"/>
                  <a:pt x="13059" y="1533"/>
                  <a:pt x="13037" y="1533"/>
                </a:cubicBezTo>
                <a:cubicBezTo>
                  <a:pt x="13014" y="1533"/>
                  <a:pt x="13078" y="1427"/>
                  <a:pt x="13417" y="992"/>
                </a:cubicBezTo>
                <a:lnTo>
                  <a:pt x="13417" y="992"/>
                </a:lnTo>
                <a:cubicBezTo>
                  <a:pt x="12946" y="1537"/>
                  <a:pt x="12909" y="1367"/>
                  <a:pt x="12062" y="2323"/>
                </a:cubicBezTo>
                <a:cubicBezTo>
                  <a:pt x="12111" y="2226"/>
                  <a:pt x="12160" y="2133"/>
                  <a:pt x="12133" y="2133"/>
                </a:cubicBezTo>
                <a:cubicBezTo>
                  <a:pt x="12113" y="2133"/>
                  <a:pt x="12051" y="2184"/>
                  <a:pt x="11917" y="2323"/>
                </a:cubicBezTo>
                <a:lnTo>
                  <a:pt x="12655" y="1404"/>
                </a:lnTo>
                <a:lnTo>
                  <a:pt x="11579" y="2565"/>
                </a:lnTo>
                <a:cubicBezTo>
                  <a:pt x="11990" y="1984"/>
                  <a:pt x="12244" y="1646"/>
                  <a:pt x="12861" y="980"/>
                </a:cubicBezTo>
                <a:lnTo>
                  <a:pt x="12861" y="980"/>
                </a:lnTo>
                <a:cubicBezTo>
                  <a:pt x="11869" y="1972"/>
                  <a:pt x="12437" y="1319"/>
                  <a:pt x="11482" y="2311"/>
                </a:cubicBezTo>
                <a:lnTo>
                  <a:pt x="11966" y="1730"/>
                </a:lnTo>
                <a:lnTo>
                  <a:pt x="11966" y="1730"/>
                </a:lnTo>
                <a:cubicBezTo>
                  <a:pt x="11930" y="1730"/>
                  <a:pt x="11534" y="2144"/>
                  <a:pt x="11495" y="2144"/>
                </a:cubicBezTo>
                <a:cubicBezTo>
                  <a:pt x="11482" y="2144"/>
                  <a:pt x="11508" y="2097"/>
                  <a:pt x="11603" y="1972"/>
                </a:cubicBezTo>
                <a:cubicBezTo>
                  <a:pt x="12450" y="799"/>
                  <a:pt x="11397" y="1537"/>
                  <a:pt x="12075" y="363"/>
                </a:cubicBezTo>
                <a:lnTo>
                  <a:pt x="12075" y="363"/>
                </a:lnTo>
                <a:cubicBezTo>
                  <a:pt x="11695" y="842"/>
                  <a:pt x="11564" y="997"/>
                  <a:pt x="11552" y="997"/>
                </a:cubicBezTo>
                <a:cubicBezTo>
                  <a:pt x="11529" y="997"/>
                  <a:pt x="11915" y="462"/>
                  <a:pt x="11882" y="462"/>
                </a:cubicBezTo>
                <a:lnTo>
                  <a:pt x="11882" y="462"/>
                </a:lnTo>
                <a:cubicBezTo>
                  <a:pt x="11868" y="462"/>
                  <a:pt x="11774" y="565"/>
                  <a:pt x="11530" y="859"/>
                </a:cubicBezTo>
                <a:cubicBezTo>
                  <a:pt x="11796" y="508"/>
                  <a:pt x="11966" y="267"/>
                  <a:pt x="12196" y="13"/>
                </a:cubicBezTo>
                <a:lnTo>
                  <a:pt x="11905" y="13"/>
                </a:lnTo>
                <a:cubicBezTo>
                  <a:pt x="11857" y="61"/>
                  <a:pt x="11808" y="109"/>
                  <a:pt x="11748" y="182"/>
                </a:cubicBezTo>
                <a:cubicBezTo>
                  <a:pt x="11796" y="121"/>
                  <a:pt x="11845" y="61"/>
                  <a:pt x="11881" y="13"/>
                </a:cubicBezTo>
                <a:lnTo>
                  <a:pt x="11736" y="13"/>
                </a:lnTo>
                <a:cubicBezTo>
                  <a:pt x="11385" y="412"/>
                  <a:pt x="10986" y="883"/>
                  <a:pt x="10599" y="1343"/>
                </a:cubicBezTo>
                <a:cubicBezTo>
                  <a:pt x="10789" y="1076"/>
                  <a:pt x="10874" y="942"/>
                  <a:pt x="10850" y="942"/>
                </a:cubicBezTo>
                <a:lnTo>
                  <a:pt x="10850" y="942"/>
                </a:lnTo>
                <a:cubicBezTo>
                  <a:pt x="10820" y="942"/>
                  <a:pt x="10626" y="1143"/>
                  <a:pt x="10260" y="1549"/>
                </a:cubicBezTo>
                <a:cubicBezTo>
                  <a:pt x="10562" y="1150"/>
                  <a:pt x="10865" y="726"/>
                  <a:pt x="11034" y="642"/>
                </a:cubicBezTo>
                <a:cubicBezTo>
                  <a:pt x="11048" y="592"/>
                  <a:pt x="11142" y="350"/>
                  <a:pt x="11057" y="350"/>
                </a:cubicBezTo>
                <a:cubicBezTo>
                  <a:pt x="10998" y="350"/>
                  <a:pt x="10851" y="470"/>
                  <a:pt x="10526" y="859"/>
                </a:cubicBezTo>
                <a:cubicBezTo>
                  <a:pt x="10606" y="754"/>
                  <a:pt x="10622" y="717"/>
                  <a:pt x="10606" y="717"/>
                </a:cubicBezTo>
                <a:cubicBezTo>
                  <a:pt x="10584" y="717"/>
                  <a:pt x="10498" y="791"/>
                  <a:pt x="10442" y="847"/>
                </a:cubicBezTo>
                <a:cubicBezTo>
                  <a:pt x="10421" y="754"/>
                  <a:pt x="10462" y="670"/>
                  <a:pt x="10392" y="670"/>
                </a:cubicBezTo>
                <a:cubicBezTo>
                  <a:pt x="10379" y="670"/>
                  <a:pt x="10364" y="673"/>
                  <a:pt x="10345" y="678"/>
                </a:cubicBezTo>
                <a:lnTo>
                  <a:pt x="10236" y="847"/>
                </a:lnTo>
                <a:cubicBezTo>
                  <a:pt x="9860" y="1279"/>
                  <a:pt x="9736" y="1407"/>
                  <a:pt x="9715" y="1407"/>
                </a:cubicBezTo>
                <a:cubicBezTo>
                  <a:pt x="9685" y="1407"/>
                  <a:pt x="9868" y="1142"/>
                  <a:pt x="9820" y="1142"/>
                </a:cubicBezTo>
                <a:cubicBezTo>
                  <a:pt x="9816" y="1142"/>
                  <a:pt x="9809" y="1145"/>
                  <a:pt x="9800" y="1150"/>
                </a:cubicBezTo>
                <a:lnTo>
                  <a:pt x="9897" y="1029"/>
                </a:lnTo>
                <a:cubicBezTo>
                  <a:pt x="10064" y="743"/>
                  <a:pt x="10092" y="665"/>
                  <a:pt x="10070" y="665"/>
                </a:cubicBezTo>
                <a:cubicBezTo>
                  <a:pt x="10043" y="665"/>
                  <a:pt x="9946" y="773"/>
                  <a:pt x="9924" y="773"/>
                </a:cubicBezTo>
                <a:cubicBezTo>
                  <a:pt x="9905" y="773"/>
                  <a:pt x="9947" y="683"/>
                  <a:pt x="10163" y="339"/>
                </a:cubicBezTo>
                <a:lnTo>
                  <a:pt x="10163" y="339"/>
                </a:lnTo>
                <a:lnTo>
                  <a:pt x="9583" y="1053"/>
                </a:lnTo>
                <a:cubicBezTo>
                  <a:pt x="9281" y="1412"/>
                  <a:pt x="9158" y="1545"/>
                  <a:pt x="9139" y="1545"/>
                </a:cubicBezTo>
                <a:cubicBezTo>
                  <a:pt x="9085" y="1545"/>
                  <a:pt x="9842" y="509"/>
                  <a:pt x="9753" y="509"/>
                </a:cubicBezTo>
                <a:cubicBezTo>
                  <a:pt x="9740" y="509"/>
                  <a:pt x="9709" y="531"/>
                  <a:pt x="9655" y="581"/>
                </a:cubicBezTo>
                <a:lnTo>
                  <a:pt x="9353" y="1004"/>
                </a:lnTo>
                <a:cubicBezTo>
                  <a:pt x="9312" y="1046"/>
                  <a:pt x="9289" y="1065"/>
                  <a:pt x="9282" y="1065"/>
                </a:cubicBezTo>
                <a:cubicBezTo>
                  <a:pt x="9245" y="1065"/>
                  <a:pt x="9627" y="560"/>
                  <a:pt x="10042" y="13"/>
                </a:cubicBezTo>
                <a:lnTo>
                  <a:pt x="6159" y="13"/>
                </a:lnTo>
                <a:cubicBezTo>
                  <a:pt x="6111" y="73"/>
                  <a:pt x="6062" y="133"/>
                  <a:pt x="6026" y="182"/>
                </a:cubicBezTo>
                <a:cubicBezTo>
                  <a:pt x="6017" y="188"/>
                  <a:pt x="6010" y="190"/>
                  <a:pt x="6005" y="190"/>
                </a:cubicBezTo>
                <a:cubicBezTo>
                  <a:pt x="5982" y="190"/>
                  <a:pt x="6026" y="114"/>
                  <a:pt x="6087" y="13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60"/>
          <p:cNvSpPr/>
          <p:nvPr/>
        </p:nvSpPr>
        <p:spPr>
          <a:xfrm rot="10800000">
            <a:off x="1159003" y="5044757"/>
            <a:ext cx="61725" cy="104756"/>
          </a:xfrm>
          <a:custGeom>
            <a:rect b="b" l="l" r="r" t="t"/>
            <a:pathLst>
              <a:path extrusionOk="0" h="3267" w="1925">
                <a:moveTo>
                  <a:pt x="799" y="1"/>
                </a:moveTo>
                <a:lnTo>
                  <a:pt x="1" y="944"/>
                </a:lnTo>
                <a:lnTo>
                  <a:pt x="606" y="2843"/>
                </a:lnTo>
                <a:lnTo>
                  <a:pt x="884" y="3267"/>
                </a:lnTo>
                <a:lnTo>
                  <a:pt x="1924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60"/>
          <p:cNvSpPr/>
          <p:nvPr/>
        </p:nvSpPr>
        <p:spPr>
          <a:xfrm rot="10800000">
            <a:off x="804108" y="4365453"/>
            <a:ext cx="274380" cy="247510"/>
          </a:xfrm>
          <a:custGeom>
            <a:rect b="b" l="l" r="r" t="t"/>
            <a:pathLst>
              <a:path extrusionOk="0" h="7719" w="8557">
                <a:moveTo>
                  <a:pt x="2690" y="739"/>
                </a:moveTo>
                <a:cubicBezTo>
                  <a:pt x="2659" y="780"/>
                  <a:pt x="2635" y="813"/>
                  <a:pt x="2618" y="838"/>
                </a:cubicBezTo>
                <a:lnTo>
                  <a:pt x="2618" y="838"/>
                </a:lnTo>
                <a:cubicBezTo>
                  <a:pt x="2643" y="804"/>
                  <a:pt x="2668" y="770"/>
                  <a:pt x="2690" y="739"/>
                </a:cubicBezTo>
                <a:close/>
                <a:moveTo>
                  <a:pt x="3258" y="824"/>
                </a:moveTo>
                <a:cubicBezTo>
                  <a:pt x="3246" y="840"/>
                  <a:pt x="3233" y="856"/>
                  <a:pt x="3222" y="871"/>
                </a:cubicBezTo>
                <a:lnTo>
                  <a:pt x="3222" y="871"/>
                </a:lnTo>
                <a:cubicBezTo>
                  <a:pt x="3233" y="857"/>
                  <a:pt x="3245" y="841"/>
                  <a:pt x="3258" y="824"/>
                </a:cubicBezTo>
                <a:close/>
                <a:moveTo>
                  <a:pt x="3585" y="1368"/>
                </a:moveTo>
                <a:lnTo>
                  <a:pt x="3512" y="1465"/>
                </a:lnTo>
                <a:cubicBezTo>
                  <a:pt x="3480" y="1493"/>
                  <a:pt x="3465" y="1505"/>
                  <a:pt x="3462" y="1505"/>
                </a:cubicBezTo>
                <a:cubicBezTo>
                  <a:pt x="3454" y="1505"/>
                  <a:pt x="3516" y="1436"/>
                  <a:pt x="3585" y="1368"/>
                </a:cubicBezTo>
                <a:close/>
                <a:moveTo>
                  <a:pt x="7138" y="3932"/>
                </a:moveTo>
                <a:cubicBezTo>
                  <a:pt x="7135" y="3936"/>
                  <a:pt x="7132" y="3940"/>
                  <a:pt x="7129" y="3944"/>
                </a:cubicBezTo>
                <a:cubicBezTo>
                  <a:pt x="7132" y="3940"/>
                  <a:pt x="7135" y="3936"/>
                  <a:pt x="7138" y="3932"/>
                </a:cubicBezTo>
                <a:close/>
                <a:moveTo>
                  <a:pt x="6125" y="4332"/>
                </a:moveTo>
                <a:lnTo>
                  <a:pt x="6125" y="4332"/>
                </a:lnTo>
                <a:cubicBezTo>
                  <a:pt x="6101" y="4368"/>
                  <a:pt x="6065" y="4416"/>
                  <a:pt x="6028" y="4453"/>
                </a:cubicBezTo>
                <a:cubicBezTo>
                  <a:pt x="6089" y="4380"/>
                  <a:pt x="6113" y="4332"/>
                  <a:pt x="6125" y="4332"/>
                </a:cubicBezTo>
                <a:close/>
                <a:moveTo>
                  <a:pt x="8014" y="4424"/>
                </a:moveTo>
                <a:cubicBezTo>
                  <a:pt x="8016" y="4424"/>
                  <a:pt x="7996" y="4461"/>
                  <a:pt x="7976" y="4501"/>
                </a:cubicBezTo>
                <a:lnTo>
                  <a:pt x="7952" y="4513"/>
                </a:lnTo>
                <a:cubicBezTo>
                  <a:pt x="7995" y="4448"/>
                  <a:pt x="8012" y="4424"/>
                  <a:pt x="8014" y="4424"/>
                </a:cubicBezTo>
                <a:close/>
                <a:moveTo>
                  <a:pt x="1245" y="4613"/>
                </a:moveTo>
                <a:lnTo>
                  <a:pt x="1245" y="4613"/>
                </a:lnTo>
                <a:cubicBezTo>
                  <a:pt x="1243" y="4616"/>
                  <a:pt x="1240" y="4619"/>
                  <a:pt x="1238" y="4622"/>
                </a:cubicBezTo>
                <a:lnTo>
                  <a:pt x="1245" y="4613"/>
                </a:lnTo>
                <a:close/>
                <a:moveTo>
                  <a:pt x="1057" y="4651"/>
                </a:moveTo>
                <a:lnTo>
                  <a:pt x="1057" y="4651"/>
                </a:lnTo>
                <a:cubicBezTo>
                  <a:pt x="1042" y="4669"/>
                  <a:pt x="1025" y="4687"/>
                  <a:pt x="1008" y="4707"/>
                </a:cubicBezTo>
                <a:cubicBezTo>
                  <a:pt x="1026" y="4687"/>
                  <a:pt x="1042" y="4669"/>
                  <a:pt x="1057" y="4651"/>
                </a:cubicBezTo>
                <a:close/>
                <a:moveTo>
                  <a:pt x="8012" y="4537"/>
                </a:moveTo>
                <a:cubicBezTo>
                  <a:pt x="7964" y="4598"/>
                  <a:pt x="7928" y="4646"/>
                  <a:pt x="7879" y="4694"/>
                </a:cubicBezTo>
                <a:cubicBezTo>
                  <a:pt x="7859" y="4711"/>
                  <a:pt x="7848" y="4719"/>
                  <a:pt x="7845" y="4719"/>
                </a:cubicBezTo>
                <a:cubicBezTo>
                  <a:pt x="7835" y="4719"/>
                  <a:pt x="7875" y="4668"/>
                  <a:pt x="7928" y="4598"/>
                </a:cubicBezTo>
                <a:lnTo>
                  <a:pt x="7928" y="4598"/>
                </a:lnTo>
                <a:cubicBezTo>
                  <a:pt x="7923" y="4611"/>
                  <a:pt x="7922" y="4620"/>
                  <a:pt x="7927" y="4620"/>
                </a:cubicBezTo>
                <a:cubicBezTo>
                  <a:pt x="7935" y="4620"/>
                  <a:pt x="7960" y="4597"/>
                  <a:pt x="8012" y="4537"/>
                </a:cubicBezTo>
                <a:close/>
                <a:moveTo>
                  <a:pt x="4136" y="5351"/>
                </a:moveTo>
                <a:cubicBezTo>
                  <a:pt x="4149" y="5351"/>
                  <a:pt x="4136" y="5383"/>
                  <a:pt x="4081" y="5457"/>
                </a:cubicBezTo>
                <a:cubicBezTo>
                  <a:pt x="4047" y="5499"/>
                  <a:pt x="4029" y="5518"/>
                  <a:pt x="4025" y="5518"/>
                </a:cubicBezTo>
                <a:cubicBezTo>
                  <a:pt x="4017" y="5518"/>
                  <a:pt x="4054" y="5454"/>
                  <a:pt x="4117" y="5360"/>
                </a:cubicBezTo>
                <a:cubicBezTo>
                  <a:pt x="4126" y="5354"/>
                  <a:pt x="4132" y="5351"/>
                  <a:pt x="4136" y="5351"/>
                </a:cubicBezTo>
                <a:close/>
                <a:moveTo>
                  <a:pt x="7376" y="5598"/>
                </a:moveTo>
                <a:cubicBezTo>
                  <a:pt x="7371" y="5602"/>
                  <a:pt x="7361" y="5610"/>
                  <a:pt x="7347" y="5626"/>
                </a:cubicBezTo>
                <a:cubicBezTo>
                  <a:pt x="7358" y="5615"/>
                  <a:pt x="7368" y="5605"/>
                  <a:pt x="7376" y="5598"/>
                </a:cubicBezTo>
                <a:close/>
                <a:moveTo>
                  <a:pt x="2823" y="5605"/>
                </a:moveTo>
                <a:cubicBezTo>
                  <a:pt x="2830" y="5605"/>
                  <a:pt x="2761" y="5697"/>
                  <a:pt x="2714" y="5771"/>
                </a:cubicBezTo>
                <a:cubicBezTo>
                  <a:pt x="2664" y="5821"/>
                  <a:pt x="2553" y="5938"/>
                  <a:pt x="2541" y="5938"/>
                </a:cubicBezTo>
                <a:cubicBezTo>
                  <a:pt x="2535" y="5938"/>
                  <a:pt x="2551" y="5913"/>
                  <a:pt x="2605" y="5844"/>
                </a:cubicBezTo>
                <a:cubicBezTo>
                  <a:pt x="2762" y="5665"/>
                  <a:pt x="2817" y="5605"/>
                  <a:pt x="2823" y="5605"/>
                </a:cubicBezTo>
                <a:close/>
                <a:moveTo>
                  <a:pt x="3985" y="6557"/>
                </a:moveTo>
                <a:lnTo>
                  <a:pt x="3984" y="6557"/>
                </a:lnTo>
                <a:cubicBezTo>
                  <a:pt x="3984" y="6557"/>
                  <a:pt x="3984" y="6557"/>
                  <a:pt x="3985" y="6557"/>
                </a:cubicBezTo>
                <a:close/>
                <a:moveTo>
                  <a:pt x="4175" y="6678"/>
                </a:moveTo>
                <a:cubicBezTo>
                  <a:pt x="4171" y="6683"/>
                  <a:pt x="4168" y="6687"/>
                  <a:pt x="4166" y="6690"/>
                </a:cubicBezTo>
                <a:cubicBezTo>
                  <a:pt x="4169" y="6686"/>
                  <a:pt x="4172" y="6682"/>
                  <a:pt x="4175" y="6678"/>
                </a:cubicBezTo>
                <a:close/>
                <a:moveTo>
                  <a:pt x="4218" y="6671"/>
                </a:moveTo>
                <a:lnTo>
                  <a:pt x="4190" y="6703"/>
                </a:lnTo>
                <a:cubicBezTo>
                  <a:pt x="4196" y="6696"/>
                  <a:pt x="4206" y="6685"/>
                  <a:pt x="4218" y="6671"/>
                </a:cubicBezTo>
                <a:close/>
                <a:moveTo>
                  <a:pt x="6077" y="6386"/>
                </a:moveTo>
                <a:lnTo>
                  <a:pt x="6077" y="6386"/>
                </a:lnTo>
                <a:cubicBezTo>
                  <a:pt x="6052" y="6386"/>
                  <a:pt x="5879" y="6553"/>
                  <a:pt x="5765" y="6652"/>
                </a:cubicBezTo>
                <a:lnTo>
                  <a:pt x="5765" y="6652"/>
                </a:lnTo>
                <a:cubicBezTo>
                  <a:pt x="5768" y="6648"/>
                  <a:pt x="5771" y="6644"/>
                  <a:pt x="5774" y="6640"/>
                </a:cubicBezTo>
                <a:lnTo>
                  <a:pt x="5774" y="6640"/>
                </a:lnTo>
                <a:cubicBezTo>
                  <a:pt x="5770" y="6645"/>
                  <a:pt x="5766" y="6649"/>
                  <a:pt x="5762" y="6654"/>
                </a:cubicBezTo>
                <a:cubicBezTo>
                  <a:pt x="5763" y="6653"/>
                  <a:pt x="5764" y="6653"/>
                  <a:pt x="5765" y="6652"/>
                </a:cubicBezTo>
                <a:lnTo>
                  <a:pt x="5765" y="6652"/>
                </a:lnTo>
                <a:cubicBezTo>
                  <a:pt x="5722" y="6706"/>
                  <a:pt x="5674" y="6763"/>
                  <a:pt x="5617" y="6823"/>
                </a:cubicBezTo>
                <a:cubicBezTo>
                  <a:pt x="5702" y="6739"/>
                  <a:pt x="5847" y="6569"/>
                  <a:pt x="5871" y="6569"/>
                </a:cubicBezTo>
                <a:lnTo>
                  <a:pt x="5871" y="6569"/>
                </a:lnTo>
                <a:cubicBezTo>
                  <a:pt x="5545" y="7029"/>
                  <a:pt x="5787" y="6618"/>
                  <a:pt x="5375" y="7150"/>
                </a:cubicBezTo>
                <a:cubicBezTo>
                  <a:pt x="5617" y="6860"/>
                  <a:pt x="5750" y="6787"/>
                  <a:pt x="5920" y="6618"/>
                </a:cubicBezTo>
                <a:cubicBezTo>
                  <a:pt x="6055" y="6446"/>
                  <a:pt x="6093" y="6386"/>
                  <a:pt x="6077" y="6386"/>
                </a:cubicBezTo>
                <a:close/>
                <a:moveTo>
                  <a:pt x="2508" y="1"/>
                </a:moveTo>
                <a:cubicBezTo>
                  <a:pt x="2327" y="267"/>
                  <a:pt x="2291" y="279"/>
                  <a:pt x="2266" y="279"/>
                </a:cubicBezTo>
                <a:cubicBezTo>
                  <a:pt x="2230" y="352"/>
                  <a:pt x="2000" y="606"/>
                  <a:pt x="1855" y="775"/>
                </a:cubicBezTo>
                <a:lnTo>
                  <a:pt x="2194" y="231"/>
                </a:lnTo>
                <a:lnTo>
                  <a:pt x="2194" y="231"/>
                </a:lnTo>
                <a:cubicBezTo>
                  <a:pt x="2023" y="432"/>
                  <a:pt x="1977" y="462"/>
                  <a:pt x="1955" y="462"/>
                </a:cubicBezTo>
                <a:cubicBezTo>
                  <a:pt x="1945" y="462"/>
                  <a:pt x="1940" y="456"/>
                  <a:pt x="1930" y="456"/>
                </a:cubicBezTo>
                <a:cubicBezTo>
                  <a:pt x="1909" y="456"/>
                  <a:pt x="1868" y="485"/>
                  <a:pt x="1710" y="678"/>
                </a:cubicBezTo>
                <a:lnTo>
                  <a:pt x="1795" y="606"/>
                </a:lnTo>
                <a:lnTo>
                  <a:pt x="1795" y="606"/>
                </a:lnTo>
                <a:cubicBezTo>
                  <a:pt x="1323" y="1138"/>
                  <a:pt x="827" y="1864"/>
                  <a:pt x="234" y="2565"/>
                </a:cubicBezTo>
                <a:lnTo>
                  <a:pt x="234" y="2565"/>
                </a:lnTo>
                <a:cubicBezTo>
                  <a:pt x="327" y="2465"/>
                  <a:pt x="370" y="2425"/>
                  <a:pt x="380" y="2425"/>
                </a:cubicBezTo>
                <a:lnTo>
                  <a:pt x="380" y="2425"/>
                </a:lnTo>
                <a:cubicBezTo>
                  <a:pt x="418" y="2425"/>
                  <a:pt x="18" y="2964"/>
                  <a:pt x="72" y="2964"/>
                </a:cubicBezTo>
                <a:cubicBezTo>
                  <a:pt x="92" y="2964"/>
                  <a:pt x="168" y="2896"/>
                  <a:pt x="343" y="2711"/>
                </a:cubicBezTo>
                <a:lnTo>
                  <a:pt x="343" y="2711"/>
                </a:lnTo>
                <a:cubicBezTo>
                  <a:pt x="234" y="2856"/>
                  <a:pt x="149" y="2928"/>
                  <a:pt x="16" y="3098"/>
                </a:cubicBezTo>
                <a:cubicBezTo>
                  <a:pt x="184" y="2914"/>
                  <a:pt x="270" y="2823"/>
                  <a:pt x="290" y="2823"/>
                </a:cubicBezTo>
                <a:lnTo>
                  <a:pt x="290" y="2823"/>
                </a:lnTo>
                <a:cubicBezTo>
                  <a:pt x="301" y="2823"/>
                  <a:pt x="289" y="2854"/>
                  <a:pt x="258" y="2916"/>
                </a:cubicBezTo>
                <a:lnTo>
                  <a:pt x="198" y="2989"/>
                </a:lnTo>
                <a:cubicBezTo>
                  <a:pt x="200" y="2989"/>
                  <a:pt x="203" y="2988"/>
                  <a:pt x="205" y="2988"/>
                </a:cubicBezTo>
                <a:cubicBezTo>
                  <a:pt x="335" y="2988"/>
                  <a:pt x="124" y="3308"/>
                  <a:pt x="53" y="3582"/>
                </a:cubicBezTo>
                <a:lnTo>
                  <a:pt x="331" y="3219"/>
                </a:lnTo>
                <a:lnTo>
                  <a:pt x="331" y="3219"/>
                </a:lnTo>
                <a:cubicBezTo>
                  <a:pt x="307" y="3279"/>
                  <a:pt x="222" y="3400"/>
                  <a:pt x="162" y="3497"/>
                </a:cubicBezTo>
                <a:cubicBezTo>
                  <a:pt x="621" y="2977"/>
                  <a:pt x="137" y="3412"/>
                  <a:pt x="633" y="2844"/>
                </a:cubicBezTo>
                <a:lnTo>
                  <a:pt x="633" y="2844"/>
                </a:lnTo>
                <a:cubicBezTo>
                  <a:pt x="77" y="3582"/>
                  <a:pt x="766" y="2977"/>
                  <a:pt x="113" y="3799"/>
                </a:cubicBezTo>
                <a:cubicBezTo>
                  <a:pt x="114" y="3800"/>
                  <a:pt x="115" y="3800"/>
                  <a:pt x="116" y="3800"/>
                </a:cubicBezTo>
                <a:cubicBezTo>
                  <a:pt x="152" y="3800"/>
                  <a:pt x="425" y="3411"/>
                  <a:pt x="461" y="3411"/>
                </a:cubicBezTo>
                <a:cubicBezTo>
                  <a:pt x="462" y="3411"/>
                  <a:pt x="463" y="3412"/>
                  <a:pt x="464" y="3412"/>
                </a:cubicBezTo>
                <a:lnTo>
                  <a:pt x="295" y="3642"/>
                </a:lnTo>
                <a:lnTo>
                  <a:pt x="537" y="3364"/>
                </a:lnTo>
                <a:lnTo>
                  <a:pt x="537" y="3364"/>
                </a:lnTo>
                <a:cubicBezTo>
                  <a:pt x="512" y="3424"/>
                  <a:pt x="295" y="3703"/>
                  <a:pt x="149" y="3896"/>
                </a:cubicBezTo>
                <a:cubicBezTo>
                  <a:pt x="152" y="3889"/>
                  <a:pt x="151" y="3886"/>
                  <a:pt x="148" y="3886"/>
                </a:cubicBezTo>
                <a:cubicBezTo>
                  <a:pt x="135" y="3886"/>
                  <a:pt x="84" y="3935"/>
                  <a:pt x="65" y="3944"/>
                </a:cubicBezTo>
                <a:cubicBezTo>
                  <a:pt x="5" y="4034"/>
                  <a:pt x="1" y="4062"/>
                  <a:pt x="20" y="4062"/>
                </a:cubicBezTo>
                <a:cubicBezTo>
                  <a:pt x="52" y="4062"/>
                  <a:pt x="145" y="3989"/>
                  <a:pt x="160" y="3989"/>
                </a:cubicBezTo>
                <a:cubicBezTo>
                  <a:pt x="162" y="3989"/>
                  <a:pt x="162" y="3990"/>
                  <a:pt x="162" y="3993"/>
                </a:cubicBezTo>
                <a:lnTo>
                  <a:pt x="234" y="3848"/>
                </a:lnTo>
                <a:cubicBezTo>
                  <a:pt x="277" y="3825"/>
                  <a:pt x="309" y="3817"/>
                  <a:pt x="334" y="3817"/>
                </a:cubicBezTo>
                <a:cubicBezTo>
                  <a:pt x="402" y="3817"/>
                  <a:pt x="421" y="3878"/>
                  <a:pt x="489" y="3878"/>
                </a:cubicBezTo>
                <a:cubicBezTo>
                  <a:pt x="542" y="3878"/>
                  <a:pt x="627" y="3840"/>
                  <a:pt x="791" y="3703"/>
                </a:cubicBezTo>
                <a:lnTo>
                  <a:pt x="924" y="3533"/>
                </a:lnTo>
                <a:cubicBezTo>
                  <a:pt x="993" y="3475"/>
                  <a:pt x="1027" y="3452"/>
                  <a:pt x="1040" y="3452"/>
                </a:cubicBezTo>
                <a:lnTo>
                  <a:pt x="1040" y="3452"/>
                </a:lnTo>
                <a:cubicBezTo>
                  <a:pt x="1081" y="3452"/>
                  <a:pt x="910" y="3676"/>
                  <a:pt x="975" y="3676"/>
                </a:cubicBezTo>
                <a:cubicBezTo>
                  <a:pt x="982" y="3676"/>
                  <a:pt x="991" y="3674"/>
                  <a:pt x="1004" y="3668"/>
                </a:cubicBezTo>
                <a:lnTo>
                  <a:pt x="1004" y="3668"/>
                </a:lnTo>
                <a:cubicBezTo>
                  <a:pt x="994" y="3679"/>
                  <a:pt x="983" y="3691"/>
                  <a:pt x="972" y="3703"/>
                </a:cubicBezTo>
                <a:lnTo>
                  <a:pt x="1008" y="3666"/>
                </a:lnTo>
                <a:lnTo>
                  <a:pt x="1008" y="3666"/>
                </a:lnTo>
                <a:cubicBezTo>
                  <a:pt x="1007" y="3667"/>
                  <a:pt x="1005" y="3668"/>
                  <a:pt x="1004" y="3668"/>
                </a:cubicBezTo>
                <a:lnTo>
                  <a:pt x="1004" y="3668"/>
                </a:lnTo>
                <a:cubicBezTo>
                  <a:pt x="1106" y="3559"/>
                  <a:pt x="1173" y="3500"/>
                  <a:pt x="1195" y="3500"/>
                </a:cubicBezTo>
                <a:cubicBezTo>
                  <a:pt x="1199" y="3500"/>
                  <a:pt x="1202" y="3503"/>
                  <a:pt x="1202" y="3509"/>
                </a:cubicBezTo>
                <a:cubicBezTo>
                  <a:pt x="1032" y="3690"/>
                  <a:pt x="924" y="3908"/>
                  <a:pt x="730" y="4114"/>
                </a:cubicBezTo>
                <a:cubicBezTo>
                  <a:pt x="1069" y="3836"/>
                  <a:pt x="972" y="3872"/>
                  <a:pt x="1516" y="3303"/>
                </a:cubicBezTo>
                <a:lnTo>
                  <a:pt x="1516" y="3303"/>
                </a:lnTo>
                <a:lnTo>
                  <a:pt x="1311" y="3582"/>
                </a:lnTo>
                <a:cubicBezTo>
                  <a:pt x="1528" y="3340"/>
                  <a:pt x="1637" y="3219"/>
                  <a:pt x="1722" y="3170"/>
                </a:cubicBezTo>
                <a:lnTo>
                  <a:pt x="1722" y="3170"/>
                </a:lnTo>
                <a:cubicBezTo>
                  <a:pt x="1504" y="3388"/>
                  <a:pt x="1407" y="3606"/>
                  <a:pt x="1117" y="3896"/>
                </a:cubicBezTo>
                <a:cubicBezTo>
                  <a:pt x="1015" y="4053"/>
                  <a:pt x="997" y="4105"/>
                  <a:pt x="1019" y="4105"/>
                </a:cubicBezTo>
                <a:cubicBezTo>
                  <a:pt x="1061" y="4105"/>
                  <a:pt x="1246" y="3919"/>
                  <a:pt x="1270" y="3919"/>
                </a:cubicBezTo>
                <a:lnTo>
                  <a:pt x="1270" y="3919"/>
                </a:lnTo>
                <a:cubicBezTo>
                  <a:pt x="1287" y="3919"/>
                  <a:pt x="1233" y="4000"/>
                  <a:pt x="1020" y="4271"/>
                </a:cubicBezTo>
                <a:cubicBezTo>
                  <a:pt x="1686" y="3545"/>
                  <a:pt x="1311" y="3799"/>
                  <a:pt x="1468" y="3654"/>
                </a:cubicBezTo>
                <a:cubicBezTo>
                  <a:pt x="1625" y="3434"/>
                  <a:pt x="1881" y="3187"/>
                  <a:pt x="1917" y="3187"/>
                </a:cubicBezTo>
                <a:lnTo>
                  <a:pt x="1917" y="3187"/>
                </a:lnTo>
                <a:cubicBezTo>
                  <a:pt x="1922" y="3187"/>
                  <a:pt x="1922" y="3194"/>
                  <a:pt x="1916" y="3207"/>
                </a:cubicBezTo>
                <a:cubicBezTo>
                  <a:pt x="1928" y="3243"/>
                  <a:pt x="1153" y="4211"/>
                  <a:pt x="1226" y="4235"/>
                </a:cubicBezTo>
                <a:lnTo>
                  <a:pt x="1166" y="4283"/>
                </a:lnTo>
                <a:cubicBezTo>
                  <a:pt x="1138" y="4326"/>
                  <a:pt x="1133" y="4341"/>
                  <a:pt x="1140" y="4341"/>
                </a:cubicBezTo>
                <a:cubicBezTo>
                  <a:pt x="1157" y="4341"/>
                  <a:pt x="1244" y="4254"/>
                  <a:pt x="1261" y="4254"/>
                </a:cubicBezTo>
                <a:lnTo>
                  <a:pt x="1261" y="4254"/>
                </a:lnTo>
                <a:cubicBezTo>
                  <a:pt x="1272" y="4254"/>
                  <a:pt x="1257" y="4284"/>
                  <a:pt x="1190" y="4380"/>
                </a:cubicBezTo>
                <a:cubicBezTo>
                  <a:pt x="1589" y="3932"/>
                  <a:pt x="1202" y="4440"/>
                  <a:pt x="1686" y="3860"/>
                </a:cubicBezTo>
                <a:lnTo>
                  <a:pt x="1686" y="3860"/>
                </a:lnTo>
                <a:lnTo>
                  <a:pt x="1528" y="3944"/>
                </a:lnTo>
                <a:cubicBezTo>
                  <a:pt x="1652" y="3850"/>
                  <a:pt x="2043" y="3420"/>
                  <a:pt x="2095" y="3420"/>
                </a:cubicBezTo>
                <a:lnTo>
                  <a:pt x="2095" y="3420"/>
                </a:lnTo>
                <a:cubicBezTo>
                  <a:pt x="2110" y="3420"/>
                  <a:pt x="2098" y="3452"/>
                  <a:pt x="2049" y="3533"/>
                </a:cubicBezTo>
                <a:cubicBezTo>
                  <a:pt x="1940" y="3642"/>
                  <a:pt x="1807" y="3787"/>
                  <a:pt x="1722" y="3872"/>
                </a:cubicBezTo>
                <a:cubicBezTo>
                  <a:pt x="1686" y="3921"/>
                  <a:pt x="1678" y="3937"/>
                  <a:pt x="1684" y="3937"/>
                </a:cubicBezTo>
                <a:cubicBezTo>
                  <a:pt x="1693" y="3937"/>
                  <a:pt x="1736" y="3897"/>
                  <a:pt x="1747" y="3897"/>
                </a:cubicBezTo>
                <a:lnTo>
                  <a:pt x="1747" y="3897"/>
                </a:lnTo>
                <a:cubicBezTo>
                  <a:pt x="1754" y="3897"/>
                  <a:pt x="1748" y="3913"/>
                  <a:pt x="1710" y="3969"/>
                </a:cubicBezTo>
                <a:cubicBezTo>
                  <a:pt x="1476" y="4250"/>
                  <a:pt x="1429" y="4276"/>
                  <a:pt x="1397" y="4276"/>
                </a:cubicBezTo>
                <a:cubicBezTo>
                  <a:pt x="1390" y="4276"/>
                  <a:pt x="1383" y="4274"/>
                  <a:pt x="1376" y="4274"/>
                </a:cubicBezTo>
                <a:cubicBezTo>
                  <a:pt x="1348" y="4274"/>
                  <a:pt x="1304" y="4293"/>
                  <a:pt x="1141" y="4465"/>
                </a:cubicBezTo>
                <a:cubicBezTo>
                  <a:pt x="1108" y="4512"/>
                  <a:pt x="1101" y="4528"/>
                  <a:pt x="1108" y="4528"/>
                </a:cubicBezTo>
                <a:cubicBezTo>
                  <a:pt x="1126" y="4528"/>
                  <a:pt x="1233" y="4425"/>
                  <a:pt x="1244" y="4425"/>
                </a:cubicBezTo>
                <a:lnTo>
                  <a:pt x="1244" y="4425"/>
                </a:lnTo>
                <a:cubicBezTo>
                  <a:pt x="1251" y="4425"/>
                  <a:pt x="1210" y="4477"/>
                  <a:pt x="1057" y="4651"/>
                </a:cubicBezTo>
                <a:lnTo>
                  <a:pt x="1057" y="4651"/>
                </a:lnTo>
                <a:cubicBezTo>
                  <a:pt x="1249" y="4434"/>
                  <a:pt x="1313" y="4373"/>
                  <a:pt x="1329" y="4373"/>
                </a:cubicBezTo>
                <a:lnTo>
                  <a:pt x="1329" y="4373"/>
                </a:lnTo>
                <a:cubicBezTo>
                  <a:pt x="1348" y="4373"/>
                  <a:pt x="1287" y="4474"/>
                  <a:pt x="1310" y="4474"/>
                </a:cubicBezTo>
                <a:cubicBezTo>
                  <a:pt x="1326" y="4474"/>
                  <a:pt x="1382" y="4428"/>
                  <a:pt x="1528" y="4271"/>
                </a:cubicBezTo>
                <a:lnTo>
                  <a:pt x="1528" y="4271"/>
                </a:lnTo>
                <a:lnTo>
                  <a:pt x="1245" y="4613"/>
                </a:lnTo>
                <a:lnTo>
                  <a:pt x="1245" y="4613"/>
                </a:lnTo>
                <a:cubicBezTo>
                  <a:pt x="1298" y="4552"/>
                  <a:pt x="1432" y="4428"/>
                  <a:pt x="1443" y="4428"/>
                </a:cubicBezTo>
                <a:cubicBezTo>
                  <a:pt x="1444" y="4428"/>
                  <a:pt x="1444" y="4428"/>
                  <a:pt x="1444" y="4428"/>
                </a:cubicBezTo>
                <a:lnTo>
                  <a:pt x="1045" y="4864"/>
                </a:lnTo>
                <a:cubicBezTo>
                  <a:pt x="1115" y="4791"/>
                  <a:pt x="1148" y="4763"/>
                  <a:pt x="1158" y="4763"/>
                </a:cubicBezTo>
                <a:lnTo>
                  <a:pt x="1158" y="4763"/>
                </a:lnTo>
                <a:cubicBezTo>
                  <a:pt x="1194" y="4763"/>
                  <a:pt x="953" y="5098"/>
                  <a:pt x="990" y="5098"/>
                </a:cubicBezTo>
                <a:cubicBezTo>
                  <a:pt x="996" y="5098"/>
                  <a:pt x="1010" y="5090"/>
                  <a:pt x="1032" y="5069"/>
                </a:cubicBezTo>
                <a:cubicBezTo>
                  <a:pt x="960" y="5033"/>
                  <a:pt x="1359" y="4634"/>
                  <a:pt x="1553" y="4356"/>
                </a:cubicBezTo>
                <a:cubicBezTo>
                  <a:pt x="1613" y="4302"/>
                  <a:pt x="1645" y="4278"/>
                  <a:pt x="1656" y="4278"/>
                </a:cubicBezTo>
                <a:lnTo>
                  <a:pt x="1656" y="4278"/>
                </a:lnTo>
                <a:cubicBezTo>
                  <a:pt x="1725" y="4278"/>
                  <a:pt x="934" y="5220"/>
                  <a:pt x="1039" y="5220"/>
                </a:cubicBezTo>
                <a:cubicBezTo>
                  <a:pt x="1042" y="5220"/>
                  <a:pt x="1045" y="5219"/>
                  <a:pt x="1050" y="5217"/>
                </a:cubicBezTo>
                <a:lnTo>
                  <a:pt x="1050" y="5217"/>
                </a:lnTo>
                <a:cubicBezTo>
                  <a:pt x="1050" y="5218"/>
                  <a:pt x="1050" y="5218"/>
                  <a:pt x="1051" y="5218"/>
                </a:cubicBezTo>
                <a:cubicBezTo>
                  <a:pt x="1052" y="5218"/>
                  <a:pt x="1054" y="5217"/>
                  <a:pt x="1057" y="5215"/>
                </a:cubicBezTo>
                <a:lnTo>
                  <a:pt x="1057" y="5215"/>
                </a:lnTo>
                <a:cubicBezTo>
                  <a:pt x="1054" y="5216"/>
                  <a:pt x="1052" y="5217"/>
                  <a:pt x="1050" y="5217"/>
                </a:cubicBezTo>
                <a:lnTo>
                  <a:pt x="1050" y="5217"/>
                </a:lnTo>
                <a:cubicBezTo>
                  <a:pt x="1036" y="5208"/>
                  <a:pt x="1201" y="4950"/>
                  <a:pt x="1335" y="4815"/>
                </a:cubicBezTo>
                <a:lnTo>
                  <a:pt x="1335" y="4815"/>
                </a:lnTo>
                <a:cubicBezTo>
                  <a:pt x="1299" y="4900"/>
                  <a:pt x="1202" y="5057"/>
                  <a:pt x="1069" y="5251"/>
                </a:cubicBezTo>
                <a:cubicBezTo>
                  <a:pt x="1178" y="5215"/>
                  <a:pt x="1359" y="4876"/>
                  <a:pt x="1553" y="4682"/>
                </a:cubicBezTo>
                <a:lnTo>
                  <a:pt x="1553" y="4682"/>
                </a:lnTo>
                <a:cubicBezTo>
                  <a:pt x="1465" y="4802"/>
                  <a:pt x="1437" y="4847"/>
                  <a:pt x="1445" y="4847"/>
                </a:cubicBezTo>
                <a:cubicBezTo>
                  <a:pt x="1466" y="4847"/>
                  <a:pt x="1761" y="4505"/>
                  <a:pt x="1867" y="4416"/>
                </a:cubicBezTo>
                <a:lnTo>
                  <a:pt x="1867" y="4416"/>
                </a:lnTo>
                <a:lnTo>
                  <a:pt x="1565" y="4767"/>
                </a:lnTo>
                <a:cubicBezTo>
                  <a:pt x="1549" y="4804"/>
                  <a:pt x="1548" y="4820"/>
                  <a:pt x="1558" y="4820"/>
                </a:cubicBezTo>
                <a:cubicBezTo>
                  <a:pt x="1612" y="4820"/>
                  <a:pt x="2014" y="4302"/>
                  <a:pt x="2050" y="4302"/>
                </a:cubicBezTo>
                <a:lnTo>
                  <a:pt x="2050" y="4302"/>
                </a:lnTo>
                <a:cubicBezTo>
                  <a:pt x="2057" y="4302"/>
                  <a:pt x="2050" y="4322"/>
                  <a:pt x="2024" y="4368"/>
                </a:cubicBezTo>
                <a:lnTo>
                  <a:pt x="1601" y="4840"/>
                </a:lnTo>
                <a:lnTo>
                  <a:pt x="1734" y="4743"/>
                </a:lnTo>
                <a:lnTo>
                  <a:pt x="1395" y="5142"/>
                </a:lnTo>
                <a:cubicBezTo>
                  <a:pt x="1529" y="5009"/>
                  <a:pt x="1584" y="4959"/>
                  <a:pt x="1599" y="4959"/>
                </a:cubicBezTo>
                <a:lnTo>
                  <a:pt x="1599" y="4959"/>
                </a:lnTo>
                <a:cubicBezTo>
                  <a:pt x="1616" y="4959"/>
                  <a:pt x="1584" y="5018"/>
                  <a:pt x="1553" y="5094"/>
                </a:cubicBezTo>
                <a:cubicBezTo>
                  <a:pt x="1755" y="4832"/>
                  <a:pt x="2087" y="4452"/>
                  <a:pt x="2131" y="4452"/>
                </a:cubicBezTo>
                <a:cubicBezTo>
                  <a:pt x="2132" y="4452"/>
                  <a:pt x="2133" y="4452"/>
                  <a:pt x="2133" y="4453"/>
                </a:cubicBezTo>
                <a:cubicBezTo>
                  <a:pt x="1990" y="4661"/>
                  <a:pt x="1867" y="4770"/>
                  <a:pt x="1910" y="4770"/>
                </a:cubicBezTo>
                <a:cubicBezTo>
                  <a:pt x="1914" y="4770"/>
                  <a:pt x="1920" y="4769"/>
                  <a:pt x="1928" y="4767"/>
                </a:cubicBezTo>
                <a:lnTo>
                  <a:pt x="1928" y="4767"/>
                </a:lnTo>
                <a:cubicBezTo>
                  <a:pt x="1801" y="4910"/>
                  <a:pt x="1653" y="5074"/>
                  <a:pt x="1638" y="5074"/>
                </a:cubicBezTo>
                <a:cubicBezTo>
                  <a:pt x="1630" y="5074"/>
                  <a:pt x="1659" y="5029"/>
                  <a:pt x="1746" y="4912"/>
                </a:cubicBezTo>
                <a:lnTo>
                  <a:pt x="1746" y="4912"/>
                </a:lnTo>
                <a:cubicBezTo>
                  <a:pt x="1649" y="5033"/>
                  <a:pt x="1553" y="5130"/>
                  <a:pt x="1456" y="5239"/>
                </a:cubicBezTo>
                <a:cubicBezTo>
                  <a:pt x="1373" y="5361"/>
                  <a:pt x="1366" y="5394"/>
                  <a:pt x="1385" y="5394"/>
                </a:cubicBezTo>
                <a:cubicBezTo>
                  <a:pt x="1408" y="5394"/>
                  <a:pt x="1467" y="5348"/>
                  <a:pt x="1480" y="5348"/>
                </a:cubicBezTo>
                <a:cubicBezTo>
                  <a:pt x="1480" y="5336"/>
                  <a:pt x="1492" y="5311"/>
                  <a:pt x="1528" y="5251"/>
                </a:cubicBezTo>
                <a:lnTo>
                  <a:pt x="1988" y="4803"/>
                </a:lnTo>
                <a:lnTo>
                  <a:pt x="1988" y="4803"/>
                </a:lnTo>
                <a:cubicBezTo>
                  <a:pt x="1891" y="4948"/>
                  <a:pt x="1795" y="5057"/>
                  <a:pt x="1698" y="5154"/>
                </a:cubicBezTo>
                <a:cubicBezTo>
                  <a:pt x="1746" y="5118"/>
                  <a:pt x="1891" y="4961"/>
                  <a:pt x="1928" y="4948"/>
                </a:cubicBezTo>
                <a:lnTo>
                  <a:pt x="1928" y="4948"/>
                </a:lnTo>
                <a:cubicBezTo>
                  <a:pt x="1686" y="5239"/>
                  <a:pt x="1444" y="5529"/>
                  <a:pt x="1311" y="5650"/>
                </a:cubicBezTo>
                <a:lnTo>
                  <a:pt x="1625" y="5372"/>
                </a:lnTo>
                <a:lnTo>
                  <a:pt x="1625" y="5372"/>
                </a:lnTo>
                <a:cubicBezTo>
                  <a:pt x="1528" y="5505"/>
                  <a:pt x="1371" y="5747"/>
                  <a:pt x="1274" y="5844"/>
                </a:cubicBezTo>
                <a:cubicBezTo>
                  <a:pt x="1261" y="5868"/>
                  <a:pt x="1259" y="5878"/>
                  <a:pt x="1266" y="5878"/>
                </a:cubicBezTo>
                <a:cubicBezTo>
                  <a:pt x="1306" y="5878"/>
                  <a:pt x="1630" y="5545"/>
                  <a:pt x="1677" y="5545"/>
                </a:cubicBezTo>
                <a:lnTo>
                  <a:pt x="1677" y="5545"/>
                </a:lnTo>
                <a:cubicBezTo>
                  <a:pt x="1688" y="5545"/>
                  <a:pt x="1685" y="5561"/>
                  <a:pt x="1662" y="5602"/>
                </a:cubicBezTo>
                <a:cubicBezTo>
                  <a:pt x="1710" y="5553"/>
                  <a:pt x="1758" y="5493"/>
                  <a:pt x="1807" y="5469"/>
                </a:cubicBezTo>
                <a:lnTo>
                  <a:pt x="1807" y="5469"/>
                </a:lnTo>
                <a:cubicBezTo>
                  <a:pt x="1798" y="5535"/>
                  <a:pt x="1670" y="5733"/>
                  <a:pt x="1712" y="5733"/>
                </a:cubicBezTo>
                <a:cubicBezTo>
                  <a:pt x="1731" y="5733"/>
                  <a:pt x="1786" y="5691"/>
                  <a:pt x="1903" y="5578"/>
                </a:cubicBezTo>
                <a:lnTo>
                  <a:pt x="1903" y="5578"/>
                </a:lnTo>
                <a:lnTo>
                  <a:pt x="1504" y="6122"/>
                </a:lnTo>
                <a:cubicBezTo>
                  <a:pt x="1637" y="6037"/>
                  <a:pt x="2000" y="5444"/>
                  <a:pt x="2230" y="5299"/>
                </a:cubicBezTo>
                <a:cubicBezTo>
                  <a:pt x="2247" y="5286"/>
                  <a:pt x="2257" y="5280"/>
                  <a:pt x="2261" y="5280"/>
                </a:cubicBezTo>
                <a:lnTo>
                  <a:pt x="2261" y="5280"/>
                </a:lnTo>
                <a:cubicBezTo>
                  <a:pt x="2298" y="5280"/>
                  <a:pt x="1868" y="5763"/>
                  <a:pt x="1770" y="5904"/>
                </a:cubicBezTo>
                <a:cubicBezTo>
                  <a:pt x="1942" y="5733"/>
                  <a:pt x="2228" y="5428"/>
                  <a:pt x="2269" y="5428"/>
                </a:cubicBezTo>
                <a:lnTo>
                  <a:pt x="2269" y="5428"/>
                </a:lnTo>
                <a:cubicBezTo>
                  <a:pt x="2286" y="5428"/>
                  <a:pt x="2261" y="5480"/>
                  <a:pt x="2170" y="5614"/>
                </a:cubicBezTo>
                <a:cubicBezTo>
                  <a:pt x="2136" y="5644"/>
                  <a:pt x="2121" y="5652"/>
                  <a:pt x="2114" y="5652"/>
                </a:cubicBezTo>
                <a:cubicBezTo>
                  <a:pt x="2104" y="5652"/>
                  <a:pt x="2111" y="5633"/>
                  <a:pt x="2099" y="5633"/>
                </a:cubicBezTo>
                <a:cubicBezTo>
                  <a:pt x="2096" y="5633"/>
                  <a:pt x="2091" y="5635"/>
                  <a:pt x="2085" y="5638"/>
                </a:cubicBezTo>
                <a:lnTo>
                  <a:pt x="1879" y="5953"/>
                </a:lnTo>
                <a:cubicBezTo>
                  <a:pt x="1456" y="6400"/>
                  <a:pt x="1565" y="6219"/>
                  <a:pt x="1250" y="6642"/>
                </a:cubicBezTo>
                <a:cubicBezTo>
                  <a:pt x="2085" y="5638"/>
                  <a:pt x="1456" y="6630"/>
                  <a:pt x="2291" y="5638"/>
                </a:cubicBezTo>
                <a:lnTo>
                  <a:pt x="2291" y="5638"/>
                </a:lnTo>
                <a:lnTo>
                  <a:pt x="2133" y="5868"/>
                </a:lnTo>
                <a:lnTo>
                  <a:pt x="2085" y="5892"/>
                </a:lnTo>
                <a:cubicBezTo>
                  <a:pt x="2021" y="5981"/>
                  <a:pt x="1999" y="6018"/>
                  <a:pt x="2006" y="6018"/>
                </a:cubicBezTo>
                <a:cubicBezTo>
                  <a:pt x="2035" y="6018"/>
                  <a:pt x="2592" y="5353"/>
                  <a:pt x="2642" y="5353"/>
                </a:cubicBezTo>
                <a:lnTo>
                  <a:pt x="2642" y="5353"/>
                </a:lnTo>
                <a:cubicBezTo>
                  <a:pt x="2646" y="5353"/>
                  <a:pt x="2647" y="5359"/>
                  <a:pt x="2641" y="5372"/>
                </a:cubicBezTo>
                <a:cubicBezTo>
                  <a:pt x="2593" y="5469"/>
                  <a:pt x="2484" y="5614"/>
                  <a:pt x="2375" y="5723"/>
                </a:cubicBezTo>
                <a:lnTo>
                  <a:pt x="2617" y="5505"/>
                </a:lnTo>
                <a:lnTo>
                  <a:pt x="2617" y="5505"/>
                </a:lnTo>
                <a:cubicBezTo>
                  <a:pt x="2617" y="5529"/>
                  <a:pt x="2520" y="5650"/>
                  <a:pt x="2484" y="5674"/>
                </a:cubicBezTo>
                <a:lnTo>
                  <a:pt x="2593" y="5650"/>
                </a:lnTo>
                <a:lnTo>
                  <a:pt x="2593" y="5650"/>
                </a:lnTo>
                <a:cubicBezTo>
                  <a:pt x="2585" y="5658"/>
                  <a:pt x="2577" y="5666"/>
                  <a:pt x="2569" y="5674"/>
                </a:cubicBezTo>
                <a:lnTo>
                  <a:pt x="2593" y="5650"/>
                </a:lnTo>
                <a:lnTo>
                  <a:pt x="2593" y="5650"/>
                </a:lnTo>
                <a:lnTo>
                  <a:pt x="2593" y="5650"/>
                </a:lnTo>
                <a:cubicBezTo>
                  <a:pt x="2737" y="5505"/>
                  <a:pt x="2937" y="5294"/>
                  <a:pt x="3028" y="5203"/>
                </a:cubicBezTo>
                <a:lnTo>
                  <a:pt x="3028" y="5203"/>
                </a:lnTo>
                <a:cubicBezTo>
                  <a:pt x="2920" y="5360"/>
                  <a:pt x="2932" y="5299"/>
                  <a:pt x="2823" y="5432"/>
                </a:cubicBezTo>
                <a:lnTo>
                  <a:pt x="3065" y="5215"/>
                </a:lnTo>
                <a:lnTo>
                  <a:pt x="3065" y="5215"/>
                </a:lnTo>
                <a:cubicBezTo>
                  <a:pt x="2878" y="5457"/>
                  <a:pt x="2671" y="5669"/>
                  <a:pt x="2635" y="5669"/>
                </a:cubicBezTo>
                <a:cubicBezTo>
                  <a:pt x="2631" y="5669"/>
                  <a:pt x="2629" y="5667"/>
                  <a:pt x="2629" y="5662"/>
                </a:cubicBezTo>
                <a:cubicBezTo>
                  <a:pt x="2376" y="5988"/>
                  <a:pt x="2308" y="6084"/>
                  <a:pt x="2319" y="6084"/>
                </a:cubicBezTo>
                <a:cubicBezTo>
                  <a:pt x="2335" y="6084"/>
                  <a:pt x="2518" y="5881"/>
                  <a:pt x="2549" y="5881"/>
                </a:cubicBezTo>
                <a:lnTo>
                  <a:pt x="2549" y="5881"/>
                </a:lnTo>
                <a:cubicBezTo>
                  <a:pt x="2564" y="5881"/>
                  <a:pt x="2543" y="5930"/>
                  <a:pt x="2448" y="6073"/>
                </a:cubicBezTo>
                <a:lnTo>
                  <a:pt x="2315" y="6170"/>
                </a:lnTo>
                <a:cubicBezTo>
                  <a:pt x="1867" y="6751"/>
                  <a:pt x="2061" y="6569"/>
                  <a:pt x="1795" y="6957"/>
                </a:cubicBezTo>
                <a:cubicBezTo>
                  <a:pt x="1940" y="6763"/>
                  <a:pt x="2472" y="6001"/>
                  <a:pt x="2714" y="5783"/>
                </a:cubicBezTo>
                <a:lnTo>
                  <a:pt x="2714" y="5783"/>
                </a:lnTo>
                <a:cubicBezTo>
                  <a:pt x="2685" y="5824"/>
                  <a:pt x="2667" y="5853"/>
                  <a:pt x="2676" y="5853"/>
                </a:cubicBezTo>
                <a:cubicBezTo>
                  <a:pt x="2686" y="5853"/>
                  <a:pt x="2728" y="5818"/>
                  <a:pt x="2823" y="5723"/>
                </a:cubicBezTo>
                <a:lnTo>
                  <a:pt x="2823" y="5723"/>
                </a:lnTo>
                <a:cubicBezTo>
                  <a:pt x="2625" y="5969"/>
                  <a:pt x="2601" y="6015"/>
                  <a:pt x="2618" y="6015"/>
                </a:cubicBezTo>
                <a:cubicBezTo>
                  <a:pt x="2625" y="6015"/>
                  <a:pt x="2642" y="6005"/>
                  <a:pt x="2653" y="6001"/>
                </a:cubicBezTo>
                <a:lnTo>
                  <a:pt x="2653" y="6001"/>
                </a:lnTo>
                <a:lnTo>
                  <a:pt x="2266" y="6473"/>
                </a:lnTo>
                <a:cubicBezTo>
                  <a:pt x="2399" y="6364"/>
                  <a:pt x="2605" y="6122"/>
                  <a:pt x="2787" y="5916"/>
                </a:cubicBezTo>
                <a:lnTo>
                  <a:pt x="2787" y="5916"/>
                </a:lnTo>
                <a:cubicBezTo>
                  <a:pt x="2774" y="5989"/>
                  <a:pt x="2484" y="6352"/>
                  <a:pt x="2230" y="6666"/>
                </a:cubicBezTo>
                <a:cubicBezTo>
                  <a:pt x="2229" y="6676"/>
                  <a:pt x="2231" y="6680"/>
                  <a:pt x="2235" y="6680"/>
                </a:cubicBezTo>
                <a:cubicBezTo>
                  <a:pt x="2288" y="6680"/>
                  <a:pt x="2699" y="6058"/>
                  <a:pt x="2811" y="6013"/>
                </a:cubicBezTo>
                <a:lnTo>
                  <a:pt x="2811" y="6013"/>
                </a:lnTo>
                <a:cubicBezTo>
                  <a:pt x="2777" y="6078"/>
                  <a:pt x="2771" y="6105"/>
                  <a:pt x="2788" y="6105"/>
                </a:cubicBezTo>
                <a:cubicBezTo>
                  <a:pt x="2825" y="6105"/>
                  <a:pt x="2971" y="5973"/>
                  <a:pt x="3162" y="5807"/>
                </a:cubicBezTo>
                <a:lnTo>
                  <a:pt x="3162" y="5807"/>
                </a:lnTo>
                <a:cubicBezTo>
                  <a:pt x="3053" y="5989"/>
                  <a:pt x="2920" y="6086"/>
                  <a:pt x="2823" y="6231"/>
                </a:cubicBezTo>
                <a:lnTo>
                  <a:pt x="3149" y="5880"/>
                </a:lnTo>
                <a:lnTo>
                  <a:pt x="3149" y="5880"/>
                </a:lnTo>
                <a:cubicBezTo>
                  <a:pt x="3149" y="5892"/>
                  <a:pt x="3053" y="6001"/>
                  <a:pt x="3004" y="6061"/>
                </a:cubicBezTo>
                <a:cubicBezTo>
                  <a:pt x="3137" y="5928"/>
                  <a:pt x="3391" y="5590"/>
                  <a:pt x="3524" y="5481"/>
                </a:cubicBezTo>
                <a:cubicBezTo>
                  <a:pt x="3599" y="5396"/>
                  <a:pt x="3634" y="5362"/>
                  <a:pt x="3641" y="5362"/>
                </a:cubicBezTo>
                <a:lnTo>
                  <a:pt x="3641" y="5362"/>
                </a:lnTo>
                <a:cubicBezTo>
                  <a:pt x="3670" y="5362"/>
                  <a:pt x="3294" y="5875"/>
                  <a:pt x="3338" y="5875"/>
                </a:cubicBezTo>
                <a:cubicBezTo>
                  <a:pt x="3350" y="5875"/>
                  <a:pt x="3394" y="5835"/>
                  <a:pt x="3488" y="5735"/>
                </a:cubicBezTo>
                <a:lnTo>
                  <a:pt x="3488" y="5735"/>
                </a:lnTo>
                <a:cubicBezTo>
                  <a:pt x="3391" y="5880"/>
                  <a:pt x="3246" y="6025"/>
                  <a:pt x="3101" y="6207"/>
                </a:cubicBezTo>
                <a:cubicBezTo>
                  <a:pt x="3464" y="5856"/>
                  <a:pt x="3367" y="5965"/>
                  <a:pt x="3839" y="5469"/>
                </a:cubicBezTo>
                <a:lnTo>
                  <a:pt x="3839" y="5469"/>
                </a:lnTo>
                <a:lnTo>
                  <a:pt x="3621" y="5807"/>
                </a:lnTo>
                <a:cubicBezTo>
                  <a:pt x="3887" y="5432"/>
                  <a:pt x="4274" y="5045"/>
                  <a:pt x="4589" y="4719"/>
                </a:cubicBezTo>
                <a:cubicBezTo>
                  <a:pt x="4722" y="4549"/>
                  <a:pt x="4831" y="4392"/>
                  <a:pt x="4891" y="4307"/>
                </a:cubicBezTo>
                <a:lnTo>
                  <a:pt x="5145" y="4102"/>
                </a:lnTo>
                <a:lnTo>
                  <a:pt x="5145" y="4102"/>
                </a:lnTo>
                <a:cubicBezTo>
                  <a:pt x="5085" y="4174"/>
                  <a:pt x="4940" y="4344"/>
                  <a:pt x="4770" y="4525"/>
                </a:cubicBezTo>
                <a:cubicBezTo>
                  <a:pt x="4807" y="4489"/>
                  <a:pt x="4843" y="4453"/>
                  <a:pt x="4879" y="4428"/>
                </a:cubicBezTo>
                <a:lnTo>
                  <a:pt x="4879" y="4428"/>
                </a:lnTo>
                <a:cubicBezTo>
                  <a:pt x="4746" y="4610"/>
                  <a:pt x="4516" y="4876"/>
                  <a:pt x="4287" y="5130"/>
                </a:cubicBezTo>
                <a:cubicBezTo>
                  <a:pt x="4359" y="5033"/>
                  <a:pt x="4432" y="4924"/>
                  <a:pt x="4504" y="4828"/>
                </a:cubicBezTo>
                <a:lnTo>
                  <a:pt x="4504" y="4828"/>
                </a:lnTo>
                <a:cubicBezTo>
                  <a:pt x="4262" y="5106"/>
                  <a:pt x="3984" y="5408"/>
                  <a:pt x="3766" y="5686"/>
                </a:cubicBezTo>
                <a:cubicBezTo>
                  <a:pt x="3815" y="5638"/>
                  <a:pt x="3851" y="5602"/>
                  <a:pt x="3887" y="5578"/>
                </a:cubicBezTo>
                <a:lnTo>
                  <a:pt x="3887" y="5578"/>
                </a:lnTo>
                <a:cubicBezTo>
                  <a:pt x="3815" y="5650"/>
                  <a:pt x="3754" y="5723"/>
                  <a:pt x="3718" y="5771"/>
                </a:cubicBezTo>
                <a:cubicBezTo>
                  <a:pt x="3711" y="5780"/>
                  <a:pt x="3709" y="5784"/>
                  <a:pt x="3710" y="5784"/>
                </a:cubicBezTo>
                <a:cubicBezTo>
                  <a:pt x="3713" y="5784"/>
                  <a:pt x="3786" y="5701"/>
                  <a:pt x="3875" y="5602"/>
                </a:cubicBezTo>
                <a:lnTo>
                  <a:pt x="3875" y="5602"/>
                </a:lnTo>
                <a:lnTo>
                  <a:pt x="3452" y="6134"/>
                </a:lnTo>
                <a:lnTo>
                  <a:pt x="3621" y="5928"/>
                </a:lnTo>
                <a:lnTo>
                  <a:pt x="3416" y="6315"/>
                </a:lnTo>
                <a:cubicBezTo>
                  <a:pt x="3899" y="5819"/>
                  <a:pt x="4577" y="5069"/>
                  <a:pt x="4831" y="4912"/>
                </a:cubicBezTo>
                <a:lnTo>
                  <a:pt x="4831" y="4912"/>
                </a:lnTo>
                <a:cubicBezTo>
                  <a:pt x="4492" y="5275"/>
                  <a:pt x="4299" y="5529"/>
                  <a:pt x="3924" y="5989"/>
                </a:cubicBezTo>
                <a:cubicBezTo>
                  <a:pt x="4032" y="5850"/>
                  <a:pt x="4063" y="5802"/>
                  <a:pt x="4051" y="5802"/>
                </a:cubicBezTo>
                <a:lnTo>
                  <a:pt x="4051" y="5802"/>
                </a:lnTo>
                <a:cubicBezTo>
                  <a:pt x="4027" y="5802"/>
                  <a:pt x="3791" y="6043"/>
                  <a:pt x="3748" y="6043"/>
                </a:cubicBezTo>
                <a:cubicBezTo>
                  <a:pt x="3741" y="6043"/>
                  <a:pt x="3739" y="6038"/>
                  <a:pt x="3742" y="6025"/>
                </a:cubicBezTo>
                <a:lnTo>
                  <a:pt x="3742" y="6025"/>
                </a:lnTo>
                <a:cubicBezTo>
                  <a:pt x="3718" y="6086"/>
                  <a:pt x="3537" y="6303"/>
                  <a:pt x="3476" y="6376"/>
                </a:cubicBezTo>
                <a:lnTo>
                  <a:pt x="3899" y="5989"/>
                </a:lnTo>
                <a:lnTo>
                  <a:pt x="3899" y="5989"/>
                </a:lnTo>
                <a:cubicBezTo>
                  <a:pt x="3585" y="6364"/>
                  <a:pt x="3682" y="6279"/>
                  <a:pt x="3573" y="6448"/>
                </a:cubicBezTo>
                <a:cubicBezTo>
                  <a:pt x="4166" y="5698"/>
                  <a:pt x="4020" y="6001"/>
                  <a:pt x="4238" y="5795"/>
                </a:cubicBezTo>
                <a:lnTo>
                  <a:pt x="4238" y="5795"/>
                </a:lnTo>
                <a:cubicBezTo>
                  <a:pt x="4060" y="6005"/>
                  <a:pt x="3873" y="6223"/>
                  <a:pt x="3842" y="6223"/>
                </a:cubicBezTo>
                <a:cubicBezTo>
                  <a:pt x="3837" y="6223"/>
                  <a:pt x="3836" y="6218"/>
                  <a:pt x="3839" y="6207"/>
                </a:cubicBezTo>
                <a:lnTo>
                  <a:pt x="3839" y="6207"/>
                </a:lnTo>
                <a:cubicBezTo>
                  <a:pt x="3765" y="6309"/>
                  <a:pt x="3740" y="6349"/>
                  <a:pt x="3748" y="6349"/>
                </a:cubicBezTo>
                <a:cubicBezTo>
                  <a:pt x="3777" y="6349"/>
                  <a:pt x="4281" y="5760"/>
                  <a:pt x="4307" y="5760"/>
                </a:cubicBezTo>
                <a:lnTo>
                  <a:pt x="4307" y="5760"/>
                </a:lnTo>
                <a:cubicBezTo>
                  <a:pt x="4313" y="5760"/>
                  <a:pt x="4294" y="5791"/>
                  <a:pt x="4238" y="5868"/>
                </a:cubicBezTo>
                <a:cubicBezTo>
                  <a:pt x="4234" y="5868"/>
                  <a:pt x="4234" y="5863"/>
                  <a:pt x="4232" y="5863"/>
                </a:cubicBezTo>
                <a:cubicBezTo>
                  <a:pt x="4227" y="5863"/>
                  <a:pt x="4214" y="5877"/>
                  <a:pt x="4153" y="5953"/>
                </a:cubicBezTo>
                <a:cubicBezTo>
                  <a:pt x="4209" y="5894"/>
                  <a:pt x="4240" y="5870"/>
                  <a:pt x="4253" y="5870"/>
                </a:cubicBezTo>
                <a:lnTo>
                  <a:pt x="4253" y="5870"/>
                </a:lnTo>
                <a:cubicBezTo>
                  <a:pt x="4284" y="5870"/>
                  <a:pt x="4195" y="6023"/>
                  <a:pt x="4057" y="6170"/>
                </a:cubicBezTo>
                <a:lnTo>
                  <a:pt x="4045" y="6170"/>
                </a:lnTo>
                <a:cubicBezTo>
                  <a:pt x="4037" y="6208"/>
                  <a:pt x="4050" y="6236"/>
                  <a:pt x="4087" y="6236"/>
                </a:cubicBezTo>
                <a:cubicBezTo>
                  <a:pt x="4168" y="6236"/>
                  <a:pt x="4365" y="6106"/>
                  <a:pt x="4722" y="5674"/>
                </a:cubicBezTo>
                <a:lnTo>
                  <a:pt x="4722" y="5674"/>
                </a:lnTo>
                <a:cubicBezTo>
                  <a:pt x="4662" y="5759"/>
                  <a:pt x="4095" y="6434"/>
                  <a:pt x="3985" y="6557"/>
                </a:cubicBezTo>
                <a:lnTo>
                  <a:pt x="3985" y="6557"/>
                </a:lnTo>
                <a:lnTo>
                  <a:pt x="5823" y="4513"/>
                </a:lnTo>
                <a:lnTo>
                  <a:pt x="5823" y="4513"/>
                </a:lnTo>
                <a:cubicBezTo>
                  <a:pt x="5363" y="5045"/>
                  <a:pt x="4335" y="6364"/>
                  <a:pt x="4045" y="6630"/>
                </a:cubicBezTo>
                <a:cubicBezTo>
                  <a:pt x="4015" y="6682"/>
                  <a:pt x="3980" y="6743"/>
                  <a:pt x="4001" y="6743"/>
                </a:cubicBezTo>
                <a:cubicBezTo>
                  <a:pt x="4013" y="6743"/>
                  <a:pt x="4047" y="6719"/>
                  <a:pt x="4117" y="6654"/>
                </a:cubicBezTo>
                <a:cubicBezTo>
                  <a:pt x="4166" y="6569"/>
                  <a:pt x="4734" y="5856"/>
                  <a:pt x="4795" y="5819"/>
                </a:cubicBezTo>
                <a:lnTo>
                  <a:pt x="4795" y="5819"/>
                </a:lnTo>
                <a:cubicBezTo>
                  <a:pt x="4327" y="6431"/>
                  <a:pt x="4549" y="6163"/>
                  <a:pt x="4175" y="6678"/>
                </a:cubicBezTo>
                <a:lnTo>
                  <a:pt x="4175" y="6678"/>
                </a:lnTo>
                <a:cubicBezTo>
                  <a:pt x="4289" y="6525"/>
                  <a:pt x="4925" y="5781"/>
                  <a:pt x="4951" y="5781"/>
                </a:cubicBezTo>
                <a:cubicBezTo>
                  <a:pt x="4952" y="5781"/>
                  <a:pt x="4952" y="5782"/>
                  <a:pt x="4952" y="5783"/>
                </a:cubicBezTo>
                <a:cubicBezTo>
                  <a:pt x="4863" y="5895"/>
                  <a:pt x="4363" y="6509"/>
                  <a:pt x="4218" y="6671"/>
                </a:cubicBezTo>
                <a:lnTo>
                  <a:pt x="4218" y="6671"/>
                </a:lnTo>
                <a:lnTo>
                  <a:pt x="4843" y="5996"/>
                </a:lnTo>
                <a:lnTo>
                  <a:pt x="4843" y="5996"/>
                </a:lnTo>
                <a:cubicBezTo>
                  <a:pt x="4653" y="6211"/>
                  <a:pt x="4307" y="6642"/>
                  <a:pt x="4153" y="6848"/>
                </a:cubicBezTo>
                <a:cubicBezTo>
                  <a:pt x="4191" y="6804"/>
                  <a:pt x="4210" y="6789"/>
                  <a:pt x="4220" y="6789"/>
                </a:cubicBezTo>
                <a:cubicBezTo>
                  <a:pt x="4240" y="6789"/>
                  <a:pt x="4222" y="6851"/>
                  <a:pt x="4240" y="6851"/>
                </a:cubicBezTo>
                <a:cubicBezTo>
                  <a:pt x="4244" y="6851"/>
                  <a:pt x="4251" y="6847"/>
                  <a:pt x="4262" y="6836"/>
                </a:cubicBezTo>
                <a:lnTo>
                  <a:pt x="4407" y="6618"/>
                </a:lnTo>
                <a:lnTo>
                  <a:pt x="4407" y="6618"/>
                </a:lnTo>
                <a:cubicBezTo>
                  <a:pt x="4404" y="6630"/>
                  <a:pt x="4406" y="6635"/>
                  <a:pt x="4412" y="6635"/>
                </a:cubicBezTo>
                <a:cubicBezTo>
                  <a:pt x="4492" y="6635"/>
                  <a:pt x="5363" y="5586"/>
                  <a:pt x="5442" y="5586"/>
                </a:cubicBezTo>
                <a:cubicBezTo>
                  <a:pt x="5445" y="5586"/>
                  <a:pt x="5447" y="5587"/>
                  <a:pt x="5448" y="5590"/>
                </a:cubicBezTo>
                <a:cubicBezTo>
                  <a:pt x="5291" y="5759"/>
                  <a:pt x="4553" y="6630"/>
                  <a:pt x="4492" y="6763"/>
                </a:cubicBezTo>
                <a:cubicBezTo>
                  <a:pt x="4867" y="6340"/>
                  <a:pt x="6246" y="4755"/>
                  <a:pt x="6561" y="4477"/>
                </a:cubicBezTo>
                <a:lnTo>
                  <a:pt x="6561" y="4477"/>
                </a:lnTo>
                <a:lnTo>
                  <a:pt x="6367" y="4719"/>
                </a:lnTo>
                <a:lnTo>
                  <a:pt x="6367" y="4719"/>
                </a:lnTo>
                <a:lnTo>
                  <a:pt x="6633" y="4477"/>
                </a:lnTo>
                <a:lnTo>
                  <a:pt x="6633" y="4477"/>
                </a:lnTo>
                <a:cubicBezTo>
                  <a:pt x="6089" y="5094"/>
                  <a:pt x="4903" y="6388"/>
                  <a:pt x="4444" y="6884"/>
                </a:cubicBezTo>
                <a:cubicBezTo>
                  <a:pt x="4299" y="7090"/>
                  <a:pt x="4214" y="7174"/>
                  <a:pt x="4262" y="7174"/>
                </a:cubicBezTo>
                <a:cubicBezTo>
                  <a:pt x="4081" y="7416"/>
                  <a:pt x="3960" y="7513"/>
                  <a:pt x="3936" y="7513"/>
                </a:cubicBezTo>
                <a:lnTo>
                  <a:pt x="3887" y="7719"/>
                </a:lnTo>
                <a:cubicBezTo>
                  <a:pt x="4299" y="7223"/>
                  <a:pt x="4347" y="7271"/>
                  <a:pt x="4686" y="6860"/>
                </a:cubicBezTo>
                <a:lnTo>
                  <a:pt x="4686" y="6860"/>
                </a:lnTo>
                <a:lnTo>
                  <a:pt x="4190" y="7307"/>
                </a:lnTo>
                <a:cubicBezTo>
                  <a:pt x="4563" y="6843"/>
                  <a:pt x="5298" y="6050"/>
                  <a:pt x="5370" y="6050"/>
                </a:cubicBezTo>
                <a:cubicBezTo>
                  <a:pt x="5375" y="6050"/>
                  <a:pt x="5377" y="6054"/>
                  <a:pt x="5375" y="6061"/>
                </a:cubicBezTo>
                <a:cubicBezTo>
                  <a:pt x="5230" y="6279"/>
                  <a:pt x="4637" y="6944"/>
                  <a:pt x="4504" y="7102"/>
                </a:cubicBezTo>
                <a:cubicBezTo>
                  <a:pt x="4608" y="6989"/>
                  <a:pt x="4724" y="6895"/>
                  <a:pt x="4747" y="6895"/>
                </a:cubicBezTo>
                <a:lnTo>
                  <a:pt x="4747" y="6895"/>
                </a:lnTo>
                <a:cubicBezTo>
                  <a:pt x="4756" y="6895"/>
                  <a:pt x="4750" y="6910"/>
                  <a:pt x="4722" y="6944"/>
                </a:cubicBezTo>
                <a:lnTo>
                  <a:pt x="4480" y="7198"/>
                </a:lnTo>
                <a:cubicBezTo>
                  <a:pt x="4466" y="7222"/>
                  <a:pt x="4463" y="7232"/>
                  <a:pt x="4468" y="7232"/>
                </a:cubicBezTo>
                <a:cubicBezTo>
                  <a:pt x="4497" y="7232"/>
                  <a:pt x="4783" y="6911"/>
                  <a:pt x="4812" y="6911"/>
                </a:cubicBezTo>
                <a:lnTo>
                  <a:pt x="4812" y="6911"/>
                </a:lnTo>
                <a:cubicBezTo>
                  <a:pt x="4822" y="6911"/>
                  <a:pt x="4797" y="6955"/>
                  <a:pt x="4710" y="7078"/>
                </a:cubicBezTo>
                <a:cubicBezTo>
                  <a:pt x="4700" y="7107"/>
                  <a:pt x="4386" y="7529"/>
                  <a:pt x="4399" y="7529"/>
                </a:cubicBezTo>
                <a:cubicBezTo>
                  <a:pt x="4403" y="7529"/>
                  <a:pt x="4423" y="7507"/>
                  <a:pt x="4468" y="7453"/>
                </a:cubicBezTo>
                <a:cubicBezTo>
                  <a:pt x="4916" y="6872"/>
                  <a:pt x="6355" y="5118"/>
                  <a:pt x="6730" y="4694"/>
                </a:cubicBezTo>
                <a:lnTo>
                  <a:pt x="6730" y="4694"/>
                </a:lnTo>
                <a:cubicBezTo>
                  <a:pt x="6694" y="4743"/>
                  <a:pt x="6343" y="5287"/>
                  <a:pt x="6125" y="5578"/>
                </a:cubicBezTo>
                <a:cubicBezTo>
                  <a:pt x="5774" y="6049"/>
                  <a:pt x="5218" y="6618"/>
                  <a:pt x="4916" y="7017"/>
                </a:cubicBezTo>
                <a:cubicBezTo>
                  <a:pt x="5037" y="6872"/>
                  <a:pt x="5182" y="6715"/>
                  <a:pt x="5230" y="6666"/>
                </a:cubicBezTo>
                <a:lnTo>
                  <a:pt x="5230" y="6666"/>
                </a:lnTo>
                <a:cubicBezTo>
                  <a:pt x="5152" y="6789"/>
                  <a:pt x="4918" y="7047"/>
                  <a:pt x="4941" y="7047"/>
                </a:cubicBezTo>
                <a:cubicBezTo>
                  <a:pt x="4943" y="7047"/>
                  <a:pt x="4946" y="7045"/>
                  <a:pt x="4952" y="7041"/>
                </a:cubicBezTo>
                <a:cubicBezTo>
                  <a:pt x="5101" y="6866"/>
                  <a:pt x="5148" y="6827"/>
                  <a:pt x="5161" y="6827"/>
                </a:cubicBezTo>
                <a:lnTo>
                  <a:pt x="5161" y="6827"/>
                </a:lnTo>
                <a:cubicBezTo>
                  <a:pt x="5172" y="6827"/>
                  <a:pt x="5160" y="6853"/>
                  <a:pt x="5163" y="6853"/>
                </a:cubicBezTo>
                <a:cubicBezTo>
                  <a:pt x="5167" y="6853"/>
                  <a:pt x="5193" y="6812"/>
                  <a:pt x="5315" y="6630"/>
                </a:cubicBezTo>
                <a:cubicBezTo>
                  <a:pt x="5343" y="6607"/>
                  <a:pt x="5358" y="6597"/>
                  <a:pt x="5365" y="6597"/>
                </a:cubicBezTo>
                <a:lnTo>
                  <a:pt x="5365" y="6597"/>
                </a:lnTo>
                <a:cubicBezTo>
                  <a:pt x="5394" y="6597"/>
                  <a:pt x="5276" y="6763"/>
                  <a:pt x="5315" y="6763"/>
                </a:cubicBezTo>
                <a:cubicBezTo>
                  <a:pt x="5569" y="6424"/>
                  <a:pt x="6258" y="5674"/>
                  <a:pt x="6403" y="5553"/>
                </a:cubicBezTo>
                <a:lnTo>
                  <a:pt x="6403" y="5553"/>
                </a:lnTo>
                <a:cubicBezTo>
                  <a:pt x="6295" y="5686"/>
                  <a:pt x="6162" y="5856"/>
                  <a:pt x="6101" y="5928"/>
                </a:cubicBezTo>
                <a:cubicBezTo>
                  <a:pt x="6113" y="6025"/>
                  <a:pt x="5956" y="6279"/>
                  <a:pt x="6004" y="6315"/>
                </a:cubicBezTo>
                <a:cubicBezTo>
                  <a:pt x="5938" y="6407"/>
                  <a:pt x="5872" y="6515"/>
                  <a:pt x="5774" y="6640"/>
                </a:cubicBezTo>
                <a:lnTo>
                  <a:pt x="5774" y="6640"/>
                </a:lnTo>
                <a:cubicBezTo>
                  <a:pt x="6291" y="6028"/>
                  <a:pt x="6865" y="5406"/>
                  <a:pt x="7153" y="5166"/>
                </a:cubicBezTo>
                <a:cubicBezTo>
                  <a:pt x="7171" y="5154"/>
                  <a:pt x="7181" y="5149"/>
                  <a:pt x="7186" y="5149"/>
                </a:cubicBezTo>
                <a:lnTo>
                  <a:pt x="7186" y="5149"/>
                </a:lnTo>
                <a:cubicBezTo>
                  <a:pt x="7227" y="5149"/>
                  <a:pt x="6907" y="5514"/>
                  <a:pt x="6914" y="5514"/>
                </a:cubicBezTo>
                <a:cubicBezTo>
                  <a:pt x="6914" y="5514"/>
                  <a:pt x="6917" y="5511"/>
                  <a:pt x="6924" y="5505"/>
                </a:cubicBezTo>
                <a:lnTo>
                  <a:pt x="6924" y="5505"/>
                </a:lnTo>
                <a:cubicBezTo>
                  <a:pt x="6923" y="5516"/>
                  <a:pt x="6926" y="5521"/>
                  <a:pt x="6934" y="5521"/>
                </a:cubicBezTo>
                <a:cubicBezTo>
                  <a:pt x="7017" y="5521"/>
                  <a:pt x="7577" y="4851"/>
                  <a:pt x="7631" y="4851"/>
                </a:cubicBezTo>
                <a:lnTo>
                  <a:pt x="7631" y="4851"/>
                </a:lnTo>
                <a:cubicBezTo>
                  <a:pt x="7644" y="4851"/>
                  <a:pt x="7629" y="4887"/>
                  <a:pt x="7577" y="4973"/>
                </a:cubicBezTo>
                <a:cubicBezTo>
                  <a:pt x="7274" y="5396"/>
                  <a:pt x="6924" y="5771"/>
                  <a:pt x="6694" y="6061"/>
                </a:cubicBezTo>
                <a:cubicBezTo>
                  <a:pt x="6674" y="6077"/>
                  <a:pt x="6662" y="6083"/>
                  <a:pt x="6655" y="6083"/>
                </a:cubicBezTo>
                <a:cubicBezTo>
                  <a:pt x="6610" y="6083"/>
                  <a:pt x="6847" y="5759"/>
                  <a:pt x="6815" y="5759"/>
                </a:cubicBezTo>
                <a:lnTo>
                  <a:pt x="6815" y="5759"/>
                </a:lnTo>
                <a:lnTo>
                  <a:pt x="6694" y="5965"/>
                </a:lnTo>
                <a:cubicBezTo>
                  <a:pt x="6616" y="6050"/>
                  <a:pt x="6543" y="6111"/>
                  <a:pt x="6524" y="6111"/>
                </a:cubicBezTo>
                <a:cubicBezTo>
                  <a:pt x="6513" y="6111"/>
                  <a:pt x="6518" y="6092"/>
                  <a:pt x="6549" y="6049"/>
                </a:cubicBezTo>
                <a:lnTo>
                  <a:pt x="6549" y="6049"/>
                </a:lnTo>
                <a:cubicBezTo>
                  <a:pt x="6270" y="6424"/>
                  <a:pt x="6621" y="6231"/>
                  <a:pt x="6416" y="6606"/>
                </a:cubicBezTo>
                <a:cubicBezTo>
                  <a:pt x="6537" y="6485"/>
                  <a:pt x="6657" y="6364"/>
                  <a:pt x="6791" y="6194"/>
                </a:cubicBezTo>
                <a:lnTo>
                  <a:pt x="6791" y="6194"/>
                </a:lnTo>
                <a:lnTo>
                  <a:pt x="6718" y="6231"/>
                </a:lnTo>
                <a:cubicBezTo>
                  <a:pt x="6972" y="5892"/>
                  <a:pt x="7129" y="5819"/>
                  <a:pt x="7226" y="5650"/>
                </a:cubicBezTo>
                <a:cubicBezTo>
                  <a:pt x="7386" y="5491"/>
                  <a:pt x="7618" y="5258"/>
                  <a:pt x="7658" y="5258"/>
                </a:cubicBezTo>
                <a:lnTo>
                  <a:pt x="7658" y="5258"/>
                </a:lnTo>
                <a:cubicBezTo>
                  <a:pt x="7669" y="5258"/>
                  <a:pt x="7664" y="5277"/>
                  <a:pt x="7637" y="5323"/>
                </a:cubicBezTo>
                <a:lnTo>
                  <a:pt x="7315" y="5732"/>
                </a:lnTo>
                <a:lnTo>
                  <a:pt x="7315" y="5732"/>
                </a:lnTo>
                <a:cubicBezTo>
                  <a:pt x="7377" y="5651"/>
                  <a:pt x="7424" y="5575"/>
                  <a:pt x="7409" y="5575"/>
                </a:cubicBezTo>
                <a:lnTo>
                  <a:pt x="7409" y="5575"/>
                </a:lnTo>
                <a:cubicBezTo>
                  <a:pt x="7404" y="5575"/>
                  <a:pt x="7394" y="5582"/>
                  <a:pt x="7376" y="5598"/>
                </a:cubicBezTo>
                <a:lnTo>
                  <a:pt x="7376" y="5598"/>
                </a:lnTo>
                <a:cubicBezTo>
                  <a:pt x="7378" y="5597"/>
                  <a:pt x="7379" y="5597"/>
                  <a:pt x="7380" y="5597"/>
                </a:cubicBezTo>
                <a:lnTo>
                  <a:pt x="7380" y="5597"/>
                </a:lnTo>
                <a:cubicBezTo>
                  <a:pt x="7399" y="5597"/>
                  <a:pt x="7176" y="5910"/>
                  <a:pt x="7208" y="5910"/>
                </a:cubicBezTo>
                <a:cubicBezTo>
                  <a:pt x="7221" y="5910"/>
                  <a:pt x="7276" y="5858"/>
                  <a:pt x="7407" y="5711"/>
                </a:cubicBezTo>
                <a:lnTo>
                  <a:pt x="7637" y="5372"/>
                </a:lnTo>
                <a:cubicBezTo>
                  <a:pt x="7822" y="5197"/>
                  <a:pt x="8156" y="4839"/>
                  <a:pt x="8200" y="4839"/>
                </a:cubicBezTo>
                <a:lnTo>
                  <a:pt x="8200" y="4839"/>
                </a:lnTo>
                <a:cubicBezTo>
                  <a:pt x="8208" y="4839"/>
                  <a:pt x="8207" y="4850"/>
                  <a:pt x="8194" y="4876"/>
                </a:cubicBezTo>
                <a:cubicBezTo>
                  <a:pt x="8352" y="4676"/>
                  <a:pt x="8363" y="4659"/>
                  <a:pt x="8359" y="4659"/>
                </a:cubicBezTo>
                <a:lnTo>
                  <a:pt x="8359" y="4659"/>
                </a:lnTo>
                <a:cubicBezTo>
                  <a:pt x="8359" y="4659"/>
                  <a:pt x="8357" y="4660"/>
                  <a:pt x="8356" y="4660"/>
                </a:cubicBezTo>
                <a:cubicBezTo>
                  <a:pt x="8351" y="4660"/>
                  <a:pt x="8361" y="4640"/>
                  <a:pt x="8557" y="4380"/>
                </a:cubicBezTo>
                <a:lnTo>
                  <a:pt x="8557" y="4380"/>
                </a:lnTo>
                <a:cubicBezTo>
                  <a:pt x="8359" y="4632"/>
                  <a:pt x="8303" y="4679"/>
                  <a:pt x="8280" y="4679"/>
                </a:cubicBezTo>
                <a:cubicBezTo>
                  <a:pt x="8267" y="4679"/>
                  <a:pt x="8265" y="4663"/>
                  <a:pt x="8252" y="4663"/>
                </a:cubicBezTo>
                <a:cubicBezTo>
                  <a:pt x="8231" y="4663"/>
                  <a:pt x="8180" y="4710"/>
                  <a:pt x="7991" y="4961"/>
                </a:cubicBezTo>
                <a:lnTo>
                  <a:pt x="7991" y="4961"/>
                </a:lnTo>
                <a:cubicBezTo>
                  <a:pt x="8424" y="4381"/>
                  <a:pt x="8141" y="4696"/>
                  <a:pt x="8532" y="4162"/>
                </a:cubicBezTo>
                <a:lnTo>
                  <a:pt x="8532" y="4162"/>
                </a:lnTo>
                <a:cubicBezTo>
                  <a:pt x="8438" y="4286"/>
                  <a:pt x="8350" y="4394"/>
                  <a:pt x="8334" y="4394"/>
                </a:cubicBezTo>
                <a:cubicBezTo>
                  <a:pt x="8330" y="4394"/>
                  <a:pt x="8331" y="4386"/>
                  <a:pt x="8339" y="4368"/>
                </a:cubicBezTo>
                <a:lnTo>
                  <a:pt x="8339" y="4368"/>
                </a:lnTo>
                <a:cubicBezTo>
                  <a:pt x="8303" y="4404"/>
                  <a:pt x="8254" y="4453"/>
                  <a:pt x="8230" y="4489"/>
                </a:cubicBezTo>
                <a:lnTo>
                  <a:pt x="8230" y="4477"/>
                </a:lnTo>
                <a:lnTo>
                  <a:pt x="8218" y="4501"/>
                </a:lnTo>
                <a:cubicBezTo>
                  <a:pt x="8170" y="4573"/>
                  <a:pt x="8109" y="4658"/>
                  <a:pt x="8049" y="4743"/>
                </a:cubicBezTo>
                <a:cubicBezTo>
                  <a:pt x="7746" y="5069"/>
                  <a:pt x="7710" y="5021"/>
                  <a:pt x="7553" y="5190"/>
                </a:cubicBezTo>
                <a:cubicBezTo>
                  <a:pt x="7589" y="5106"/>
                  <a:pt x="7698" y="5021"/>
                  <a:pt x="7819" y="4864"/>
                </a:cubicBezTo>
                <a:lnTo>
                  <a:pt x="7819" y="4864"/>
                </a:lnTo>
                <a:lnTo>
                  <a:pt x="7577" y="5106"/>
                </a:lnTo>
                <a:cubicBezTo>
                  <a:pt x="7855" y="4767"/>
                  <a:pt x="7988" y="4525"/>
                  <a:pt x="8194" y="4356"/>
                </a:cubicBezTo>
                <a:lnTo>
                  <a:pt x="8170" y="4319"/>
                </a:lnTo>
                <a:cubicBezTo>
                  <a:pt x="8263" y="4176"/>
                  <a:pt x="8308" y="4085"/>
                  <a:pt x="8282" y="4085"/>
                </a:cubicBezTo>
                <a:lnTo>
                  <a:pt x="8282" y="4085"/>
                </a:lnTo>
                <a:cubicBezTo>
                  <a:pt x="8271" y="4085"/>
                  <a:pt x="8246" y="4102"/>
                  <a:pt x="8206" y="4138"/>
                </a:cubicBezTo>
                <a:cubicBezTo>
                  <a:pt x="8210" y="4130"/>
                  <a:pt x="8211" y="4127"/>
                  <a:pt x="8209" y="4127"/>
                </a:cubicBezTo>
                <a:lnTo>
                  <a:pt x="8209" y="4127"/>
                </a:lnTo>
                <a:cubicBezTo>
                  <a:pt x="8193" y="4127"/>
                  <a:pt x="8025" y="4305"/>
                  <a:pt x="8018" y="4305"/>
                </a:cubicBezTo>
                <a:cubicBezTo>
                  <a:pt x="8016" y="4305"/>
                  <a:pt x="8033" y="4283"/>
                  <a:pt x="8085" y="4223"/>
                </a:cubicBezTo>
                <a:lnTo>
                  <a:pt x="8085" y="4223"/>
                </a:lnTo>
                <a:lnTo>
                  <a:pt x="7867" y="4392"/>
                </a:lnTo>
                <a:lnTo>
                  <a:pt x="7940" y="4307"/>
                </a:lnTo>
                <a:cubicBezTo>
                  <a:pt x="7938" y="4301"/>
                  <a:pt x="7933" y="4298"/>
                  <a:pt x="7926" y="4298"/>
                </a:cubicBezTo>
                <a:cubicBezTo>
                  <a:pt x="7875" y="4298"/>
                  <a:pt x="7707" y="4440"/>
                  <a:pt x="7654" y="4440"/>
                </a:cubicBezTo>
                <a:cubicBezTo>
                  <a:pt x="7616" y="4440"/>
                  <a:pt x="7638" y="4367"/>
                  <a:pt x="7807" y="4114"/>
                </a:cubicBezTo>
                <a:lnTo>
                  <a:pt x="7807" y="4114"/>
                </a:lnTo>
                <a:cubicBezTo>
                  <a:pt x="7753" y="4160"/>
                  <a:pt x="7689" y="4211"/>
                  <a:pt x="7663" y="4211"/>
                </a:cubicBezTo>
                <a:cubicBezTo>
                  <a:pt x="7647" y="4211"/>
                  <a:pt x="7644" y="4194"/>
                  <a:pt x="7662" y="4150"/>
                </a:cubicBezTo>
                <a:lnTo>
                  <a:pt x="7903" y="3860"/>
                </a:lnTo>
                <a:lnTo>
                  <a:pt x="7903" y="3860"/>
                </a:lnTo>
                <a:cubicBezTo>
                  <a:pt x="7893" y="3868"/>
                  <a:pt x="7886" y="3871"/>
                  <a:pt x="7882" y="3871"/>
                </a:cubicBezTo>
                <a:cubicBezTo>
                  <a:pt x="7854" y="3871"/>
                  <a:pt x="7949" y="3708"/>
                  <a:pt x="7921" y="3708"/>
                </a:cubicBezTo>
                <a:lnTo>
                  <a:pt x="7921" y="3708"/>
                </a:lnTo>
                <a:cubicBezTo>
                  <a:pt x="7909" y="3708"/>
                  <a:pt x="7876" y="3735"/>
                  <a:pt x="7807" y="3811"/>
                </a:cubicBezTo>
                <a:cubicBezTo>
                  <a:pt x="8094" y="3440"/>
                  <a:pt x="8122" y="3356"/>
                  <a:pt x="8076" y="3356"/>
                </a:cubicBezTo>
                <a:cubicBezTo>
                  <a:pt x="8040" y="3356"/>
                  <a:pt x="7955" y="3412"/>
                  <a:pt x="7922" y="3412"/>
                </a:cubicBezTo>
                <a:cubicBezTo>
                  <a:pt x="7909" y="3412"/>
                  <a:pt x="7904" y="3402"/>
                  <a:pt x="7916" y="3376"/>
                </a:cubicBezTo>
                <a:lnTo>
                  <a:pt x="7916" y="3376"/>
                </a:lnTo>
                <a:lnTo>
                  <a:pt x="7601" y="3751"/>
                </a:lnTo>
                <a:cubicBezTo>
                  <a:pt x="7599" y="3745"/>
                  <a:pt x="7595" y="3742"/>
                  <a:pt x="7588" y="3742"/>
                </a:cubicBezTo>
                <a:cubicBezTo>
                  <a:pt x="7553" y="3742"/>
                  <a:pt x="7455" y="3819"/>
                  <a:pt x="7323" y="3920"/>
                </a:cubicBezTo>
                <a:lnTo>
                  <a:pt x="7045" y="4247"/>
                </a:lnTo>
                <a:cubicBezTo>
                  <a:pt x="6997" y="4295"/>
                  <a:pt x="6971" y="4314"/>
                  <a:pt x="6961" y="4314"/>
                </a:cubicBezTo>
                <a:cubicBezTo>
                  <a:pt x="6916" y="4314"/>
                  <a:pt x="7152" y="3954"/>
                  <a:pt x="7093" y="3944"/>
                </a:cubicBezTo>
                <a:cubicBezTo>
                  <a:pt x="7143" y="3889"/>
                  <a:pt x="7167" y="3867"/>
                  <a:pt x="7173" y="3867"/>
                </a:cubicBezTo>
                <a:lnTo>
                  <a:pt x="7173" y="3867"/>
                </a:lnTo>
                <a:cubicBezTo>
                  <a:pt x="7180" y="3867"/>
                  <a:pt x="7165" y="3893"/>
                  <a:pt x="7138" y="3932"/>
                </a:cubicBezTo>
                <a:lnTo>
                  <a:pt x="7138" y="3932"/>
                </a:lnTo>
                <a:cubicBezTo>
                  <a:pt x="7274" y="3739"/>
                  <a:pt x="7304" y="3673"/>
                  <a:pt x="7279" y="3673"/>
                </a:cubicBezTo>
                <a:cubicBezTo>
                  <a:pt x="7227" y="3673"/>
                  <a:pt x="6927" y="3973"/>
                  <a:pt x="6879" y="3973"/>
                </a:cubicBezTo>
                <a:cubicBezTo>
                  <a:pt x="6860" y="3973"/>
                  <a:pt x="6879" y="3930"/>
                  <a:pt x="6960" y="3811"/>
                </a:cubicBezTo>
                <a:lnTo>
                  <a:pt x="6960" y="3811"/>
                </a:lnTo>
                <a:cubicBezTo>
                  <a:pt x="6916" y="3855"/>
                  <a:pt x="6894" y="3874"/>
                  <a:pt x="6887" y="3874"/>
                </a:cubicBezTo>
                <a:cubicBezTo>
                  <a:pt x="6876" y="3874"/>
                  <a:pt x="6900" y="3833"/>
                  <a:pt x="6936" y="3775"/>
                </a:cubicBezTo>
                <a:lnTo>
                  <a:pt x="6948" y="3763"/>
                </a:lnTo>
                <a:cubicBezTo>
                  <a:pt x="6996" y="3690"/>
                  <a:pt x="7045" y="3630"/>
                  <a:pt x="7081" y="3569"/>
                </a:cubicBezTo>
                <a:lnTo>
                  <a:pt x="7081" y="3569"/>
                </a:lnTo>
                <a:cubicBezTo>
                  <a:pt x="7020" y="3654"/>
                  <a:pt x="6972" y="3727"/>
                  <a:pt x="6948" y="3751"/>
                </a:cubicBezTo>
                <a:cubicBezTo>
                  <a:pt x="6936" y="3751"/>
                  <a:pt x="6887" y="3787"/>
                  <a:pt x="6803" y="3860"/>
                </a:cubicBezTo>
                <a:lnTo>
                  <a:pt x="7093" y="3497"/>
                </a:lnTo>
                <a:lnTo>
                  <a:pt x="7081" y="3497"/>
                </a:lnTo>
                <a:cubicBezTo>
                  <a:pt x="7095" y="3475"/>
                  <a:pt x="7100" y="3464"/>
                  <a:pt x="7098" y="3464"/>
                </a:cubicBezTo>
                <a:lnTo>
                  <a:pt x="7098" y="3464"/>
                </a:lnTo>
                <a:cubicBezTo>
                  <a:pt x="7085" y="3464"/>
                  <a:pt x="6887" y="3711"/>
                  <a:pt x="6706" y="3932"/>
                </a:cubicBezTo>
                <a:cubicBezTo>
                  <a:pt x="6657" y="3993"/>
                  <a:pt x="6597" y="4053"/>
                  <a:pt x="6512" y="4138"/>
                </a:cubicBezTo>
                <a:cubicBezTo>
                  <a:pt x="6670" y="3940"/>
                  <a:pt x="6701" y="3892"/>
                  <a:pt x="6690" y="3892"/>
                </a:cubicBezTo>
                <a:lnTo>
                  <a:pt x="6690" y="3892"/>
                </a:lnTo>
                <a:cubicBezTo>
                  <a:pt x="6679" y="3892"/>
                  <a:pt x="6631" y="3937"/>
                  <a:pt x="6619" y="3937"/>
                </a:cubicBezTo>
                <a:cubicBezTo>
                  <a:pt x="6605" y="3937"/>
                  <a:pt x="6635" y="3884"/>
                  <a:pt x="6803" y="3666"/>
                </a:cubicBezTo>
                <a:lnTo>
                  <a:pt x="6803" y="3666"/>
                </a:lnTo>
                <a:cubicBezTo>
                  <a:pt x="6573" y="3944"/>
                  <a:pt x="6549" y="3848"/>
                  <a:pt x="6137" y="4332"/>
                </a:cubicBezTo>
                <a:cubicBezTo>
                  <a:pt x="6158" y="4283"/>
                  <a:pt x="6179" y="4234"/>
                  <a:pt x="6163" y="4234"/>
                </a:cubicBezTo>
                <a:lnTo>
                  <a:pt x="6163" y="4234"/>
                </a:lnTo>
                <a:cubicBezTo>
                  <a:pt x="6151" y="4234"/>
                  <a:pt x="6119" y="4260"/>
                  <a:pt x="6053" y="4332"/>
                </a:cubicBezTo>
                <a:lnTo>
                  <a:pt x="6428" y="3872"/>
                </a:lnTo>
                <a:lnTo>
                  <a:pt x="5883" y="4453"/>
                </a:lnTo>
                <a:cubicBezTo>
                  <a:pt x="6089" y="4162"/>
                  <a:pt x="6210" y="3993"/>
                  <a:pt x="6524" y="3654"/>
                </a:cubicBezTo>
                <a:lnTo>
                  <a:pt x="6524" y="3654"/>
                </a:lnTo>
                <a:cubicBezTo>
                  <a:pt x="6028" y="4150"/>
                  <a:pt x="6319" y="3823"/>
                  <a:pt x="5835" y="4319"/>
                </a:cubicBezTo>
                <a:lnTo>
                  <a:pt x="6077" y="4029"/>
                </a:lnTo>
                <a:lnTo>
                  <a:pt x="6077" y="4029"/>
                </a:lnTo>
                <a:cubicBezTo>
                  <a:pt x="6059" y="4029"/>
                  <a:pt x="5858" y="4238"/>
                  <a:pt x="5839" y="4238"/>
                </a:cubicBezTo>
                <a:cubicBezTo>
                  <a:pt x="5832" y="4238"/>
                  <a:pt x="5846" y="4214"/>
                  <a:pt x="5895" y="4150"/>
                </a:cubicBezTo>
                <a:cubicBezTo>
                  <a:pt x="6319" y="3569"/>
                  <a:pt x="5787" y="3932"/>
                  <a:pt x="6125" y="3340"/>
                </a:cubicBezTo>
                <a:lnTo>
                  <a:pt x="6125" y="3340"/>
                </a:lnTo>
                <a:cubicBezTo>
                  <a:pt x="5938" y="3576"/>
                  <a:pt x="5873" y="3653"/>
                  <a:pt x="5866" y="3653"/>
                </a:cubicBezTo>
                <a:cubicBezTo>
                  <a:pt x="5854" y="3653"/>
                  <a:pt x="6046" y="3383"/>
                  <a:pt x="6027" y="3383"/>
                </a:cubicBezTo>
                <a:lnTo>
                  <a:pt x="6027" y="3383"/>
                </a:lnTo>
                <a:cubicBezTo>
                  <a:pt x="6019" y="3383"/>
                  <a:pt x="5970" y="3434"/>
                  <a:pt x="5847" y="3582"/>
                </a:cubicBezTo>
                <a:cubicBezTo>
                  <a:pt x="6004" y="3376"/>
                  <a:pt x="6089" y="3255"/>
                  <a:pt x="6258" y="3086"/>
                </a:cubicBezTo>
                <a:lnTo>
                  <a:pt x="6258" y="3086"/>
                </a:lnTo>
                <a:cubicBezTo>
                  <a:pt x="6227" y="3110"/>
                  <a:pt x="6208" y="3120"/>
                  <a:pt x="6199" y="3120"/>
                </a:cubicBezTo>
                <a:cubicBezTo>
                  <a:pt x="6164" y="3120"/>
                  <a:pt x="6235" y="3003"/>
                  <a:pt x="6209" y="3003"/>
                </a:cubicBezTo>
                <a:lnTo>
                  <a:pt x="6209" y="3003"/>
                </a:lnTo>
                <a:cubicBezTo>
                  <a:pt x="6191" y="3003"/>
                  <a:pt x="6128" y="3058"/>
                  <a:pt x="5956" y="3243"/>
                </a:cubicBezTo>
                <a:cubicBezTo>
                  <a:pt x="6125" y="3037"/>
                  <a:pt x="6210" y="2953"/>
                  <a:pt x="6307" y="2832"/>
                </a:cubicBezTo>
                <a:lnTo>
                  <a:pt x="6307" y="2832"/>
                </a:lnTo>
                <a:cubicBezTo>
                  <a:pt x="6282" y="2856"/>
                  <a:pt x="6218" y="2926"/>
                  <a:pt x="6210" y="2926"/>
                </a:cubicBezTo>
                <a:cubicBezTo>
                  <a:pt x="6207" y="2926"/>
                  <a:pt x="6215" y="2910"/>
                  <a:pt x="6246" y="2868"/>
                </a:cubicBezTo>
                <a:cubicBezTo>
                  <a:pt x="6343" y="2747"/>
                  <a:pt x="6391" y="2699"/>
                  <a:pt x="6476" y="2626"/>
                </a:cubicBezTo>
                <a:cubicBezTo>
                  <a:pt x="6475" y="2626"/>
                  <a:pt x="6474" y="2626"/>
                  <a:pt x="6474" y="2626"/>
                </a:cubicBezTo>
                <a:cubicBezTo>
                  <a:pt x="6382" y="2626"/>
                  <a:pt x="5867" y="3248"/>
                  <a:pt x="5387" y="3823"/>
                </a:cubicBezTo>
                <a:cubicBezTo>
                  <a:pt x="5480" y="3693"/>
                  <a:pt x="5521" y="3626"/>
                  <a:pt x="5507" y="3626"/>
                </a:cubicBezTo>
                <a:lnTo>
                  <a:pt x="5507" y="3626"/>
                </a:lnTo>
                <a:cubicBezTo>
                  <a:pt x="5491" y="3626"/>
                  <a:pt x="5392" y="3726"/>
                  <a:pt x="5206" y="3932"/>
                </a:cubicBezTo>
                <a:cubicBezTo>
                  <a:pt x="5363" y="3727"/>
                  <a:pt x="5508" y="3521"/>
                  <a:pt x="5605" y="3473"/>
                </a:cubicBezTo>
                <a:cubicBezTo>
                  <a:pt x="5605" y="3451"/>
                  <a:pt x="5651" y="3329"/>
                  <a:pt x="5607" y="3329"/>
                </a:cubicBezTo>
                <a:cubicBezTo>
                  <a:pt x="5577" y="3329"/>
                  <a:pt x="5503" y="3388"/>
                  <a:pt x="5339" y="3582"/>
                </a:cubicBezTo>
                <a:cubicBezTo>
                  <a:pt x="5380" y="3530"/>
                  <a:pt x="5388" y="3512"/>
                  <a:pt x="5381" y="3512"/>
                </a:cubicBezTo>
                <a:lnTo>
                  <a:pt x="5381" y="3512"/>
                </a:lnTo>
                <a:cubicBezTo>
                  <a:pt x="5371" y="3512"/>
                  <a:pt x="5331" y="3547"/>
                  <a:pt x="5303" y="3582"/>
                </a:cubicBezTo>
                <a:cubicBezTo>
                  <a:pt x="5292" y="3527"/>
                  <a:pt x="5310" y="3483"/>
                  <a:pt x="5262" y="3483"/>
                </a:cubicBezTo>
                <a:cubicBezTo>
                  <a:pt x="5256" y="3483"/>
                  <a:pt x="5250" y="3484"/>
                  <a:pt x="5242" y="3485"/>
                </a:cubicBezTo>
                <a:lnTo>
                  <a:pt x="5194" y="3569"/>
                </a:lnTo>
                <a:cubicBezTo>
                  <a:pt x="5005" y="3786"/>
                  <a:pt x="4943" y="3851"/>
                  <a:pt x="4933" y="3851"/>
                </a:cubicBezTo>
                <a:cubicBezTo>
                  <a:pt x="4918" y="3851"/>
                  <a:pt x="5014" y="3712"/>
                  <a:pt x="4984" y="3712"/>
                </a:cubicBezTo>
                <a:lnTo>
                  <a:pt x="4984" y="3712"/>
                </a:lnTo>
                <a:cubicBezTo>
                  <a:pt x="4982" y="3712"/>
                  <a:pt x="4979" y="3713"/>
                  <a:pt x="4976" y="3715"/>
                </a:cubicBezTo>
                <a:lnTo>
                  <a:pt x="5024" y="3666"/>
                </a:lnTo>
                <a:cubicBezTo>
                  <a:pt x="5107" y="3520"/>
                  <a:pt x="5120" y="3481"/>
                  <a:pt x="5107" y="3481"/>
                </a:cubicBezTo>
                <a:lnTo>
                  <a:pt x="5107" y="3481"/>
                </a:lnTo>
                <a:cubicBezTo>
                  <a:pt x="5093" y="3481"/>
                  <a:pt x="5045" y="3533"/>
                  <a:pt x="5033" y="3533"/>
                </a:cubicBezTo>
                <a:cubicBezTo>
                  <a:pt x="5022" y="3533"/>
                  <a:pt x="5041" y="3488"/>
                  <a:pt x="5145" y="3315"/>
                </a:cubicBezTo>
                <a:lnTo>
                  <a:pt x="5145" y="3315"/>
                </a:lnTo>
                <a:lnTo>
                  <a:pt x="4867" y="3666"/>
                </a:lnTo>
                <a:cubicBezTo>
                  <a:pt x="4714" y="3848"/>
                  <a:pt x="4651" y="3915"/>
                  <a:pt x="4641" y="3915"/>
                </a:cubicBezTo>
                <a:cubicBezTo>
                  <a:pt x="4611" y="3915"/>
                  <a:pt x="4984" y="3399"/>
                  <a:pt x="4941" y="3399"/>
                </a:cubicBezTo>
                <a:lnTo>
                  <a:pt x="4941" y="3399"/>
                </a:lnTo>
                <a:cubicBezTo>
                  <a:pt x="4934" y="3399"/>
                  <a:pt x="4919" y="3410"/>
                  <a:pt x="4891" y="3436"/>
                </a:cubicBezTo>
                <a:lnTo>
                  <a:pt x="4746" y="3642"/>
                </a:lnTo>
                <a:cubicBezTo>
                  <a:pt x="4726" y="3662"/>
                  <a:pt x="4715" y="3672"/>
                  <a:pt x="4711" y="3672"/>
                </a:cubicBezTo>
                <a:cubicBezTo>
                  <a:pt x="4672" y="3672"/>
                  <a:pt x="5549" y="2556"/>
                  <a:pt x="5593" y="2457"/>
                </a:cubicBezTo>
                <a:cubicBezTo>
                  <a:pt x="5653" y="2384"/>
                  <a:pt x="5690" y="2348"/>
                  <a:pt x="5738" y="2311"/>
                </a:cubicBezTo>
                <a:cubicBezTo>
                  <a:pt x="5803" y="2209"/>
                  <a:pt x="5825" y="2168"/>
                  <a:pt x="5817" y="2168"/>
                </a:cubicBezTo>
                <a:lnTo>
                  <a:pt x="5817" y="2168"/>
                </a:lnTo>
                <a:cubicBezTo>
                  <a:pt x="5787" y="2168"/>
                  <a:pt x="5324" y="2776"/>
                  <a:pt x="5218" y="2844"/>
                </a:cubicBezTo>
                <a:cubicBezTo>
                  <a:pt x="5424" y="2578"/>
                  <a:pt x="5750" y="2215"/>
                  <a:pt x="5762" y="2142"/>
                </a:cubicBezTo>
                <a:cubicBezTo>
                  <a:pt x="5779" y="2119"/>
                  <a:pt x="5784" y="2110"/>
                  <a:pt x="5779" y="2110"/>
                </a:cubicBezTo>
                <a:lnTo>
                  <a:pt x="5779" y="2110"/>
                </a:lnTo>
                <a:cubicBezTo>
                  <a:pt x="5753" y="2110"/>
                  <a:pt x="5348" y="2528"/>
                  <a:pt x="5295" y="2528"/>
                </a:cubicBezTo>
                <a:cubicBezTo>
                  <a:pt x="5278" y="2528"/>
                  <a:pt x="5296" y="2485"/>
                  <a:pt x="5375" y="2372"/>
                </a:cubicBezTo>
                <a:lnTo>
                  <a:pt x="5375" y="2372"/>
                </a:lnTo>
                <a:cubicBezTo>
                  <a:pt x="5230" y="2578"/>
                  <a:pt x="5073" y="2771"/>
                  <a:pt x="4940" y="2904"/>
                </a:cubicBezTo>
                <a:cubicBezTo>
                  <a:pt x="4937" y="2906"/>
                  <a:pt x="4935" y="2906"/>
                  <a:pt x="4934" y="2906"/>
                </a:cubicBezTo>
                <a:cubicBezTo>
                  <a:pt x="4901" y="2906"/>
                  <a:pt x="5190" y="2492"/>
                  <a:pt x="5144" y="2492"/>
                </a:cubicBezTo>
                <a:lnTo>
                  <a:pt x="5144" y="2492"/>
                </a:lnTo>
                <a:cubicBezTo>
                  <a:pt x="5128" y="2492"/>
                  <a:pt x="5066" y="2548"/>
                  <a:pt x="4928" y="2699"/>
                </a:cubicBezTo>
                <a:cubicBezTo>
                  <a:pt x="4976" y="2638"/>
                  <a:pt x="5012" y="2590"/>
                  <a:pt x="5049" y="2541"/>
                </a:cubicBezTo>
                <a:lnTo>
                  <a:pt x="5049" y="2541"/>
                </a:lnTo>
                <a:cubicBezTo>
                  <a:pt x="4903" y="2686"/>
                  <a:pt x="4758" y="2747"/>
                  <a:pt x="4480" y="3061"/>
                </a:cubicBezTo>
                <a:cubicBezTo>
                  <a:pt x="4771" y="2699"/>
                  <a:pt x="4837" y="2591"/>
                  <a:pt x="4809" y="2591"/>
                </a:cubicBezTo>
                <a:lnTo>
                  <a:pt x="4809" y="2591"/>
                </a:lnTo>
                <a:cubicBezTo>
                  <a:pt x="4767" y="2591"/>
                  <a:pt x="4521" y="2824"/>
                  <a:pt x="4486" y="2824"/>
                </a:cubicBezTo>
                <a:cubicBezTo>
                  <a:pt x="4463" y="2824"/>
                  <a:pt x="4526" y="2730"/>
                  <a:pt x="4782" y="2420"/>
                </a:cubicBezTo>
                <a:lnTo>
                  <a:pt x="4662" y="2420"/>
                </a:lnTo>
                <a:lnTo>
                  <a:pt x="4758" y="2311"/>
                </a:lnTo>
                <a:cubicBezTo>
                  <a:pt x="4762" y="2294"/>
                  <a:pt x="4759" y="2286"/>
                  <a:pt x="4750" y="2286"/>
                </a:cubicBezTo>
                <a:cubicBezTo>
                  <a:pt x="4703" y="2286"/>
                  <a:pt x="4501" y="2498"/>
                  <a:pt x="4299" y="2711"/>
                </a:cubicBezTo>
                <a:cubicBezTo>
                  <a:pt x="4359" y="2626"/>
                  <a:pt x="4456" y="2529"/>
                  <a:pt x="4504" y="2469"/>
                </a:cubicBezTo>
                <a:cubicBezTo>
                  <a:pt x="4552" y="2359"/>
                  <a:pt x="4573" y="2300"/>
                  <a:pt x="4550" y="2300"/>
                </a:cubicBezTo>
                <a:cubicBezTo>
                  <a:pt x="4514" y="2300"/>
                  <a:pt x="4372" y="2439"/>
                  <a:pt x="4057" y="2747"/>
                </a:cubicBezTo>
                <a:lnTo>
                  <a:pt x="4359" y="2384"/>
                </a:lnTo>
                <a:lnTo>
                  <a:pt x="4359" y="2384"/>
                </a:lnTo>
                <a:cubicBezTo>
                  <a:pt x="4339" y="2404"/>
                  <a:pt x="4327" y="2413"/>
                  <a:pt x="4322" y="2413"/>
                </a:cubicBezTo>
                <a:cubicBezTo>
                  <a:pt x="4286" y="2413"/>
                  <a:pt x="4546" y="2009"/>
                  <a:pt x="4466" y="2009"/>
                </a:cubicBezTo>
                <a:cubicBezTo>
                  <a:pt x="4445" y="2009"/>
                  <a:pt x="4401" y="2036"/>
                  <a:pt x="4323" y="2106"/>
                </a:cubicBezTo>
                <a:cubicBezTo>
                  <a:pt x="4359" y="2069"/>
                  <a:pt x="4420" y="1997"/>
                  <a:pt x="4468" y="1949"/>
                </a:cubicBezTo>
                <a:lnTo>
                  <a:pt x="4468" y="1949"/>
                </a:lnTo>
                <a:cubicBezTo>
                  <a:pt x="4419" y="1992"/>
                  <a:pt x="4391" y="2010"/>
                  <a:pt x="4377" y="2010"/>
                </a:cubicBezTo>
                <a:cubicBezTo>
                  <a:pt x="4307" y="2010"/>
                  <a:pt x="4594" y="1566"/>
                  <a:pt x="4533" y="1566"/>
                </a:cubicBezTo>
                <a:cubicBezTo>
                  <a:pt x="4500" y="1566"/>
                  <a:pt x="4363" y="1698"/>
                  <a:pt x="4008" y="2106"/>
                </a:cubicBezTo>
                <a:lnTo>
                  <a:pt x="3694" y="2396"/>
                </a:lnTo>
                <a:cubicBezTo>
                  <a:pt x="3670" y="2553"/>
                  <a:pt x="3210" y="2965"/>
                  <a:pt x="3053" y="3207"/>
                </a:cubicBezTo>
                <a:cubicBezTo>
                  <a:pt x="3047" y="3210"/>
                  <a:pt x="3043" y="3212"/>
                  <a:pt x="3041" y="3212"/>
                </a:cubicBezTo>
                <a:cubicBezTo>
                  <a:pt x="2996" y="3212"/>
                  <a:pt x="3324" y="2756"/>
                  <a:pt x="3403" y="2711"/>
                </a:cubicBezTo>
                <a:lnTo>
                  <a:pt x="3403" y="2711"/>
                </a:lnTo>
                <a:lnTo>
                  <a:pt x="3355" y="2783"/>
                </a:lnTo>
                <a:cubicBezTo>
                  <a:pt x="3936" y="2094"/>
                  <a:pt x="3488" y="2481"/>
                  <a:pt x="3875" y="2009"/>
                </a:cubicBezTo>
                <a:cubicBezTo>
                  <a:pt x="3730" y="1936"/>
                  <a:pt x="3936" y="1465"/>
                  <a:pt x="3851" y="1344"/>
                </a:cubicBezTo>
                <a:lnTo>
                  <a:pt x="3851" y="1344"/>
                </a:lnTo>
                <a:lnTo>
                  <a:pt x="3416" y="1888"/>
                </a:lnTo>
                <a:lnTo>
                  <a:pt x="3403" y="1828"/>
                </a:lnTo>
                <a:cubicBezTo>
                  <a:pt x="3493" y="1704"/>
                  <a:pt x="3708" y="1435"/>
                  <a:pt x="3748" y="1435"/>
                </a:cubicBezTo>
                <a:cubicBezTo>
                  <a:pt x="3751" y="1435"/>
                  <a:pt x="3753" y="1437"/>
                  <a:pt x="3754" y="1440"/>
                </a:cubicBezTo>
                <a:cubicBezTo>
                  <a:pt x="3805" y="1370"/>
                  <a:pt x="3821" y="1342"/>
                  <a:pt x="3812" y="1342"/>
                </a:cubicBezTo>
                <a:lnTo>
                  <a:pt x="3812" y="1342"/>
                </a:lnTo>
                <a:cubicBezTo>
                  <a:pt x="3783" y="1342"/>
                  <a:pt x="3467" y="1685"/>
                  <a:pt x="3391" y="1779"/>
                </a:cubicBezTo>
                <a:cubicBezTo>
                  <a:pt x="3524" y="1513"/>
                  <a:pt x="3936" y="1162"/>
                  <a:pt x="3924" y="1138"/>
                </a:cubicBezTo>
                <a:lnTo>
                  <a:pt x="3924" y="1138"/>
                </a:lnTo>
                <a:lnTo>
                  <a:pt x="3875" y="1162"/>
                </a:lnTo>
                <a:lnTo>
                  <a:pt x="3827" y="1223"/>
                </a:lnTo>
                <a:cubicBezTo>
                  <a:pt x="3640" y="1410"/>
                  <a:pt x="3463" y="1616"/>
                  <a:pt x="3423" y="1616"/>
                </a:cubicBezTo>
                <a:cubicBezTo>
                  <a:pt x="3419" y="1616"/>
                  <a:pt x="3417" y="1614"/>
                  <a:pt x="3416" y="1610"/>
                </a:cubicBezTo>
                <a:cubicBezTo>
                  <a:pt x="3488" y="1489"/>
                  <a:pt x="3682" y="1271"/>
                  <a:pt x="3694" y="1235"/>
                </a:cubicBezTo>
                <a:cubicBezTo>
                  <a:pt x="3717" y="1211"/>
                  <a:pt x="3731" y="1198"/>
                  <a:pt x="3724" y="1198"/>
                </a:cubicBezTo>
                <a:lnTo>
                  <a:pt x="3724" y="1198"/>
                </a:lnTo>
                <a:cubicBezTo>
                  <a:pt x="3720" y="1198"/>
                  <a:pt x="3711" y="1202"/>
                  <a:pt x="3694" y="1211"/>
                </a:cubicBezTo>
                <a:lnTo>
                  <a:pt x="3682" y="1126"/>
                </a:lnTo>
                <a:lnTo>
                  <a:pt x="3355" y="1574"/>
                </a:lnTo>
                <a:cubicBezTo>
                  <a:pt x="3149" y="1767"/>
                  <a:pt x="3319" y="1513"/>
                  <a:pt x="2944" y="2009"/>
                </a:cubicBezTo>
                <a:cubicBezTo>
                  <a:pt x="3524" y="1235"/>
                  <a:pt x="2992" y="1598"/>
                  <a:pt x="3162" y="1344"/>
                </a:cubicBezTo>
                <a:lnTo>
                  <a:pt x="3162" y="1344"/>
                </a:lnTo>
                <a:cubicBezTo>
                  <a:pt x="2979" y="1526"/>
                  <a:pt x="2902" y="1584"/>
                  <a:pt x="2866" y="1584"/>
                </a:cubicBezTo>
                <a:cubicBezTo>
                  <a:pt x="2846" y="1584"/>
                  <a:pt x="2839" y="1564"/>
                  <a:pt x="2835" y="1537"/>
                </a:cubicBezTo>
                <a:cubicBezTo>
                  <a:pt x="2779" y="1626"/>
                  <a:pt x="2447" y="2043"/>
                  <a:pt x="2404" y="2043"/>
                </a:cubicBezTo>
                <a:cubicBezTo>
                  <a:pt x="2400" y="2043"/>
                  <a:pt x="2398" y="2040"/>
                  <a:pt x="2399" y="2033"/>
                </a:cubicBezTo>
                <a:cubicBezTo>
                  <a:pt x="3215" y="1076"/>
                  <a:pt x="2725" y="1527"/>
                  <a:pt x="3222" y="871"/>
                </a:cubicBezTo>
                <a:lnTo>
                  <a:pt x="3222" y="871"/>
                </a:lnTo>
                <a:cubicBezTo>
                  <a:pt x="2907" y="1277"/>
                  <a:pt x="3058" y="885"/>
                  <a:pt x="2557" y="1561"/>
                </a:cubicBezTo>
                <a:cubicBezTo>
                  <a:pt x="2593" y="1465"/>
                  <a:pt x="2859" y="1186"/>
                  <a:pt x="3028" y="944"/>
                </a:cubicBezTo>
                <a:lnTo>
                  <a:pt x="3028" y="944"/>
                </a:lnTo>
                <a:cubicBezTo>
                  <a:pt x="2956" y="1008"/>
                  <a:pt x="2914" y="1033"/>
                  <a:pt x="2893" y="1033"/>
                </a:cubicBezTo>
                <a:cubicBezTo>
                  <a:pt x="2808" y="1033"/>
                  <a:pt x="3039" y="638"/>
                  <a:pt x="2939" y="638"/>
                </a:cubicBezTo>
                <a:cubicBezTo>
                  <a:pt x="2934" y="638"/>
                  <a:pt x="2927" y="639"/>
                  <a:pt x="2920" y="642"/>
                </a:cubicBezTo>
                <a:cubicBezTo>
                  <a:pt x="2811" y="775"/>
                  <a:pt x="2653" y="981"/>
                  <a:pt x="2484" y="1162"/>
                </a:cubicBezTo>
                <a:lnTo>
                  <a:pt x="2980" y="473"/>
                </a:lnTo>
                <a:lnTo>
                  <a:pt x="2980" y="473"/>
                </a:lnTo>
                <a:cubicBezTo>
                  <a:pt x="2926" y="518"/>
                  <a:pt x="2597" y="905"/>
                  <a:pt x="2577" y="905"/>
                </a:cubicBezTo>
                <a:cubicBezTo>
                  <a:pt x="2573" y="905"/>
                  <a:pt x="2584" y="885"/>
                  <a:pt x="2618" y="838"/>
                </a:cubicBezTo>
                <a:lnTo>
                  <a:pt x="2618" y="838"/>
                </a:lnTo>
                <a:cubicBezTo>
                  <a:pt x="2543" y="937"/>
                  <a:pt x="2460" y="1035"/>
                  <a:pt x="2424" y="1053"/>
                </a:cubicBezTo>
                <a:cubicBezTo>
                  <a:pt x="2566" y="769"/>
                  <a:pt x="2494" y="738"/>
                  <a:pt x="2395" y="738"/>
                </a:cubicBezTo>
                <a:cubicBezTo>
                  <a:pt x="2368" y="738"/>
                  <a:pt x="2339" y="741"/>
                  <a:pt x="2313" y="741"/>
                </a:cubicBezTo>
                <a:cubicBezTo>
                  <a:pt x="2176" y="741"/>
                  <a:pt x="2082" y="684"/>
                  <a:pt x="2508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60"/>
          <p:cNvSpPr/>
          <p:nvPr/>
        </p:nvSpPr>
        <p:spPr>
          <a:xfrm rot="10800000">
            <a:off x="163705" y="4494611"/>
            <a:ext cx="283583" cy="254083"/>
          </a:xfrm>
          <a:custGeom>
            <a:rect b="b" l="l" r="r" t="t"/>
            <a:pathLst>
              <a:path extrusionOk="0" h="7924" w="8844">
                <a:moveTo>
                  <a:pt x="3291" y="847"/>
                </a:moveTo>
                <a:cubicBezTo>
                  <a:pt x="3273" y="870"/>
                  <a:pt x="3257" y="892"/>
                  <a:pt x="3241" y="913"/>
                </a:cubicBezTo>
                <a:lnTo>
                  <a:pt x="3241" y="913"/>
                </a:lnTo>
                <a:cubicBezTo>
                  <a:pt x="3257" y="893"/>
                  <a:pt x="3273" y="871"/>
                  <a:pt x="3291" y="847"/>
                </a:cubicBezTo>
                <a:close/>
                <a:moveTo>
                  <a:pt x="3642" y="1415"/>
                </a:moveTo>
                <a:lnTo>
                  <a:pt x="3569" y="1512"/>
                </a:lnTo>
                <a:cubicBezTo>
                  <a:pt x="3541" y="1541"/>
                  <a:pt x="3527" y="1552"/>
                  <a:pt x="3524" y="1552"/>
                </a:cubicBezTo>
                <a:cubicBezTo>
                  <a:pt x="3517" y="1552"/>
                  <a:pt x="3573" y="1484"/>
                  <a:pt x="3642" y="1415"/>
                </a:cubicBezTo>
                <a:close/>
                <a:moveTo>
                  <a:pt x="7307" y="3750"/>
                </a:moveTo>
                <a:lnTo>
                  <a:pt x="7307" y="3750"/>
                </a:lnTo>
                <a:cubicBezTo>
                  <a:pt x="7247" y="3835"/>
                  <a:pt x="7198" y="3907"/>
                  <a:pt x="7174" y="3944"/>
                </a:cubicBezTo>
                <a:cubicBezTo>
                  <a:pt x="7222" y="3883"/>
                  <a:pt x="7271" y="3811"/>
                  <a:pt x="7307" y="3750"/>
                </a:cubicBezTo>
                <a:close/>
                <a:moveTo>
                  <a:pt x="6339" y="4512"/>
                </a:moveTo>
                <a:lnTo>
                  <a:pt x="6339" y="4512"/>
                </a:lnTo>
                <a:cubicBezTo>
                  <a:pt x="6315" y="4548"/>
                  <a:pt x="6279" y="4597"/>
                  <a:pt x="6243" y="4633"/>
                </a:cubicBezTo>
                <a:cubicBezTo>
                  <a:pt x="6303" y="4561"/>
                  <a:pt x="6327" y="4512"/>
                  <a:pt x="6339" y="4512"/>
                </a:cubicBezTo>
                <a:close/>
                <a:moveTo>
                  <a:pt x="1314" y="4673"/>
                </a:moveTo>
                <a:lnTo>
                  <a:pt x="1314" y="4673"/>
                </a:lnTo>
                <a:cubicBezTo>
                  <a:pt x="1312" y="4676"/>
                  <a:pt x="1309" y="4679"/>
                  <a:pt x="1307" y="4682"/>
                </a:cubicBezTo>
                <a:lnTo>
                  <a:pt x="1314" y="4673"/>
                </a:lnTo>
                <a:close/>
                <a:moveTo>
                  <a:pt x="1114" y="4923"/>
                </a:moveTo>
                <a:lnTo>
                  <a:pt x="1114" y="4923"/>
                </a:lnTo>
                <a:cubicBezTo>
                  <a:pt x="1114" y="4923"/>
                  <a:pt x="1114" y="4923"/>
                  <a:pt x="1114" y="4923"/>
                </a:cubicBezTo>
                <a:close/>
                <a:moveTo>
                  <a:pt x="8287" y="4778"/>
                </a:moveTo>
                <a:lnTo>
                  <a:pt x="8287" y="4778"/>
                </a:lnTo>
                <a:cubicBezTo>
                  <a:pt x="8251" y="4827"/>
                  <a:pt x="8202" y="4875"/>
                  <a:pt x="8166" y="4923"/>
                </a:cubicBezTo>
                <a:cubicBezTo>
                  <a:pt x="8142" y="4944"/>
                  <a:pt x="8129" y="4953"/>
                  <a:pt x="8124" y="4953"/>
                </a:cubicBezTo>
                <a:cubicBezTo>
                  <a:pt x="8111" y="4953"/>
                  <a:pt x="8150" y="4896"/>
                  <a:pt x="8202" y="4827"/>
                </a:cubicBezTo>
                <a:lnTo>
                  <a:pt x="8202" y="4827"/>
                </a:lnTo>
                <a:cubicBezTo>
                  <a:pt x="8198" y="4841"/>
                  <a:pt x="8198" y="4850"/>
                  <a:pt x="8206" y="4850"/>
                </a:cubicBezTo>
                <a:cubicBezTo>
                  <a:pt x="8217" y="4850"/>
                  <a:pt x="8243" y="4829"/>
                  <a:pt x="8287" y="4778"/>
                </a:cubicBezTo>
                <a:close/>
                <a:moveTo>
                  <a:pt x="1138" y="5274"/>
                </a:moveTo>
                <a:cubicBezTo>
                  <a:pt x="1135" y="5275"/>
                  <a:pt x="1133" y="5276"/>
                  <a:pt x="1130" y="5277"/>
                </a:cubicBezTo>
                <a:lnTo>
                  <a:pt x="1130" y="5277"/>
                </a:lnTo>
                <a:cubicBezTo>
                  <a:pt x="1131" y="5277"/>
                  <a:pt x="1131" y="5277"/>
                  <a:pt x="1132" y="5277"/>
                </a:cubicBezTo>
                <a:cubicBezTo>
                  <a:pt x="1133" y="5277"/>
                  <a:pt x="1135" y="5276"/>
                  <a:pt x="1138" y="5274"/>
                </a:cubicBezTo>
                <a:close/>
                <a:moveTo>
                  <a:pt x="4314" y="5507"/>
                </a:moveTo>
                <a:cubicBezTo>
                  <a:pt x="4327" y="5507"/>
                  <a:pt x="4314" y="5539"/>
                  <a:pt x="4259" y="5613"/>
                </a:cubicBezTo>
                <a:cubicBezTo>
                  <a:pt x="4225" y="5651"/>
                  <a:pt x="4207" y="5669"/>
                  <a:pt x="4203" y="5669"/>
                </a:cubicBezTo>
                <a:cubicBezTo>
                  <a:pt x="4195" y="5669"/>
                  <a:pt x="4232" y="5610"/>
                  <a:pt x="4295" y="5516"/>
                </a:cubicBezTo>
                <a:cubicBezTo>
                  <a:pt x="4304" y="5510"/>
                  <a:pt x="4310" y="5507"/>
                  <a:pt x="4314" y="5507"/>
                </a:cubicBezTo>
                <a:close/>
                <a:moveTo>
                  <a:pt x="3945" y="5828"/>
                </a:moveTo>
                <a:cubicBezTo>
                  <a:pt x="3941" y="5832"/>
                  <a:pt x="3936" y="5838"/>
                  <a:pt x="3932" y="5843"/>
                </a:cubicBezTo>
                <a:cubicBezTo>
                  <a:pt x="3936" y="5838"/>
                  <a:pt x="3941" y="5833"/>
                  <a:pt x="3945" y="5828"/>
                </a:cubicBezTo>
                <a:close/>
                <a:moveTo>
                  <a:pt x="7663" y="5839"/>
                </a:moveTo>
                <a:cubicBezTo>
                  <a:pt x="7658" y="5843"/>
                  <a:pt x="7648" y="5852"/>
                  <a:pt x="7634" y="5867"/>
                </a:cubicBezTo>
                <a:cubicBezTo>
                  <a:pt x="7645" y="5856"/>
                  <a:pt x="7655" y="5847"/>
                  <a:pt x="7663" y="5839"/>
                </a:cubicBezTo>
                <a:close/>
                <a:moveTo>
                  <a:pt x="2964" y="5729"/>
                </a:moveTo>
                <a:cubicBezTo>
                  <a:pt x="2973" y="5729"/>
                  <a:pt x="2903" y="5824"/>
                  <a:pt x="2856" y="5891"/>
                </a:cubicBezTo>
                <a:cubicBezTo>
                  <a:pt x="2806" y="5941"/>
                  <a:pt x="2694" y="6058"/>
                  <a:pt x="2683" y="6058"/>
                </a:cubicBezTo>
                <a:cubicBezTo>
                  <a:pt x="2677" y="6058"/>
                  <a:pt x="2693" y="6033"/>
                  <a:pt x="2747" y="5964"/>
                </a:cubicBezTo>
                <a:cubicBezTo>
                  <a:pt x="2901" y="5788"/>
                  <a:pt x="2957" y="5729"/>
                  <a:pt x="2964" y="5729"/>
                </a:cubicBezTo>
                <a:close/>
                <a:moveTo>
                  <a:pt x="4383" y="6867"/>
                </a:moveTo>
                <a:lnTo>
                  <a:pt x="4383" y="6867"/>
                </a:lnTo>
                <a:cubicBezTo>
                  <a:pt x="4382" y="6868"/>
                  <a:pt x="4381" y="6870"/>
                  <a:pt x="4380" y="6871"/>
                </a:cubicBezTo>
                <a:cubicBezTo>
                  <a:pt x="4381" y="6870"/>
                  <a:pt x="4382" y="6868"/>
                  <a:pt x="4383" y="6867"/>
                </a:cubicBezTo>
                <a:close/>
                <a:moveTo>
                  <a:pt x="4433" y="6852"/>
                </a:moveTo>
                <a:lnTo>
                  <a:pt x="4404" y="6883"/>
                </a:lnTo>
                <a:cubicBezTo>
                  <a:pt x="4411" y="6876"/>
                  <a:pt x="4420" y="6866"/>
                  <a:pt x="4433" y="6852"/>
                </a:cubicBezTo>
                <a:close/>
                <a:moveTo>
                  <a:pt x="2505" y="0"/>
                </a:moveTo>
                <a:lnTo>
                  <a:pt x="2505" y="0"/>
                </a:lnTo>
                <a:cubicBezTo>
                  <a:pt x="2323" y="266"/>
                  <a:pt x="2287" y="278"/>
                  <a:pt x="2263" y="278"/>
                </a:cubicBezTo>
                <a:cubicBezTo>
                  <a:pt x="2214" y="339"/>
                  <a:pt x="1997" y="593"/>
                  <a:pt x="1852" y="774"/>
                </a:cubicBezTo>
                <a:lnTo>
                  <a:pt x="2190" y="230"/>
                </a:lnTo>
                <a:lnTo>
                  <a:pt x="2190" y="230"/>
                </a:lnTo>
                <a:cubicBezTo>
                  <a:pt x="2015" y="425"/>
                  <a:pt x="1966" y="455"/>
                  <a:pt x="1942" y="455"/>
                </a:cubicBezTo>
                <a:cubicBezTo>
                  <a:pt x="1931" y="455"/>
                  <a:pt x="1925" y="449"/>
                  <a:pt x="1915" y="449"/>
                </a:cubicBezTo>
                <a:cubicBezTo>
                  <a:pt x="1893" y="449"/>
                  <a:pt x="1852" y="478"/>
                  <a:pt x="1694" y="665"/>
                </a:cubicBezTo>
                <a:lnTo>
                  <a:pt x="1779" y="593"/>
                </a:lnTo>
                <a:lnTo>
                  <a:pt x="1779" y="593"/>
                </a:lnTo>
                <a:cubicBezTo>
                  <a:pt x="1295" y="1125"/>
                  <a:pt x="811" y="1851"/>
                  <a:pt x="218" y="2552"/>
                </a:cubicBezTo>
                <a:cubicBezTo>
                  <a:pt x="310" y="2455"/>
                  <a:pt x="353" y="2417"/>
                  <a:pt x="365" y="2417"/>
                </a:cubicBezTo>
                <a:lnTo>
                  <a:pt x="365" y="2417"/>
                </a:lnTo>
                <a:cubicBezTo>
                  <a:pt x="409" y="2417"/>
                  <a:pt x="13" y="2957"/>
                  <a:pt x="67" y="2957"/>
                </a:cubicBezTo>
                <a:cubicBezTo>
                  <a:pt x="86" y="2957"/>
                  <a:pt x="163" y="2888"/>
                  <a:pt x="339" y="2698"/>
                </a:cubicBezTo>
                <a:lnTo>
                  <a:pt x="339" y="2698"/>
                </a:lnTo>
                <a:cubicBezTo>
                  <a:pt x="231" y="2855"/>
                  <a:pt x="134" y="2915"/>
                  <a:pt x="1" y="3085"/>
                </a:cubicBezTo>
                <a:cubicBezTo>
                  <a:pt x="168" y="2902"/>
                  <a:pt x="259" y="2815"/>
                  <a:pt x="282" y="2815"/>
                </a:cubicBezTo>
                <a:lnTo>
                  <a:pt x="282" y="2815"/>
                </a:lnTo>
                <a:cubicBezTo>
                  <a:pt x="296" y="2815"/>
                  <a:pt x="286" y="2845"/>
                  <a:pt x="255" y="2903"/>
                </a:cubicBezTo>
                <a:lnTo>
                  <a:pt x="194" y="2976"/>
                </a:lnTo>
                <a:cubicBezTo>
                  <a:pt x="339" y="2976"/>
                  <a:pt x="122" y="3302"/>
                  <a:pt x="49" y="3581"/>
                </a:cubicBezTo>
                <a:lnTo>
                  <a:pt x="339" y="3230"/>
                </a:lnTo>
                <a:lnTo>
                  <a:pt x="339" y="3230"/>
                </a:lnTo>
                <a:cubicBezTo>
                  <a:pt x="315" y="3290"/>
                  <a:pt x="231" y="3399"/>
                  <a:pt x="170" y="3496"/>
                </a:cubicBezTo>
                <a:cubicBezTo>
                  <a:pt x="630" y="2988"/>
                  <a:pt x="134" y="3423"/>
                  <a:pt x="642" y="2855"/>
                </a:cubicBezTo>
                <a:lnTo>
                  <a:pt x="642" y="2855"/>
                </a:lnTo>
                <a:cubicBezTo>
                  <a:pt x="85" y="3593"/>
                  <a:pt x="775" y="2988"/>
                  <a:pt x="122" y="3811"/>
                </a:cubicBezTo>
                <a:cubicBezTo>
                  <a:pt x="123" y="3811"/>
                  <a:pt x="124" y="3812"/>
                  <a:pt x="125" y="3812"/>
                </a:cubicBezTo>
                <a:cubicBezTo>
                  <a:pt x="172" y="3812"/>
                  <a:pt x="434" y="3422"/>
                  <a:pt x="470" y="3422"/>
                </a:cubicBezTo>
                <a:cubicBezTo>
                  <a:pt x="471" y="3422"/>
                  <a:pt x="472" y="3423"/>
                  <a:pt x="472" y="3423"/>
                </a:cubicBezTo>
                <a:lnTo>
                  <a:pt x="303" y="3653"/>
                </a:lnTo>
                <a:lnTo>
                  <a:pt x="545" y="3375"/>
                </a:lnTo>
                <a:lnTo>
                  <a:pt x="545" y="3375"/>
                </a:lnTo>
                <a:cubicBezTo>
                  <a:pt x="533" y="3436"/>
                  <a:pt x="315" y="3726"/>
                  <a:pt x="158" y="3907"/>
                </a:cubicBezTo>
                <a:cubicBezTo>
                  <a:pt x="160" y="3903"/>
                  <a:pt x="160" y="3902"/>
                  <a:pt x="158" y="3902"/>
                </a:cubicBezTo>
                <a:cubicBezTo>
                  <a:pt x="148" y="3902"/>
                  <a:pt x="96" y="3946"/>
                  <a:pt x="85" y="3956"/>
                </a:cubicBezTo>
                <a:cubicBezTo>
                  <a:pt x="25" y="4050"/>
                  <a:pt x="20" y="4079"/>
                  <a:pt x="38" y="4079"/>
                </a:cubicBezTo>
                <a:cubicBezTo>
                  <a:pt x="67" y="4079"/>
                  <a:pt x="152" y="4010"/>
                  <a:pt x="176" y="4010"/>
                </a:cubicBezTo>
                <a:cubicBezTo>
                  <a:pt x="180" y="4010"/>
                  <a:pt x="182" y="4012"/>
                  <a:pt x="182" y="4016"/>
                </a:cubicBezTo>
                <a:lnTo>
                  <a:pt x="255" y="3859"/>
                </a:lnTo>
                <a:cubicBezTo>
                  <a:pt x="297" y="3837"/>
                  <a:pt x="328" y="3829"/>
                  <a:pt x="353" y="3829"/>
                </a:cubicBezTo>
                <a:cubicBezTo>
                  <a:pt x="426" y="3829"/>
                  <a:pt x="447" y="3898"/>
                  <a:pt x="522" y="3898"/>
                </a:cubicBezTo>
                <a:cubicBezTo>
                  <a:pt x="578" y="3898"/>
                  <a:pt x="664" y="3860"/>
                  <a:pt x="823" y="3726"/>
                </a:cubicBezTo>
                <a:lnTo>
                  <a:pt x="956" y="3557"/>
                </a:lnTo>
                <a:cubicBezTo>
                  <a:pt x="1024" y="3502"/>
                  <a:pt x="1058" y="3481"/>
                  <a:pt x="1072" y="3481"/>
                </a:cubicBezTo>
                <a:lnTo>
                  <a:pt x="1072" y="3481"/>
                </a:lnTo>
                <a:cubicBezTo>
                  <a:pt x="1115" y="3481"/>
                  <a:pt x="943" y="3700"/>
                  <a:pt x="1007" y="3700"/>
                </a:cubicBezTo>
                <a:cubicBezTo>
                  <a:pt x="1015" y="3700"/>
                  <a:pt x="1026" y="3697"/>
                  <a:pt x="1041" y="3690"/>
                </a:cubicBezTo>
                <a:lnTo>
                  <a:pt x="1041" y="3690"/>
                </a:lnTo>
                <a:lnTo>
                  <a:pt x="1005" y="3726"/>
                </a:lnTo>
                <a:cubicBezTo>
                  <a:pt x="1125" y="3606"/>
                  <a:pt x="1212" y="3535"/>
                  <a:pt x="1238" y="3535"/>
                </a:cubicBezTo>
                <a:cubicBezTo>
                  <a:pt x="1244" y="3535"/>
                  <a:pt x="1247" y="3538"/>
                  <a:pt x="1247" y="3544"/>
                </a:cubicBezTo>
                <a:cubicBezTo>
                  <a:pt x="1065" y="3726"/>
                  <a:pt x="968" y="3944"/>
                  <a:pt x="763" y="4137"/>
                </a:cubicBezTo>
                <a:cubicBezTo>
                  <a:pt x="1114" y="3871"/>
                  <a:pt x="1017" y="3919"/>
                  <a:pt x="1561" y="3339"/>
                </a:cubicBezTo>
                <a:lnTo>
                  <a:pt x="1561" y="3339"/>
                </a:lnTo>
                <a:lnTo>
                  <a:pt x="1356" y="3617"/>
                </a:lnTo>
                <a:cubicBezTo>
                  <a:pt x="1573" y="3387"/>
                  <a:pt x="1682" y="3254"/>
                  <a:pt x="1779" y="3218"/>
                </a:cubicBezTo>
                <a:lnTo>
                  <a:pt x="1779" y="3218"/>
                </a:lnTo>
                <a:cubicBezTo>
                  <a:pt x="1549" y="3423"/>
                  <a:pt x="1452" y="3653"/>
                  <a:pt x="1162" y="3932"/>
                </a:cubicBezTo>
                <a:cubicBezTo>
                  <a:pt x="1059" y="4093"/>
                  <a:pt x="1042" y="4145"/>
                  <a:pt x="1065" y="4145"/>
                </a:cubicBezTo>
                <a:cubicBezTo>
                  <a:pt x="1107" y="4145"/>
                  <a:pt x="1291" y="3961"/>
                  <a:pt x="1319" y="3961"/>
                </a:cubicBezTo>
                <a:lnTo>
                  <a:pt x="1319" y="3961"/>
                </a:lnTo>
                <a:cubicBezTo>
                  <a:pt x="1338" y="3961"/>
                  <a:pt x="1287" y="4043"/>
                  <a:pt x="1077" y="4319"/>
                </a:cubicBezTo>
                <a:cubicBezTo>
                  <a:pt x="1743" y="3593"/>
                  <a:pt x="1368" y="3847"/>
                  <a:pt x="1513" y="3702"/>
                </a:cubicBezTo>
                <a:cubicBezTo>
                  <a:pt x="1679" y="3473"/>
                  <a:pt x="1927" y="3234"/>
                  <a:pt x="1969" y="3234"/>
                </a:cubicBezTo>
                <a:cubicBezTo>
                  <a:pt x="1976" y="3234"/>
                  <a:pt x="1978" y="3241"/>
                  <a:pt x="1972" y="3254"/>
                </a:cubicBezTo>
                <a:cubicBezTo>
                  <a:pt x="1985" y="3290"/>
                  <a:pt x="1210" y="4258"/>
                  <a:pt x="1283" y="4282"/>
                </a:cubicBezTo>
                <a:lnTo>
                  <a:pt x="1222" y="4331"/>
                </a:lnTo>
                <a:cubicBezTo>
                  <a:pt x="1195" y="4374"/>
                  <a:pt x="1190" y="4389"/>
                  <a:pt x="1198" y="4389"/>
                </a:cubicBezTo>
                <a:cubicBezTo>
                  <a:pt x="1216" y="4389"/>
                  <a:pt x="1304" y="4306"/>
                  <a:pt x="1323" y="4306"/>
                </a:cubicBezTo>
                <a:lnTo>
                  <a:pt x="1323" y="4306"/>
                </a:lnTo>
                <a:cubicBezTo>
                  <a:pt x="1334" y="4306"/>
                  <a:pt x="1320" y="4337"/>
                  <a:pt x="1247" y="4440"/>
                </a:cubicBezTo>
                <a:cubicBezTo>
                  <a:pt x="1646" y="3992"/>
                  <a:pt x="1271" y="4488"/>
                  <a:pt x="1755" y="3907"/>
                </a:cubicBezTo>
                <a:lnTo>
                  <a:pt x="1755" y="3907"/>
                </a:lnTo>
                <a:lnTo>
                  <a:pt x="1585" y="4004"/>
                </a:lnTo>
                <a:cubicBezTo>
                  <a:pt x="1708" y="3900"/>
                  <a:pt x="2097" y="3478"/>
                  <a:pt x="2157" y="3478"/>
                </a:cubicBezTo>
                <a:lnTo>
                  <a:pt x="2157" y="3478"/>
                </a:lnTo>
                <a:cubicBezTo>
                  <a:pt x="2174" y="3478"/>
                  <a:pt x="2165" y="3511"/>
                  <a:pt x="2118" y="3593"/>
                </a:cubicBezTo>
                <a:cubicBezTo>
                  <a:pt x="2009" y="3702"/>
                  <a:pt x="1864" y="3847"/>
                  <a:pt x="1791" y="3919"/>
                </a:cubicBezTo>
                <a:cubicBezTo>
                  <a:pt x="1753" y="3971"/>
                  <a:pt x="1747" y="3986"/>
                  <a:pt x="1754" y="3986"/>
                </a:cubicBezTo>
                <a:cubicBezTo>
                  <a:pt x="1764" y="3986"/>
                  <a:pt x="1806" y="3949"/>
                  <a:pt x="1816" y="3949"/>
                </a:cubicBezTo>
                <a:lnTo>
                  <a:pt x="1816" y="3949"/>
                </a:lnTo>
                <a:cubicBezTo>
                  <a:pt x="1823" y="3949"/>
                  <a:pt x="1817" y="3965"/>
                  <a:pt x="1779" y="4016"/>
                </a:cubicBezTo>
                <a:cubicBezTo>
                  <a:pt x="1545" y="4297"/>
                  <a:pt x="1498" y="4323"/>
                  <a:pt x="1466" y="4323"/>
                </a:cubicBezTo>
                <a:cubicBezTo>
                  <a:pt x="1459" y="4323"/>
                  <a:pt x="1452" y="4322"/>
                  <a:pt x="1445" y="4322"/>
                </a:cubicBezTo>
                <a:cubicBezTo>
                  <a:pt x="1417" y="4322"/>
                  <a:pt x="1373" y="4340"/>
                  <a:pt x="1210" y="4512"/>
                </a:cubicBezTo>
                <a:cubicBezTo>
                  <a:pt x="1174" y="4563"/>
                  <a:pt x="1166" y="4581"/>
                  <a:pt x="1173" y="4581"/>
                </a:cubicBezTo>
                <a:cubicBezTo>
                  <a:pt x="1191" y="4581"/>
                  <a:pt x="1297" y="4479"/>
                  <a:pt x="1310" y="4479"/>
                </a:cubicBezTo>
                <a:lnTo>
                  <a:pt x="1310" y="4479"/>
                </a:lnTo>
                <a:cubicBezTo>
                  <a:pt x="1319" y="4479"/>
                  <a:pt x="1271" y="4542"/>
                  <a:pt x="1077" y="4766"/>
                </a:cubicBezTo>
                <a:cubicBezTo>
                  <a:pt x="1307" y="4504"/>
                  <a:pt x="1381" y="4433"/>
                  <a:pt x="1398" y="4433"/>
                </a:cubicBezTo>
                <a:lnTo>
                  <a:pt x="1398" y="4433"/>
                </a:lnTo>
                <a:cubicBezTo>
                  <a:pt x="1417" y="4433"/>
                  <a:pt x="1356" y="4534"/>
                  <a:pt x="1379" y="4534"/>
                </a:cubicBezTo>
                <a:cubicBezTo>
                  <a:pt x="1395" y="4534"/>
                  <a:pt x="1451" y="4487"/>
                  <a:pt x="1597" y="4331"/>
                </a:cubicBezTo>
                <a:lnTo>
                  <a:pt x="1597" y="4331"/>
                </a:lnTo>
                <a:lnTo>
                  <a:pt x="1314" y="4673"/>
                </a:lnTo>
                <a:lnTo>
                  <a:pt x="1314" y="4673"/>
                </a:lnTo>
                <a:cubicBezTo>
                  <a:pt x="1367" y="4611"/>
                  <a:pt x="1501" y="4487"/>
                  <a:pt x="1512" y="4487"/>
                </a:cubicBezTo>
                <a:cubicBezTo>
                  <a:pt x="1513" y="4487"/>
                  <a:pt x="1513" y="4487"/>
                  <a:pt x="1513" y="4488"/>
                </a:cubicBezTo>
                <a:lnTo>
                  <a:pt x="1114" y="4923"/>
                </a:lnTo>
                <a:cubicBezTo>
                  <a:pt x="1184" y="4851"/>
                  <a:pt x="1217" y="4823"/>
                  <a:pt x="1227" y="4823"/>
                </a:cubicBezTo>
                <a:lnTo>
                  <a:pt x="1227" y="4823"/>
                </a:lnTo>
                <a:cubicBezTo>
                  <a:pt x="1263" y="4823"/>
                  <a:pt x="1022" y="5158"/>
                  <a:pt x="1059" y="5158"/>
                </a:cubicBezTo>
                <a:cubicBezTo>
                  <a:pt x="1065" y="5158"/>
                  <a:pt x="1079" y="5149"/>
                  <a:pt x="1102" y="5129"/>
                </a:cubicBezTo>
                <a:cubicBezTo>
                  <a:pt x="1029" y="5093"/>
                  <a:pt x="1440" y="4694"/>
                  <a:pt x="1622" y="4415"/>
                </a:cubicBezTo>
                <a:cubicBezTo>
                  <a:pt x="1683" y="4364"/>
                  <a:pt x="1716" y="4342"/>
                  <a:pt x="1728" y="4342"/>
                </a:cubicBezTo>
                <a:lnTo>
                  <a:pt x="1728" y="4342"/>
                </a:lnTo>
                <a:cubicBezTo>
                  <a:pt x="1808" y="4342"/>
                  <a:pt x="1006" y="5279"/>
                  <a:pt x="1119" y="5279"/>
                </a:cubicBezTo>
                <a:cubicBezTo>
                  <a:pt x="1122" y="5279"/>
                  <a:pt x="1126" y="5279"/>
                  <a:pt x="1130" y="5277"/>
                </a:cubicBezTo>
                <a:lnTo>
                  <a:pt x="1130" y="5277"/>
                </a:lnTo>
                <a:cubicBezTo>
                  <a:pt x="1119" y="5265"/>
                  <a:pt x="1283" y="5020"/>
                  <a:pt x="1416" y="4887"/>
                </a:cubicBezTo>
                <a:lnTo>
                  <a:pt x="1416" y="4887"/>
                </a:lnTo>
                <a:cubicBezTo>
                  <a:pt x="1380" y="4972"/>
                  <a:pt x="1283" y="5117"/>
                  <a:pt x="1150" y="5311"/>
                </a:cubicBezTo>
                <a:cubicBezTo>
                  <a:pt x="1259" y="5286"/>
                  <a:pt x="1440" y="4948"/>
                  <a:pt x="1634" y="4754"/>
                </a:cubicBezTo>
                <a:lnTo>
                  <a:pt x="1634" y="4754"/>
                </a:lnTo>
                <a:cubicBezTo>
                  <a:pt x="1548" y="4868"/>
                  <a:pt x="1520" y="4912"/>
                  <a:pt x="1527" y="4912"/>
                </a:cubicBezTo>
                <a:cubicBezTo>
                  <a:pt x="1548" y="4912"/>
                  <a:pt x="1850" y="4568"/>
                  <a:pt x="1948" y="4488"/>
                </a:cubicBezTo>
                <a:lnTo>
                  <a:pt x="1948" y="4488"/>
                </a:lnTo>
                <a:lnTo>
                  <a:pt x="1658" y="4839"/>
                </a:lnTo>
                <a:cubicBezTo>
                  <a:pt x="1643" y="4876"/>
                  <a:pt x="1641" y="4892"/>
                  <a:pt x="1651" y="4892"/>
                </a:cubicBezTo>
                <a:cubicBezTo>
                  <a:pt x="1703" y="4892"/>
                  <a:pt x="2099" y="4374"/>
                  <a:pt x="2139" y="4374"/>
                </a:cubicBezTo>
                <a:lnTo>
                  <a:pt x="2139" y="4374"/>
                </a:lnTo>
                <a:cubicBezTo>
                  <a:pt x="2147" y="4374"/>
                  <a:pt x="2142" y="4393"/>
                  <a:pt x="2118" y="4440"/>
                </a:cubicBezTo>
                <a:lnTo>
                  <a:pt x="1682" y="4911"/>
                </a:lnTo>
                <a:lnTo>
                  <a:pt x="1815" y="4815"/>
                </a:lnTo>
                <a:lnTo>
                  <a:pt x="1477" y="5214"/>
                </a:lnTo>
                <a:cubicBezTo>
                  <a:pt x="1616" y="5081"/>
                  <a:pt x="1674" y="5031"/>
                  <a:pt x="1691" y="5031"/>
                </a:cubicBezTo>
                <a:lnTo>
                  <a:pt x="1691" y="5031"/>
                </a:lnTo>
                <a:cubicBezTo>
                  <a:pt x="1709" y="5031"/>
                  <a:pt x="1677" y="5090"/>
                  <a:pt x="1646" y="5165"/>
                </a:cubicBezTo>
                <a:cubicBezTo>
                  <a:pt x="1848" y="4915"/>
                  <a:pt x="2180" y="4536"/>
                  <a:pt x="2225" y="4536"/>
                </a:cubicBezTo>
                <a:cubicBezTo>
                  <a:pt x="2225" y="4536"/>
                  <a:pt x="2226" y="4536"/>
                  <a:pt x="2227" y="4536"/>
                </a:cubicBezTo>
                <a:cubicBezTo>
                  <a:pt x="2078" y="4753"/>
                  <a:pt x="1951" y="4852"/>
                  <a:pt x="2009" y="4852"/>
                </a:cubicBezTo>
                <a:cubicBezTo>
                  <a:pt x="2012" y="4852"/>
                  <a:pt x="2016" y="4852"/>
                  <a:pt x="2021" y="4851"/>
                </a:cubicBezTo>
                <a:lnTo>
                  <a:pt x="2021" y="4851"/>
                </a:lnTo>
                <a:cubicBezTo>
                  <a:pt x="1894" y="4994"/>
                  <a:pt x="1746" y="5157"/>
                  <a:pt x="1731" y="5157"/>
                </a:cubicBezTo>
                <a:cubicBezTo>
                  <a:pt x="1723" y="5157"/>
                  <a:pt x="1752" y="5112"/>
                  <a:pt x="1839" y="4996"/>
                </a:cubicBezTo>
                <a:lnTo>
                  <a:pt x="1839" y="4996"/>
                </a:lnTo>
                <a:cubicBezTo>
                  <a:pt x="1743" y="5105"/>
                  <a:pt x="1646" y="5214"/>
                  <a:pt x="1549" y="5323"/>
                </a:cubicBezTo>
                <a:cubicBezTo>
                  <a:pt x="1468" y="5442"/>
                  <a:pt x="1459" y="5474"/>
                  <a:pt x="1477" y="5474"/>
                </a:cubicBezTo>
                <a:cubicBezTo>
                  <a:pt x="1497" y="5474"/>
                  <a:pt x="1552" y="5431"/>
                  <a:pt x="1570" y="5431"/>
                </a:cubicBezTo>
                <a:cubicBezTo>
                  <a:pt x="1571" y="5431"/>
                  <a:pt x="1572" y="5431"/>
                  <a:pt x="1573" y="5432"/>
                </a:cubicBezTo>
                <a:cubicBezTo>
                  <a:pt x="1573" y="5419"/>
                  <a:pt x="1585" y="5383"/>
                  <a:pt x="1622" y="5335"/>
                </a:cubicBezTo>
                <a:lnTo>
                  <a:pt x="2093" y="4887"/>
                </a:lnTo>
                <a:lnTo>
                  <a:pt x="2093" y="4887"/>
                </a:lnTo>
                <a:cubicBezTo>
                  <a:pt x="1997" y="5032"/>
                  <a:pt x="1900" y="5129"/>
                  <a:pt x="1803" y="5238"/>
                </a:cubicBezTo>
                <a:cubicBezTo>
                  <a:pt x="1839" y="5202"/>
                  <a:pt x="1985" y="5044"/>
                  <a:pt x="2033" y="5032"/>
                </a:cubicBezTo>
                <a:lnTo>
                  <a:pt x="2033" y="5032"/>
                </a:lnTo>
                <a:cubicBezTo>
                  <a:pt x="1791" y="5323"/>
                  <a:pt x="1537" y="5613"/>
                  <a:pt x="1404" y="5734"/>
                </a:cubicBezTo>
                <a:lnTo>
                  <a:pt x="1731" y="5456"/>
                </a:lnTo>
                <a:lnTo>
                  <a:pt x="1731" y="5456"/>
                </a:lnTo>
                <a:cubicBezTo>
                  <a:pt x="1622" y="5589"/>
                  <a:pt x="1477" y="5831"/>
                  <a:pt x="1380" y="5927"/>
                </a:cubicBezTo>
                <a:cubicBezTo>
                  <a:pt x="1365" y="5954"/>
                  <a:pt x="1364" y="5966"/>
                  <a:pt x="1372" y="5966"/>
                </a:cubicBezTo>
                <a:cubicBezTo>
                  <a:pt x="1416" y="5966"/>
                  <a:pt x="1733" y="5637"/>
                  <a:pt x="1789" y="5637"/>
                </a:cubicBezTo>
                <a:cubicBezTo>
                  <a:pt x="1802" y="5637"/>
                  <a:pt x="1801" y="5654"/>
                  <a:pt x="1779" y="5698"/>
                </a:cubicBezTo>
                <a:cubicBezTo>
                  <a:pt x="1827" y="5637"/>
                  <a:pt x="1876" y="5589"/>
                  <a:pt x="1912" y="5552"/>
                </a:cubicBezTo>
                <a:lnTo>
                  <a:pt x="1912" y="5552"/>
                </a:lnTo>
                <a:cubicBezTo>
                  <a:pt x="1904" y="5620"/>
                  <a:pt x="1777" y="5830"/>
                  <a:pt x="1830" y="5830"/>
                </a:cubicBezTo>
                <a:cubicBezTo>
                  <a:pt x="1852" y="5830"/>
                  <a:pt x="1908" y="5791"/>
                  <a:pt x="2021" y="5686"/>
                </a:cubicBezTo>
                <a:lnTo>
                  <a:pt x="2021" y="5686"/>
                </a:lnTo>
                <a:lnTo>
                  <a:pt x="1622" y="6218"/>
                </a:lnTo>
                <a:cubicBezTo>
                  <a:pt x="1755" y="6133"/>
                  <a:pt x="2118" y="5540"/>
                  <a:pt x="2347" y="5395"/>
                </a:cubicBezTo>
                <a:cubicBezTo>
                  <a:pt x="2366" y="5382"/>
                  <a:pt x="2377" y="5376"/>
                  <a:pt x="2382" y="5376"/>
                </a:cubicBezTo>
                <a:lnTo>
                  <a:pt x="2382" y="5376"/>
                </a:lnTo>
                <a:cubicBezTo>
                  <a:pt x="2427" y="5376"/>
                  <a:pt x="1986" y="5871"/>
                  <a:pt x="1888" y="6012"/>
                </a:cubicBezTo>
                <a:cubicBezTo>
                  <a:pt x="2058" y="5833"/>
                  <a:pt x="2343" y="5534"/>
                  <a:pt x="2390" y="5534"/>
                </a:cubicBezTo>
                <a:lnTo>
                  <a:pt x="2390" y="5534"/>
                </a:lnTo>
                <a:cubicBezTo>
                  <a:pt x="2410" y="5534"/>
                  <a:pt x="2388" y="5586"/>
                  <a:pt x="2299" y="5722"/>
                </a:cubicBezTo>
                <a:cubicBezTo>
                  <a:pt x="2265" y="5752"/>
                  <a:pt x="2249" y="5760"/>
                  <a:pt x="2241" y="5760"/>
                </a:cubicBezTo>
                <a:cubicBezTo>
                  <a:pt x="2229" y="5760"/>
                  <a:pt x="2234" y="5741"/>
                  <a:pt x="2225" y="5741"/>
                </a:cubicBezTo>
                <a:cubicBezTo>
                  <a:pt x="2223" y="5741"/>
                  <a:pt x="2219" y="5743"/>
                  <a:pt x="2214" y="5746"/>
                </a:cubicBezTo>
                <a:lnTo>
                  <a:pt x="2009" y="6061"/>
                </a:lnTo>
                <a:cubicBezTo>
                  <a:pt x="1573" y="6508"/>
                  <a:pt x="1682" y="6315"/>
                  <a:pt x="1380" y="6750"/>
                </a:cubicBezTo>
                <a:cubicBezTo>
                  <a:pt x="2214" y="5746"/>
                  <a:pt x="1585" y="6738"/>
                  <a:pt x="2420" y="5746"/>
                </a:cubicBezTo>
                <a:lnTo>
                  <a:pt x="2420" y="5746"/>
                </a:lnTo>
                <a:lnTo>
                  <a:pt x="2263" y="5976"/>
                </a:lnTo>
                <a:lnTo>
                  <a:pt x="2214" y="6000"/>
                </a:lnTo>
                <a:cubicBezTo>
                  <a:pt x="2153" y="6089"/>
                  <a:pt x="2132" y="6126"/>
                  <a:pt x="2140" y="6126"/>
                </a:cubicBezTo>
                <a:cubicBezTo>
                  <a:pt x="2173" y="6126"/>
                  <a:pt x="2723" y="5461"/>
                  <a:pt x="2771" y="5461"/>
                </a:cubicBezTo>
                <a:lnTo>
                  <a:pt x="2771" y="5461"/>
                </a:lnTo>
                <a:cubicBezTo>
                  <a:pt x="2776" y="5461"/>
                  <a:pt x="2776" y="5467"/>
                  <a:pt x="2771" y="5480"/>
                </a:cubicBezTo>
                <a:cubicBezTo>
                  <a:pt x="2735" y="5577"/>
                  <a:pt x="2626" y="5734"/>
                  <a:pt x="2517" y="5843"/>
                </a:cubicBezTo>
                <a:lnTo>
                  <a:pt x="2759" y="5625"/>
                </a:lnTo>
                <a:lnTo>
                  <a:pt x="2759" y="5625"/>
                </a:lnTo>
                <a:cubicBezTo>
                  <a:pt x="2747" y="5649"/>
                  <a:pt x="2650" y="5770"/>
                  <a:pt x="2614" y="5794"/>
                </a:cubicBezTo>
                <a:lnTo>
                  <a:pt x="2732" y="5771"/>
                </a:lnTo>
                <a:lnTo>
                  <a:pt x="2732" y="5771"/>
                </a:lnTo>
                <a:cubicBezTo>
                  <a:pt x="2725" y="5779"/>
                  <a:pt x="2717" y="5787"/>
                  <a:pt x="2710" y="5794"/>
                </a:cubicBezTo>
                <a:lnTo>
                  <a:pt x="2735" y="5770"/>
                </a:lnTo>
                <a:lnTo>
                  <a:pt x="2732" y="5771"/>
                </a:lnTo>
                <a:lnTo>
                  <a:pt x="2732" y="5771"/>
                </a:lnTo>
                <a:cubicBezTo>
                  <a:pt x="2867" y="5625"/>
                  <a:pt x="3078" y="5414"/>
                  <a:pt x="3170" y="5323"/>
                </a:cubicBezTo>
                <a:lnTo>
                  <a:pt x="3170" y="5323"/>
                </a:lnTo>
                <a:cubicBezTo>
                  <a:pt x="3061" y="5480"/>
                  <a:pt x="3073" y="5419"/>
                  <a:pt x="2964" y="5552"/>
                </a:cubicBezTo>
                <a:lnTo>
                  <a:pt x="3206" y="5335"/>
                </a:lnTo>
                <a:lnTo>
                  <a:pt x="3206" y="5335"/>
                </a:lnTo>
                <a:cubicBezTo>
                  <a:pt x="3019" y="5577"/>
                  <a:pt x="2812" y="5789"/>
                  <a:pt x="2776" y="5789"/>
                </a:cubicBezTo>
                <a:cubicBezTo>
                  <a:pt x="2773" y="5789"/>
                  <a:pt x="2771" y="5787"/>
                  <a:pt x="2771" y="5782"/>
                </a:cubicBezTo>
                <a:cubicBezTo>
                  <a:pt x="2518" y="6108"/>
                  <a:pt x="2450" y="6204"/>
                  <a:pt x="2461" y="6204"/>
                </a:cubicBezTo>
                <a:cubicBezTo>
                  <a:pt x="2477" y="6204"/>
                  <a:pt x="2660" y="6002"/>
                  <a:pt x="2691" y="6002"/>
                </a:cubicBezTo>
                <a:lnTo>
                  <a:pt x="2691" y="6002"/>
                </a:lnTo>
                <a:cubicBezTo>
                  <a:pt x="2706" y="6002"/>
                  <a:pt x="2684" y="6050"/>
                  <a:pt x="2589" y="6194"/>
                </a:cubicBezTo>
                <a:lnTo>
                  <a:pt x="2456" y="6290"/>
                </a:lnTo>
                <a:cubicBezTo>
                  <a:pt x="2009" y="6871"/>
                  <a:pt x="2202" y="6690"/>
                  <a:pt x="1948" y="7077"/>
                </a:cubicBezTo>
                <a:cubicBezTo>
                  <a:pt x="2093" y="6883"/>
                  <a:pt x="2614" y="6121"/>
                  <a:pt x="2856" y="5903"/>
                </a:cubicBezTo>
                <a:lnTo>
                  <a:pt x="2856" y="5903"/>
                </a:lnTo>
                <a:cubicBezTo>
                  <a:pt x="2832" y="5945"/>
                  <a:pt x="2814" y="5977"/>
                  <a:pt x="2825" y="5977"/>
                </a:cubicBezTo>
                <a:cubicBezTo>
                  <a:pt x="2836" y="5977"/>
                  <a:pt x="2878" y="5942"/>
                  <a:pt x="2977" y="5843"/>
                </a:cubicBezTo>
                <a:lnTo>
                  <a:pt x="2977" y="5843"/>
                </a:lnTo>
                <a:cubicBezTo>
                  <a:pt x="2761" y="6102"/>
                  <a:pt x="2748" y="6139"/>
                  <a:pt x="2772" y="6139"/>
                </a:cubicBezTo>
                <a:cubicBezTo>
                  <a:pt x="2782" y="6139"/>
                  <a:pt x="2797" y="6133"/>
                  <a:pt x="2807" y="6133"/>
                </a:cubicBezTo>
                <a:lnTo>
                  <a:pt x="2807" y="6133"/>
                </a:lnTo>
                <a:lnTo>
                  <a:pt x="2420" y="6605"/>
                </a:lnTo>
                <a:cubicBezTo>
                  <a:pt x="2553" y="6484"/>
                  <a:pt x="2747" y="6242"/>
                  <a:pt x="2940" y="6048"/>
                </a:cubicBezTo>
                <a:lnTo>
                  <a:pt x="2940" y="6048"/>
                </a:lnTo>
                <a:cubicBezTo>
                  <a:pt x="2928" y="6121"/>
                  <a:pt x="2638" y="6484"/>
                  <a:pt x="2384" y="6798"/>
                </a:cubicBezTo>
                <a:cubicBezTo>
                  <a:pt x="2383" y="6806"/>
                  <a:pt x="2384" y="6810"/>
                  <a:pt x="2388" y="6810"/>
                </a:cubicBezTo>
                <a:cubicBezTo>
                  <a:pt x="2436" y="6810"/>
                  <a:pt x="2852" y="6179"/>
                  <a:pt x="2964" y="6145"/>
                </a:cubicBezTo>
                <a:lnTo>
                  <a:pt x="2964" y="6145"/>
                </a:lnTo>
                <a:cubicBezTo>
                  <a:pt x="2930" y="6210"/>
                  <a:pt x="2926" y="6237"/>
                  <a:pt x="2945" y="6237"/>
                </a:cubicBezTo>
                <a:cubicBezTo>
                  <a:pt x="2985" y="6237"/>
                  <a:pt x="3136" y="6106"/>
                  <a:pt x="3327" y="5940"/>
                </a:cubicBezTo>
                <a:lnTo>
                  <a:pt x="3327" y="5940"/>
                </a:lnTo>
                <a:cubicBezTo>
                  <a:pt x="3218" y="6121"/>
                  <a:pt x="3085" y="6218"/>
                  <a:pt x="2977" y="6363"/>
                </a:cubicBezTo>
                <a:lnTo>
                  <a:pt x="3315" y="6012"/>
                </a:lnTo>
                <a:lnTo>
                  <a:pt x="3315" y="6012"/>
                </a:lnTo>
                <a:cubicBezTo>
                  <a:pt x="3315" y="6024"/>
                  <a:pt x="3218" y="6133"/>
                  <a:pt x="3170" y="6194"/>
                </a:cubicBezTo>
                <a:cubicBezTo>
                  <a:pt x="3303" y="6061"/>
                  <a:pt x="3557" y="5722"/>
                  <a:pt x="3690" y="5625"/>
                </a:cubicBezTo>
                <a:cubicBezTo>
                  <a:pt x="3766" y="5537"/>
                  <a:pt x="3800" y="5502"/>
                  <a:pt x="3807" y="5502"/>
                </a:cubicBezTo>
                <a:lnTo>
                  <a:pt x="3807" y="5502"/>
                </a:lnTo>
                <a:cubicBezTo>
                  <a:pt x="3834" y="5502"/>
                  <a:pt x="3459" y="6018"/>
                  <a:pt x="3504" y="6018"/>
                </a:cubicBezTo>
                <a:cubicBezTo>
                  <a:pt x="3516" y="6018"/>
                  <a:pt x="3561" y="5979"/>
                  <a:pt x="3654" y="5879"/>
                </a:cubicBezTo>
                <a:lnTo>
                  <a:pt x="3654" y="5879"/>
                </a:lnTo>
                <a:cubicBezTo>
                  <a:pt x="3557" y="6024"/>
                  <a:pt x="3412" y="6157"/>
                  <a:pt x="3267" y="6351"/>
                </a:cubicBezTo>
                <a:cubicBezTo>
                  <a:pt x="3642" y="6000"/>
                  <a:pt x="3545" y="6109"/>
                  <a:pt x="4017" y="5613"/>
                </a:cubicBezTo>
                <a:lnTo>
                  <a:pt x="4017" y="5613"/>
                </a:lnTo>
                <a:lnTo>
                  <a:pt x="3799" y="5964"/>
                </a:lnTo>
                <a:cubicBezTo>
                  <a:pt x="4065" y="5577"/>
                  <a:pt x="4440" y="5190"/>
                  <a:pt x="4767" y="4875"/>
                </a:cubicBezTo>
                <a:cubicBezTo>
                  <a:pt x="4888" y="4694"/>
                  <a:pt x="5009" y="4536"/>
                  <a:pt x="5057" y="4464"/>
                </a:cubicBezTo>
                <a:lnTo>
                  <a:pt x="5323" y="4246"/>
                </a:lnTo>
                <a:lnTo>
                  <a:pt x="5323" y="4246"/>
                </a:lnTo>
                <a:cubicBezTo>
                  <a:pt x="5263" y="4331"/>
                  <a:pt x="5118" y="4488"/>
                  <a:pt x="4948" y="4682"/>
                </a:cubicBezTo>
                <a:cubicBezTo>
                  <a:pt x="4985" y="4645"/>
                  <a:pt x="5021" y="4609"/>
                  <a:pt x="5057" y="4573"/>
                </a:cubicBezTo>
                <a:lnTo>
                  <a:pt x="5057" y="4573"/>
                </a:lnTo>
                <a:cubicBezTo>
                  <a:pt x="4924" y="4766"/>
                  <a:pt x="4694" y="5020"/>
                  <a:pt x="4464" y="5274"/>
                </a:cubicBezTo>
                <a:cubicBezTo>
                  <a:pt x="4537" y="5177"/>
                  <a:pt x="4610" y="5081"/>
                  <a:pt x="4682" y="4972"/>
                </a:cubicBezTo>
                <a:lnTo>
                  <a:pt x="4682" y="4972"/>
                </a:lnTo>
                <a:cubicBezTo>
                  <a:pt x="4445" y="5245"/>
                  <a:pt x="4172" y="5553"/>
                  <a:pt x="3945" y="5828"/>
                </a:cubicBezTo>
                <a:lnTo>
                  <a:pt x="3945" y="5828"/>
                </a:lnTo>
                <a:cubicBezTo>
                  <a:pt x="3989" y="5776"/>
                  <a:pt x="4031" y="5744"/>
                  <a:pt x="4053" y="5722"/>
                </a:cubicBezTo>
                <a:lnTo>
                  <a:pt x="4053" y="5722"/>
                </a:lnTo>
                <a:cubicBezTo>
                  <a:pt x="3993" y="5794"/>
                  <a:pt x="3932" y="5867"/>
                  <a:pt x="3896" y="5915"/>
                </a:cubicBezTo>
                <a:cubicBezTo>
                  <a:pt x="3889" y="5924"/>
                  <a:pt x="3887" y="5928"/>
                  <a:pt x="3887" y="5928"/>
                </a:cubicBezTo>
                <a:cubicBezTo>
                  <a:pt x="3891" y="5928"/>
                  <a:pt x="3964" y="5845"/>
                  <a:pt x="4053" y="5746"/>
                </a:cubicBezTo>
                <a:lnTo>
                  <a:pt x="4053" y="5746"/>
                </a:lnTo>
                <a:lnTo>
                  <a:pt x="3630" y="6290"/>
                </a:lnTo>
                <a:lnTo>
                  <a:pt x="3811" y="6085"/>
                </a:lnTo>
                <a:lnTo>
                  <a:pt x="3593" y="6460"/>
                </a:lnTo>
                <a:cubicBezTo>
                  <a:pt x="4077" y="5976"/>
                  <a:pt x="4767" y="5226"/>
                  <a:pt x="5021" y="5069"/>
                </a:cubicBezTo>
                <a:lnTo>
                  <a:pt x="5021" y="5069"/>
                </a:lnTo>
                <a:cubicBezTo>
                  <a:pt x="4682" y="5432"/>
                  <a:pt x="4489" y="5698"/>
                  <a:pt x="4114" y="6145"/>
                </a:cubicBezTo>
                <a:cubicBezTo>
                  <a:pt x="4218" y="6007"/>
                  <a:pt x="4247" y="5959"/>
                  <a:pt x="4234" y="5959"/>
                </a:cubicBezTo>
                <a:lnTo>
                  <a:pt x="4234" y="5959"/>
                </a:lnTo>
                <a:cubicBezTo>
                  <a:pt x="4206" y="5959"/>
                  <a:pt x="3972" y="6199"/>
                  <a:pt x="3935" y="6199"/>
                </a:cubicBezTo>
                <a:cubicBezTo>
                  <a:pt x="3929" y="6199"/>
                  <a:pt x="3928" y="6194"/>
                  <a:pt x="3932" y="6182"/>
                </a:cubicBezTo>
                <a:lnTo>
                  <a:pt x="3932" y="6182"/>
                </a:lnTo>
                <a:cubicBezTo>
                  <a:pt x="3908" y="6242"/>
                  <a:pt x="3727" y="6460"/>
                  <a:pt x="3654" y="6532"/>
                </a:cubicBezTo>
                <a:lnTo>
                  <a:pt x="4089" y="6145"/>
                </a:lnTo>
                <a:lnTo>
                  <a:pt x="4089" y="6145"/>
                </a:lnTo>
                <a:cubicBezTo>
                  <a:pt x="3775" y="6520"/>
                  <a:pt x="3872" y="6436"/>
                  <a:pt x="3763" y="6605"/>
                </a:cubicBezTo>
                <a:cubicBezTo>
                  <a:pt x="4356" y="5855"/>
                  <a:pt x="4210" y="6157"/>
                  <a:pt x="4428" y="5952"/>
                </a:cubicBezTo>
                <a:lnTo>
                  <a:pt x="4428" y="5952"/>
                </a:lnTo>
                <a:cubicBezTo>
                  <a:pt x="4251" y="6170"/>
                  <a:pt x="4065" y="6380"/>
                  <a:pt x="4032" y="6380"/>
                </a:cubicBezTo>
                <a:cubicBezTo>
                  <a:pt x="4027" y="6380"/>
                  <a:pt x="4026" y="6375"/>
                  <a:pt x="4029" y="6363"/>
                </a:cubicBezTo>
                <a:lnTo>
                  <a:pt x="4029" y="6363"/>
                </a:lnTo>
                <a:cubicBezTo>
                  <a:pt x="3953" y="6469"/>
                  <a:pt x="3929" y="6511"/>
                  <a:pt x="3938" y="6511"/>
                </a:cubicBezTo>
                <a:cubicBezTo>
                  <a:pt x="3972" y="6511"/>
                  <a:pt x="4472" y="5929"/>
                  <a:pt x="4504" y="5929"/>
                </a:cubicBezTo>
                <a:lnTo>
                  <a:pt x="4504" y="5929"/>
                </a:lnTo>
                <a:cubicBezTo>
                  <a:pt x="4512" y="5929"/>
                  <a:pt x="4494" y="5960"/>
                  <a:pt x="4440" y="6036"/>
                </a:cubicBezTo>
                <a:cubicBezTo>
                  <a:pt x="4436" y="6036"/>
                  <a:pt x="4436" y="6031"/>
                  <a:pt x="4433" y="6031"/>
                </a:cubicBezTo>
                <a:cubicBezTo>
                  <a:pt x="4428" y="6031"/>
                  <a:pt x="4412" y="6045"/>
                  <a:pt x="4343" y="6121"/>
                </a:cubicBezTo>
                <a:cubicBezTo>
                  <a:pt x="4403" y="6061"/>
                  <a:pt x="4438" y="6036"/>
                  <a:pt x="4451" y="6036"/>
                </a:cubicBezTo>
                <a:lnTo>
                  <a:pt x="4451" y="6036"/>
                </a:lnTo>
                <a:cubicBezTo>
                  <a:pt x="4485" y="6036"/>
                  <a:pt x="4396" y="6184"/>
                  <a:pt x="4259" y="6339"/>
                </a:cubicBezTo>
                <a:lnTo>
                  <a:pt x="4247" y="6327"/>
                </a:lnTo>
                <a:lnTo>
                  <a:pt x="4247" y="6327"/>
                </a:lnTo>
                <a:cubicBezTo>
                  <a:pt x="4239" y="6370"/>
                  <a:pt x="4253" y="6401"/>
                  <a:pt x="4294" y="6401"/>
                </a:cubicBezTo>
                <a:cubicBezTo>
                  <a:pt x="4378" y="6401"/>
                  <a:pt x="4578" y="6270"/>
                  <a:pt x="4936" y="5855"/>
                </a:cubicBezTo>
                <a:lnTo>
                  <a:pt x="4936" y="5855"/>
                </a:lnTo>
                <a:cubicBezTo>
                  <a:pt x="4864" y="5940"/>
                  <a:pt x="4295" y="6605"/>
                  <a:pt x="4186" y="6726"/>
                </a:cubicBezTo>
                <a:lnTo>
                  <a:pt x="6037" y="4694"/>
                </a:lnTo>
                <a:lnTo>
                  <a:pt x="6037" y="4694"/>
                </a:lnTo>
                <a:cubicBezTo>
                  <a:pt x="5577" y="5226"/>
                  <a:pt x="4549" y="6532"/>
                  <a:pt x="4259" y="6811"/>
                </a:cubicBezTo>
                <a:cubicBezTo>
                  <a:pt x="4223" y="6861"/>
                  <a:pt x="4191" y="6916"/>
                  <a:pt x="4210" y="6916"/>
                </a:cubicBezTo>
                <a:cubicBezTo>
                  <a:pt x="4222" y="6916"/>
                  <a:pt x="4258" y="6891"/>
                  <a:pt x="4331" y="6823"/>
                </a:cubicBezTo>
                <a:cubicBezTo>
                  <a:pt x="4380" y="6738"/>
                  <a:pt x="4948" y="6024"/>
                  <a:pt x="5009" y="5988"/>
                </a:cubicBezTo>
                <a:lnTo>
                  <a:pt x="5009" y="5988"/>
                </a:lnTo>
                <a:cubicBezTo>
                  <a:pt x="4538" y="6615"/>
                  <a:pt x="4766" y="6328"/>
                  <a:pt x="4383" y="6867"/>
                </a:cubicBezTo>
                <a:lnTo>
                  <a:pt x="4383" y="6867"/>
                </a:lnTo>
                <a:cubicBezTo>
                  <a:pt x="4477" y="6736"/>
                  <a:pt x="5139" y="5962"/>
                  <a:pt x="5176" y="5962"/>
                </a:cubicBezTo>
                <a:cubicBezTo>
                  <a:pt x="5178" y="5962"/>
                  <a:pt x="5178" y="5962"/>
                  <a:pt x="5178" y="5964"/>
                </a:cubicBezTo>
                <a:cubicBezTo>
                  <a:pt x="5078" y="6075"/>
                  <a:pt x="4577" y="6689"/>
                  <a:pt x="4433" y="6852"/>
                </a:cubicBezTo>
                <a:lnTo>
                  <a:pt x="4433" y="6852"/>
                </a:lnTo>
                <a:lnTo>
                  <a:pt x="5142" y="6085"/>
                </a:lnTo>
                <a:lnTo>
                  <a:pt x="5142" y="6085"/>
                </a:lnTo>
                <a:cubicBezTo>
                  <a:pt x="5009" y="6230"/>
                  <a:pt x="4561" y="6786"/>
                  <a:pt x="4380" y="7040"/>
                </a:cubicBezTo>
                <a:cubicBezTo>
                  <a:pt x="4415" y="6990"/>
                  <a:pt x="4432" y="6974"/>
                  <a:pt x="4440" y="6974"/>
                </a:cubicBezTo>
                <a:lnTo>
                  <a:pt x="4440" y="6974"/>
                </a:lnTo>
                <a:cubicBezTo>
                  <a:pt x="4455" y="6974"/>
                  <a:pt x="4440" y="7032"/>
                  <a:pt x="4461" y="7032"/>
                </a:cubicBezTo>
                <a:cubicBezTo>
                  <a:pt x="4467" y="7032"/>
                  <a:pt x="4476" y="7027"/>
                  <a:pt x="4489" y="7016"/>
                </a:cubicBezTo>
                <a:lnTo>
                  <a:pt x="4622" y="6811"/>
                </a:lnTo>
                <a:lnTo>
                  <a:pt x="4622" y="6811"/>
                </a:lnTo>
                <a:cubicBezTo>
                  <a:pt x="4619" y="6821"/>
                  <a:pt x="4621" y="6826"/>
                  <a:pt x="4627" y="6826"/>
                </a:cubicBezTo>
                <a:cubicBezTo>
                  <a:pt x="4709" y="6826"/>
                  <a:pt x="5580" y="5777"/>
                  <a:pt x="5668" y="5777"/>
                </a:cubicBezTo>
                <a:cubicBezTo>
                  <a:pt x="5671" y="5777"/>
                  <a:pt x="5673" y="5779"/>
                  <a:pt x="5674" y="5782"/>
                </a:cubicBezTo>
                <a:cubicBezTo>
                  <a:pt x="5517" y="5940"/>
                  <a:pt x="4779" y="6823"/>
                  <a:pt x="4731" y="6944"/>
                </a:cubicBezTo>
                <a:cubicBezTo>
                  <a:pt x="5093" y="6532"/>
                  <a:pt x="6472" y="4948"/>
                  <a:pt x="6799" y="4669"/>
                </a:cubicBezTo>
                <a:lnTo>
                  <a:pt x="6799" y="4669"/>
                </a:lnTo>
                <a:lnTo>
                  <a:pt x="6606" y="4923"/>
                </a:lnTo>
                <a:lnTo>
                  <a:pt x="6872" y="4669"/>
                </a:lnTo>
                <a:lnTo>
                  <a:pt x="6872" y="4669"/>
                </a:lnTo>
                <a:cubicBezTo>
                  <a:pt x="6315" y="5298"/>
                  <a:pt x="5142" y="6581"/>
                  <a:pt x="4670" y="7077"/>
                </a:cubicBezTo>
                <a:cubicBezTo>
                  <a:pt x="4537" y="7282"/>
                  <a:pt x="4440" y="7367"/>
                  <a:pt x="4489" y="7367"/>
                </a:cubicBezTo>
                <a:cubicBezTo>
                  <a:pt x="4307" y="7609"/>
                  <a:pt x="4186" y="7706"/>
                  <a:pt x="4162" y="7706"/>
                </a:cubicBezTo>
                <a:lnTo>
                  <a:pt x="4114" y="7923"/>
                </a:lnTo>
                <a:cubicBezTo>
                  <a:pt x="4525" y="7415"/>
                  <a:pt x="4585" y="7464"/>
                  <a:pt x="4924" y="7052"/>
                </a:cubicBezTo>
                <a:lnTo>
                  <a:pt x="4924" y="7052"/>
                </a:lnTo>
                <a:lnTo>
                  <a:pt x="4416" y="7500"/>
                </a:lnTo>
                <a:cubicBezTo>
                  <a:pt x="4799" y="7039"/>
                  <a:pt x="5516" y="6253"/>
                  <a:pt x="5605" y="6253"/>
                </a:cubicBezTo>
                <a:cubicBezTo>
                  <a:pt x="5611" y="6253"/>
                  <a:pt x="5614" y="6257"/>
                  <a:pt x="5614" y="6266"/>
                </a:cubicBezTo>
                <a:cubicBezTo>
                  <a:pt x="5468" y="6472"/>
                  <a:pt x="4876" y="7137"/>
                  <a:pt x="4743" y="7307"/>
                </a:cubicBezTo>
                <a:cubicBezTo>
                  <a:pt x="4845" y="7188"/>
                  <a:pt x="4958" y="7093"/>
                  <a:pt x="4984" y="7093"/>
                </a:cubicBezTo>
                <a:lnTo>
                  <a:pt x="4984" y="7093"/>
                </a:lnTo>
                <a:cubicBezTo>
                  <a:pt x="4994" y="7093"/>
                  <a:pt x="4989" y="7110"/>
                  <a:pt x="4960" y="7149"/>
                </a:cubicBezTo>
                <a:lnTo>
                  <a:pt x="4718" y="7391"/>
                </a:lnTo>
                <a:cubicBezTo>
                  <a:pt x="4705" y="7415"/>
                  <a:pt x="4702" y="7425"/>
                  <a:pt x="4707" y="7425"/>
                </a:cubicBezTo>
                <a:cubicBezTo>
                  <a:pt x="4737" y="7425"/>
                  <a:pt x="5020" y="7114"/>
                  <a:pt x="5055" y="7114"/>
                </a:cubicBezTo>
                <a:lnTo>
                  <a:pt x="5055" y="7114"/>
                </a:lnTo>
                <a:cubicBezTo>
                  <a:pt x="5068" y="7114"/>
                  <a:pt x="5046" y="7159"/>
                  <a:pt x="4960" y="7282"/>
                </a:cubicBezTo>
                <a:cubicBezTo>
                  <a:pt x="4951" y="7312"/>
                  <a:pt x="4629" y="7734"/>
                  <a:pt x="4639" y="7734"/>
                </a:cubicBezTo>
                <a:cubicBezTo>
                  <a:pt x="4641" y="7734"/>
                  <a:pt x="4661" y="7711"/>
                  <a:pt x="4706" y="7657"/>
                </a:cubicBezTo>
                <a:cubicBezTo>
                  <a:pt x="5154" y="7077"/>
                  <a:pt x="6606" y="5323"/>
                  <a:pt x="6968" y="4899"/>
                </a:cubicBezTo>
                <a:lnTo>
                  <a:pt x="6968" y="4899"/>
                </a:lnTo>
                <a:cubicBezTo>
                  <a:pt x="6944" y="4948"/>
                  <a:pt x="6581" y="5492"/>
                  <a:pt x="6364" y="5794"/>
                </a:cubicBezTo>
                <a:cubicBezTo>
                  <a:pt x="6025" y="6254"/>
                  <a:pt x="5468" y="6823"/>
                  <a:pt x="5166" y="7222"/>
                </a:cubicBezTo>
                <a:cubicBezTo>
                  <a:pt x="5275" y="7089"/>
                  <a:pt x="5432" y="6919"/>
                  <a:pt x="5481" y="6871"/>
                </a:cubicBezTo>
                <a:lnTo>
                  <a:pt x="5481" y="6871"/>
                </a:lnTo>
                <a:cubicBezTo>
                  <a:pt x="5401" y="6996"/>
                  <a:pt x="5160" y="7261"/>
                  <a:pt x="5193" y="7261"/>
                </a:cubicBezTo>
                <a:cubicBezTo>
                  <a:pt x="5195" y="7261"/>
                  <a:pt x="5198" y="7260"/>
                  <a:pt x="5202" y="7258"/>
                </a:cubicBezTo>
                <a:cubicBezTo>
                  <a:pt x="5355" y="7075"/>
                  <a:pt x="5401" y="7035"/>
                  <a:pt x="5413" y="7035"/>
                </a:cubicBezTo>
                <a:lnTo>
                  <a:pt x="5413" y="7035"/>
                </a:lnTo>
                <a:cubicBezTo>
                  <a:pt x="5422" y="7035"/>
                  <a:pt x="5411" y="7058"/>
                  <a:pt x="5413" y="7058"/>
                </a:cubicBezTo>
                <a:cubicBezTo>
                  <a:pt x="5417" y="7058"/>
                  <a:pt x="5443" y="7018"/>
                  <a:pt x="5565" y="6835"/>
                </a:cubicBezTo>
                <a:cubicBezTo>
                  <a:pt x="5593" y="6811"/>
                  <a:pt x="5609" y="6802"/>
                  <a:pt x="5616" y="6802"/>
                </a:cubicBezTo>
                <a:lnTo>
                  <a:pt x="5616" y="6802"/>
                </a:lnTo>
                <a:cubicBezTo>
                  <a:pt x="5645" y="6802"/>
                  <a:pt x="5526" y="6968"/>
                  <a:pt x="5565" y="6968"/>
                </a:cubicBezTo>
                <a:cubicBezTo>
                  <a:pt x="5819" y="6641"/>
                  <a:pt x="6509" y="5891"/>
                  <a:pt x="6654" y="5770"/>
                </a:cubicBezTo>
                <a:lnTo>
                  <a:pt x="6654" y="5770"/>
                </a:lnTo>
                <a:cubicBezTo>
                  <a:pt x="6545" y="5891"/>
                  <a:pt x="6412" y="6073"/>
                  <a:pt x="6352" y="6145"/>
                </a:cubicBezTo>
                <a:cubicBezTo>
                  <a:pt x="6376" y="6242"/>
                  <a:pt x="6218" y="6496"/>
                  <a:pt x="6267" y="6544"/>
                </a:cubicBezTo>
                <a:cubicBezTo>
                  <a:pt x="6170" y="6665"/>
                  <a:pt x="6073" y="6835"/>
                  <a:pt x="5880" y="7040"/>
                </a:cubicBezTo>
                <a:cubicBezTo>
                  <a:pt x="5964" y="6956"/>
                  <a:pt x="6110" y="6798"/>
                  <a:pt x="6134" y="6798"/>
                </a:cubicBezTo>
                <a:lnTo>
                  <a:pt x="6134" y="6798"/>
                </a:lnTo>
                <a:cubicBezTo>
                  <a:pt x="5807" y="7258"/>
                  <a:pt x="6049" y="6835"/>
                  <a:pt x="5638" y="7379"/>
                </a:cubicBezTo>
                <a:cubicBezTo>
                  <a:pt x="5880" y="7089"/>
                  <a:pt x="6013" y="7004"/>
                  <a:pt x="6194" y="6847"/>
                </a:cubicBezTo>
                <a:cubicBezTo>
                  <a:pt x="6332" y="6672"/>
                  <a:pt x="6367" y="6611"/>
                  <a:pt x="6348" y="6611"/>
                </a:cubicBezTo>
                <a:lnTo>
                  <a:pt x="6348" y="6611"/>
                </a:lnTo>
                <a:cubicBezTo>
                  <a:pt x="6317" y="6611"/>
                  <a:pt x="6142" y="6774"/>
                  <a:pt x="6037" y="6871"/>
                </a:cubicBezTo>
                <a:cubicBezTo>
                  <a:pt x="6545" y="6254"/>
                  <a:pt x="7126" y="5637"/>
                  <a:pt x="7416" y="5395"/>
                </a:cubicBezTo>
                <a:cubicBezTo>
                  <a:pt x="7435" y="5383"/>
                  <a:pt x="7446" y="5377"/>
                  <a:pt x="7452" y="5377"/>
                </a:cubicBezTo>
                <a:lnTo>
                  <a:pt x="7452" y="5377"/>
                </a:lnTo>
                <a:cubicBezTo>
                  <a:pt x="7498" y="5377"/>
                  <a:pt x="7164" y="5741"/>
                  <a:pt x="7177" y="5741"/>
                </a:cubicBezTo>
                <a:cubicBezTo>
                  <a:pt x="7178" y="5741"/>
                  <a:pt x="7181" y="5739"/>
                  <a:pt x="7186" y="5734"/>
                </a:cubicBezTo>
                <a:cubicBezTo>
                  <a:pt x="7186" y="5745"/>
                  <a:pt x="7190" y="5750"/>
                  <a:pt x="7198" y="5750"/>
                </a:cubicBezTo>
                <a:cubicBezTo>
                  <a:pt x="7288" y="5750"/>
                  <a:pt x="7849" y="5076"/>
                  <a:pt x="7905" y="5076"/>
                </a:cubicBezTo>
                <a:lnTo>
                  <a:pt x="7905" y="5076"/>
                </a:lnTo>
                <a:cubicBezTo>
                  <a:pt x="7919" y="5076"/>
                  <a:pt x="7905" y="5112"/>
                  <a:pt x="7852" y="5202"/>
                </a:cubicBezTo>
                <a:cubicBezTo>
                  <a:pt x="7549" y="5625"/>
                  <a:pt x="7198" y="6000"/>
                  <a:pt x="6968" y="6290"/>
                </a:cubicBezTo>
                <a:cubicBezTo>
                  <a:pt x="6949" y="6305"/>
                  <a:pt x="6937" y="6312"/>
                  <a:pt x="6930" y="6312"/>
                </a:cubicBezTo>
                <a:cubicBezTo>
                  <a:pt x="6884" y="6312"/>
                  <a:pt x="7121" y="5988"/>
                  <a:pt x="7089" y="5988"/>
                </a:cubicBezTo>
                <a:lnTo>
                  <a:pt x="7089" y="5988"/>
                </a:lnTo>
                <a:lnTo>
                  <a:pt x="6968" y="6194"/>
                </a:lnTo>
                <a:cubicBezTo>
                  <a:pt x="6889" y="6273"/>
                  <a:pt x="6815" y="6337"/>
                  <a:pt x="6797" y="6337"/>
                </a:cubicBezTo>
                <a:cubicBezTo>
                  <a:pt x="6788" y="6337"/>
                  <a:pt x="6794" y="6320"/>
                  <a:pt x="6823" y="6278"/>
                </a:cubicBezTo>
                <a:lnTo>
                  <a:pt x="6823" y="6278"/>
                </a:lnTo>
                <a:cubicBezTo>
                  <a:pt x="6545" y="6653"/>
                  <a:pt x="6896" y="6460"/>
                  <a:pt x="6690" y="6847"/>
                </a:cubicBezTo>
                <a:cubicBezTo>
                  <a:pt x="6811" y="6714"/>
                  <a:pt x="6944" y="6593"/>
                  <a:pt x="7065" y="6423"/>
                </a:cubicBezTo>
                <a:lnTo>
                  <a:pt x="7065" y="6423"/>
                </a:lnTo>
                <a:lnTo>
                  <a:pt x="7005" y="6472"/>
                </a:lnTo>
                <a:cubicBezTo>
                  <a:pt x="7247" y="6133"/>
                  <a:pt x="7404" y="6061"/>
                  <a:pt x="7501" y="5891"/>
                </a:cubicBezTo>
                <a:cubicBezTo>
                  <a:pt x="7670" y="5732"/>
                  <a:pt x="7904" y="5499"/>
                  <a:pt x="7950" y="5499"/>
                </a:cubicBezTo>
                <a:lnTo>
                  <a:pt x="7950" y="5499"/>
                </a:lnTo>
                <a:cubicBezTo>
                  <a:pt x="7963" y="5499"/>
                  <a:pt x="7961" y="5519"/>
                  <a:pt x="7936" y="5565"/>
                </a:cubicBezTo>
                <a:lnTo>
                  <a:pt x="7564" y="6020"/>
                </a:lnTo>
                <a:lnTo>
                  <a:pt x="7564" y="6020"/>
                </a:lnTo>
                <a:cubicBezTo>
                  <a:pt x="7643" y="5924"/>
                  <a:pt x="7714" y="5817"/>
                  <a:pt x="7695" y="5817"/>
                </a:cubicBezTo>
                <a:lnTo>
                  <a:pt x="7695" y="5817"/>
                </a:lnTo>
                <a:cubicBezTo>
                  <a:pt x="7691" y="5817"/>
                  <a:pt x="7680" y="5823"/>
                  <a:pt x="7663" y="5839"/>
                </a:cubicBezTo>
                <a:lnTo>
                  <a:pt x="7663" y="5839"/>
                </a:lnTo>
                <a:cubicBezTo>
                  <a:pt x="7664" y="5838"/>
                  <a:pt x="7666" y="5838"/>
                  <a:pt x="7667" y="5838"/>
                </a:cubicBezTo>
                <a:lnTo>
                  <a:pt x="7667" y="5838"/>
                </a:lnTo>
                <a:cubicBezTo>
                  <a:pt x="7686" y="5838"/>
                  <a:pt x="7463" y="6151"/>
                  <a:pt x="7494" y="6151"/>
                </a:cubicBezTo>
                <a:cubicBezTo>
                  <a:pt x="7507" y="6151"/>
                  <a:pt x="7563" y="6099"/>
                  <a:pt x="7694" y="5952"/>
                </a:cubicBezTo>
                <a:lnTo>
                  <a:pt x="7924" y="5613"/>
                </a:lnTo>
                <a:cubicBezTo>
                  <a:pt x="8107" y="5440"/>
                  <a:pt x="8444" y="5088"/>
                  <a:pt x="8497" y="5088"/>
                </a:cubicBezTo>
                <a:lnTo>
                  <a:pt x="8497" y="5088"/>
                </a:lnTo>
                <a:cubicBezTo>
                  <a:pt x="8506" y="5088"/>
                  <a:pt x="8506" y="5100"/>
                  <a:pt x="8493" y="5129"/>
                </a:cubicBezTo>
                <a:cubicBezTo>
                  <a:pt x="8843" y="4669"/>
                  <a:pt x="8444" y="5165"/>
                  <a:pt x="8843" y="4621"/>
                </a:cubicBezTo>
                <a:lnTo>
                  <a:pt x="8843" y="4621"/>
                </a:lnTo>
                <a:cubicBezTo>
                  <a:pt x="8651" y="4877"/>
                  <a:pt x="8596" y="4926"/>
                  <a:pt x="8572" y="4926"/>
                </a:cubicBezTo>
                <a:cubicBezTo>
                  <a:pt x="8558" y="4926"/>
                  <a:pt x="8556" y="4907"/>
                  <a:pt x="8541" y="4907"/>
                </a:cubicBezTo>
                <a:cubicBezTo>
                  <a:pt x="8522" y="4907"/>
                  <a:pt x="8480" y="4941"/>
                  <a:pt x="8357" y="5099"/>
                </a:cubicBezTo>
                <a:lnTo>
                  <a:pt x="8357" y="5099"/>
                </a:lnTo>
                <a:cubicBezTo>
                  <a:pt x="8687" y="4660"/>
                  <a:pt x="8454" y="4902"/>
                  <a:pt x="8819" y="4403"/>
                </a:cubicBezTo>
                <a:lnTo>
                  <a:pt x="8819" y="4403"/>
                </a:lnTo>
                <a:cubicBezTo>
                  <a:pt x="8726" y="4516"/>
                  <a:pt x="8639" y="4628"/>
                  <a:pt x="8622" y="4628"/>
                </a:cubicBezTo>
                <a:cubicBezTo>
                  <a:pt x="8617" y="4628"/>
                  <a:pt x="8618" y="4619"/>
                  <a:pt x="8626" y="4597"/>
                </a:cubicBezTo>
                <a:lnTo>
                  <a:pt x="8626" y="4597"/>
                </a:lnTo>
                <a:cubicBezTo>
                  <a:pt x="8589" y="4645"/>
                  <a:pt x="8541" y="4694"/>
                  <a:pt x="8517" y="4730"/>
                </a:cubicBezTo>
                <a:lnTo>
                  <a:pt x="8517" y="4718"/>
                </a:lnTo>
                <a:lnTo>
                  <a:pt x="8505" y="4730"/>
                </a:lnTo>
                <a:cubicBezTo>
                  <a:pt x="8491" y="4744"/>
                  <a:pt x="8485" y="4750"/>
                  <a:pt x="8487" y="4750"/>
                </a:cubicBezTo>
                <a:cubicBezTo>
                  <a:pt x="8489" y="4750"/>
                  <a:pt x="8495" y="4747"/>
                  <a:pt x="8505" y="4742"/>
                </a:cubicBezTo>
                <a:lnTo>
                  <a:pt x="8505" y="4742"/>
                </a:lnTo>
                <a:cubicBezTo>
                  <a:pt x="8456" y="4815"/>
                  <a:pt x="8396" y="4887"/>
                  <a:pt x="8323" y="4984"/>
                </a:cubicBezTo>
                <a:cubicBezTo>
                  <a:pt x="8033" y="5311"/>
                  <a:pt x="7997" y="5262"/>
                  <a:pt x="7827" y="5432"/>
                </a:cubicBezTo>
                <a:cubicBezTo>
                  <a:pt x="7876" y="5347"/>
                  <a:pt x="7985" y="5262"/>
                  <a:pt x="8106" y="5093"/>
                </a:cubicBezTo>
                <a:lnTo>
                  <a:pt x="8106" y="5093"/>
                </a:lnTo>
                <a:lnTo>
                  <a:pt x="7864" y="5335"/>
                </a:lnTo>
                <a:cubicBezTo>
                  <a:pt x="8130" y="5008"/>
                  <a:pt x="8275" y="4754"/>
                  <a:pt x="8468" y="4585"/>
                </a:cubicBezTo>
                <a:lnTo>
                  <a:pt x="8444" y="4548"/>
                </a:lnTo>
                <a:cubicBezTo>
                  <a:pt x="8537" y="4405"/>
                  <a:pt x="8583" y="4314"/>
                  <a:pt x="8557" y="4314"/>
                </a:cubicBezTo>
                <a:lnTo>
                  <a:pt x="8557" y="4314"/>
                </a:lnTo>
                <a:cubicBezTo>
                  <a:pt x="8545" y="4314"/>
                  <a:pt x="8521" y="4331"/>
                  <a:pt x="8481" y="4367"/>
                </a:cubicBezTo>
                <a:cubicBezTo>
                  <a:pt x="8485" y="4359"/>
                  <a:pt x="8486" y="4356"/>
                  <a:pt x="8483" y="4356"/>
                </a:cubicBezTo>
                <a:lnTo>
                  <a:pt x="8483" y="4356"/>
                </a:lnTo>
                <a:cubicBezTo>
                  <a:pt x="8466" y="4356"/>
                  <a:pt x="8293" y="4534"/>
                  <a:pt x="8288" y="4534"/>
                </a:cubicBezTo>
                <a:cubicBezTo>
                  <a:pt x="8286" y="4534"/>
                  <a:pt x="8305" y="4512"/>
                  <a:pt x="8360" y="4452"/>
                </a:cubicBezTo>
                <a:lnTo>
                  <a:pt x="8360" y="4452"/>
                </a:lnTo>
                <a:lnTo>
                  <a:pt x="8142" y="4609"/>
                </a:lnTo>
                <a:lnTo>
                  <a:pt x="8202" y="4524"/>
                </a:lnTo>
                <a:cubicBezTo>
                  <a:pt x="8201" y="4518"/>
                  <a:pt x="8197" y="4515"/>
                  <a:pt x="8191" y="4515"/>
                </a:cubicBezTo>
                <a:cubicBezTo>
                  <a:pt x="8145" y="4515"/>
                  <a:pt x="7975" y="4657"/>
                  <a:pt x="7920" y="4657"/>
                </a:cubicBezTo>
                <a:cubicBezTo>
                  <a:pt x="7881" y="4657"/>
                  <a:pt x="7901" y="4583"/>
                  <a:pt x="8069" y="4331"/>
                </a:cubicBezTo>
                <a:lnTo>
                  <a:pt x="8069" y="4331"/>
                </a:lnTo>
                <a:cubicBezTo>
                  <a:pt x="8015" y="4377"/>
                  <a:pt x="7952" y="4428"/>
                  <a:pt x="7925" y="4428"/>
                </a:cubicBezTo>
                <a:cubicBezTo>
                  <a:pt x="7910" y="4428"/>
                  <a:pt x="7906" y="4411"/>
                  <a:pt x="7924" y="4367"/>
                </a:cubicBezTo>
                <a:lnTo>
                  <a:pt x="8154" y="4077"/>
                </a:lnTo>
                <a:lnTo>
                  <a:pt x="8154" y="4077"/>
                </a:lnTo>
                <a:cubicBezTo>
                  <a:pt x="8144" y="4084"/>
                  <a:pt x="8137" y="4088"/>
                  <a:pt x="8133" y="4088"/>
                </a:cubicBezTo>
                <a:cubicBezTo>
                  <a:pt x="8103" y="4088"/>
                  <a:pt x="8202" y="3915"/>
                  <a:pt x="8175" y="3915"/>
                </a:cubicBezTo>
                <a:lnTo>
                  <a:pt x="8175" y="3915"/>
                </a:lnTo>
                <a:cubicBezTo>
                  <a:pt x="8165" y="3915"/>
                  <a:pt x="8134" y="3942"/>
                  <a:pt x="8069" y="4016"/>
                </a:cubicBezTo>
                <a:cubicBezTo>
                  <a:pt x="8350" y="3651"/>
                  <a:pt x="8375" y="3570"/>
                  <a:pt x="8328" y="3570"/>
                </a:cubicBezTo>
                <a:cubicBezTo>
                  <a:pt x="8290" y="3570"/>
                  <a:pt x="8207" y="3621"/>
                  <a:pt x="8169" y="3621"/>
                </a:cubicBezTo>
                <a:cubicBezTo>
                  <a:pt x="8152" y="3621"/>
                  <a:pt x="8144" y="3611"/>
                  <a:pt x="8154" y="3581"/>
                </a:cubicBezTo>
                <a:lnTo>
                  <a:pt x="8154" y="3581"/>
                </a:lnTo>
                <a:lnTo>
                  <a:pt x="7852" y="3956"/>
                </a:lnTo>
                <a:cubicBezTo>
                  <a:pt x="7849" y="3949"/>
                  <a:pt x="7844" y="3946"/>
                  <a:pt x="7836" y="3946"/>
                </a:cubicBezTo>
                <a:cubicBezTo>
                  <a:pt x="7796" y="3946"/>
                  <a:pt x="7691" y="4013"/>
                  <a:pt x="7561" y="4113"/>
                </a:cubicBezTo>
                <a:lnTo>
                  <a:pt x="7295" y="4452"/>
                </a:lnTo>
                <a:cubicBezTo>
                  <a:pt x="7247" y="4496"/>
                  <a:pt x="7220" y="4514"/>
                  <a:pt x="7207" y="4514"/>
                </a:cubicBezTo>
                <a:cubicBezTo>
                  <a:pt x="7150" y="4514"/>
                  <a:pt x="7391" y="4147"/>
                  <a:pt x="7331" y="4137"/>
                </a:cubicBezTo>
                <a:cubicBezTo>
                  <a:pt x="7378" y="4085"/>
                  <a:pt x="7400" y="4064"/>
                  <a:pt x="7407" y="4064"/>
                </a:cubicBezTo>
                <a:lnTo>
                  <a:pt x="7407" y="4064"/>
                </a:lnTo>
                <a:cubicBezTo>
                  <a:pt x="7415" y="4064"/>
                  <a:pt x="7395" y="4101"/>
                  <a:pt x="7368" y="4149"/>
                </a:cubicBezTo>
                <a:cubicBezTo>
                  <a:pt x="7513" y="3941"/>
                  <a:pt x="7543" y="3871"/>
                  <a:pt x="7515" y="3871"/>
                </a:cubicBezTo>
                <a:cubicBezTo>
                  <a:pt x="7457" y="3871"/>
                  <a:pt x="7156" y="4166"/>
                  <a:pt x="7106" y="4166"/>
                </a:cubicBezTo>
                <a:cubicBezTo>
                  <a:pt x="7087" y="4166"/>
                  <a:pt x="7105" y="4123"/>
                  <a:pt x="7186" y="4004"/>
                </a:cubicBezTo>
                <a:lnTo>
                  <a:pt x="7186" y="4004"/>
                </a:lnTo>
                <a:cubicBezTo>
                  <a:pt x="7142" y="4048"/>
                  <a:pt x="7120" y="4066"/>
                  <a:pt x="7113" y="4066"/>
                </a:cubicBezTo>
                <a:cubicBezTo>
                  <a:pt x="7103" y="4066"/>
                  <a:pt x="7126" y="4026"/>
                  <a:pt x="7162" y="3968"/>
                </a:cubicBezTo>
                <a:lnTo>
                  <a:pt x="7174" y="3956"/>
                </a:lnTo>
                <a:lnTo>
                  <a:pt x="7174" y="3944"/>
                </a:lnTo>
                <a:cubicBezTo>
                  <a:pt x="7162" y="3944"/>
                  <a:pt x="7114" y="3968"/>
                  <a:pt x="7029" y="4040"/>
                </a:cubicBezTo>
                <a:lnTo>
                  <a:pt x="7307" y="3677"/>
                </a:lnTo>
                <a:lnTo>
                  <a:pt x="7295" y="3690"/>
                </a:lnTo>
                <a:cubicBezTo>
                  <a:pt x="7312" y="3664"/>
                  <a:pt x="7319" y="3652"/>
                  <a:pt x="7317" y="3652"/>
                </a:cubicBezTo>
                <a:lnTo>
                  <a:pt x="7317" y="3652"/>
                </a:lnTo>
                <a:cubicBezTo>
                  <a:pt x="7306" y="3652"/>
                  <a:pt x="7111" y="3897"/>
                  <a:pt x="6932" y="4125"/>
                </a:cubicBezTo>
                <a:cubicBezTo>
                  <a:pt x="6884" y="4173"/>
                  <a:pt x="6811" y="4234"/>
                  <a:pt x="6739" y="4319"/>
                </a:cubicBezTo>
                <a:cubicBezTo>
                  <a:pt x="6891" y="4126"/>
                  <a:pt x="6920" y="4078"/>
                  <a:pt x="6908" y="4078"/>
                </a:cubicBezTo>
                <a:lnTo>
                  <a:pt x="6908" y="4078"/>
                </a:lnTo>
                <a:cubicBezTo>
                  <a:pt x="6897" y="4078"/>
                  <a:pt x="6847" y="4123"/>
                  <a:pt x="6836" y="4123"/>
                </a:cubicBezTo>
                <a:cubicBezTo>
                  <a:pt x="6825" y="4123"/>
                  <a:pt x="6858" y="4072"/>
                  <a:pt x="7029" y="3859"/>
                </a:cubicBezTo>
                <a:lnTo>
                  <a:pt x="7029" y="3859"/>
                </a:lnTo>
                <a:cubicBezTo>
                  <a:pt x="6787" y="4125"/>
                  <a:pt x="6763" y="4028"/>
                  <a:pt x="6352" y="4512"/>
                </a:cubicBezTo>
                <a:cubicBezTo>
                  <a:pt x="6372" y="4463"/>
                  <a:pt x="6393" y="4414"/>
                  <a:pt x="6377" y="4414"/>
                </a:cubicBezTo>
                <a:lnTo>
                  <a:pt x="6377" y="4414"/>
                </a:lnTo>
                <a:cubicBezTo>
                  <a:pt x="6365" y="4414"/>
                  <a:pt x="6333" y="4441"/>
                  <a:pt x="6267" y="4512"/>
                </a:cubicBezTo>
                <a:lnTo>
                  <a:pt x="6630" y="4052"/>
                </a:lnTo>
                <a:lnTo>
                  <a:pt x="6097" y="4621"/>
                </a:lnTo>
                <a:cubicBezTo>
                  <a:pt x="6303" y="4331"/>
                  <a:pt x="6424" y="4161"/>
                  <a:pt x="6739" y="3835"/>
                </a:cubicBezTo>
                <a:lnTo>
                  <a:pt x="6739" y="3835"/>
                </a:lnTo>
                <a:cubicBezTo>
                  <a:pt x="6243" y="4331"/>
                  <a:pt x="6521" y="4004"/>
                  <a:pt x="6037" y="4488"/>
                </a:cubicBezTo>
                <a:lnTo>
                  <a:pt x="6279" y="4198"/>
                </a:lnTo>
                <a:lnTo>
                  <a:pt x="6279" y="4198"/>
                </a:lnTo>
                <a:cubicBezTo>
                  <a:pt x="6261" y="4198"/>
                  <a:pt x="6061" y="4407"/>
                  <a:pt x="6041" y="4407"/>
                </a:cubicBezTo>
                <a:cubicBezTo>
                  <a:pt x="6034" y="4407"/>
                  <a:pt x="6049" y="4383"/>
                  <a:pt x="6097" y="4319"/>
                </a:cubicBezTo>
                <a:cubicBezTo>
                  <a:pt x="6521" y="3738"/>
                  <a:pt x="5977" y="4089"/>
                  <a:pt x="6315" y="3496"/>
                </a:cubicBezTo>
                <a:lnTo>
                  <a:pt x="6315" y="3496"/>
                </a:lnTo>
                <a:cubicBezTo>
                  <a:pt x="6128" y="3736"/>
                  <a:pt x="6063" y="3814"/>
                  <a:pt x="6056" y="3814"/>
                </a:cubicBezTo>
                <a:cubicBezTo>
                  <a:pt x="6044" y="3814"/>
                  <a:pt x="6237" y="3541"/>
                  <a:pt x="6217" y="3541"/>
                </a:cubicBezTo>
                <a:lnTo>
                  <a:pt x="6217" y="3541"/>
                </a:lnTo>
                <a:cubicBezTo>
                  <a:pt x="6208" y="3541"/>
                  <a:pt x="6159" y="3592"/>
                  <a:pt x="6037" y="3738"/>
                </a:cubicBezTo>
                <a:cubicBezTo>
                  <a:pt x="6194" y="3532"/>
                  <a:pt x="6279" y="3411"/>
                  <a:pt x="6436" y="3242"/>
                </a:cubicBezTo>
                <a:lnTo>
                  <a:pt x="6436" y="3242"/>
                </a:lnTo>
                <a:cubicBezTo>
                  <a:pt x="6408" y="3264"/>
                  <a:pt x="6391" y="3272"/>
                  <a:pt x="6382" y="3272"/>
                </a:cubicBezTo>
                <a:cubicBezTo>
                  <a:pt x="6347" y="3272"/>
                  <a:pt x="6416" y="3156"/>
                  <a:pt x="6390" y="3156"/>
                </a:cubicBezTo>
                <a:lnTo>
                  <a:pt x="6390" y="3156"/>
                </a:lnTo>
                <a:cubicBezTo>
                  <a:pt x="6372" y="3156"/>
                  <a:pt x="6308" y="3212"/>
                  <a:pt x="6134" y="3399"/>
                </a:cubicBezTo>
                <a:cubicBezTo>
                  <a:pt x="6303" y="3194"/>
                  <a:pt x="6400" y="3109"/>
                  <a:pt x="6485" y="2988"/>
                </a:cubicBezTo>
                <a:lnTo>
                  <a:pt x="6485" y="2988"/>
                </a:lnTo>
                <a:cubicBezTo>
                  <a:pt x="6460" y="3013"/>
                  <a:pt x="6396" y="3077"/>
                  <a:pt x="6388" y="3077"/>
                </a:cubicBezTo>
                <a:cubicBezTo>
                  <a:pt x="6385" y="3077"/>
                  <a:pt x="6393" y="3063"/>
                  <a:pt x="6424" y="3024"/>
                </a:cubicBezTo>
                <a:cubicBezTo>
                  <a:pt x="6521" y="2891"/>
                  <a:pt x="6569" y="2855"/>
                  <a:pt x="6654" y="2770"/>
                </a:cubicBezTo>
                <a:lnTo>
                  <a:pt x="6654" y="2770"/>
                </a:lnTo>
                <a:cubicBezTo>
                  <a:pt x="6569" y="2770"/>
                  <a:pt x="6049" y="3387"/>
                  <a:pt x="5565" y="3980"/>
                </a:cubicBezTo>
                <a:cubicBezTo>
                  <a:pt x="5659" y="3842"/>
                  <a:pt x="5700" y="3772"/>
                  <a:pt x="5685" y="3772"/>
                </a:cubicBezTo>
                <a:lnTo>
                  <a:pt x="5685" y="3772"/>
                </a:lnTo>
                <a:cubicBezTo>
                  <a:pt x="5667" y="3772"/>
                  <a:pt x="5568" y="3872"/>
                  <a:pt x="5384" y="4077"/>
                </a:cubicBezTo>
                <a:cubicBezTo>
                  <a:pt x="5541" y="3883"/>
                  <a:pt x="5686" y="3665"/>
                  <a:pt x="5771" y="3617"/>
                </a:cubicBezTo>
                <a:cubicBezTo>
                  <a:pt x="5778" y="3596"/>
                  <a:pt x="5823" y="3473"/>
                  <a:pt x="5779" y="3473"/>
                </a:cubicBezTo>
                <a:cubicBezTo>
                  <a:pt x="5749" y="3473"/>
                  <a:pt x="5676" y="3532"/>
                  <a:pt x="5517" y="3726"/>
                </a:cubicBezTo>
                <a:cubicBezTo>
                  <a:pt x="5553" y="3669"/>
                  <a:pt x="5558" y="3650"/>
                  <a:pt x="5549" y="3650"/>
                </a:cubicBezTo>
                <a:lnTo>
                  <a:pt x="5549" y="3650"/>
                </a:lnTo>
                <a:cubicBezTo>
                  <a:pt x="5536" y="3650"/>
                  <a:pt x="5496" y="3686"/>
                  <a:pt x="5468" y="3714"/>
                </a:cubicBezTo>
                <a:cubicBezTo>
                  <a:pt x="5458" y="3661"/>
                  <a:pt x="5475" y="3627"/>
                  <a:pt x="5432" y="3627"/>
                </a:cubicBezTo>
                <a:cubicBezTo>
                  <a:pt x="5425" y="3627"/>
                  <a:pt x="5417" y="3628"/>
                  <a:pt x="5408" y="3629"/>
                </a:cubicBezTo>
                <a:lnTo>
                  <a:pt x="5360" y="3714"/>
                </a:lnTo>
                <a:cubicBezTo>
                  <a:pt x="5173" y="3928"/>
                  <a:pt x="5111" y="3992"/>
                  <a:pt x="5099" y="3992"/>
                </a:cubicBezTo>
                <a:cubicBezTo>
                  <a:pt x="5081" y="3992"/>
                  <a:pt x="5172" y="3855"/>
                  <a:pt x="5141" y="3855"/>
                </a:cubicBezTo>
                <a:lnTo>
                  <a:pt x="5141" y="3855"/>
                </a:lnTo>
                <a:cubicBezTo>
                  <a:pt x="5139" y="3855"/>
                  <a:pt x="5135" y="3856"/>
                  <a:pt x="5130" y="3859"/>
                </a:cubicBezTo>
                <a:lnTo>
                  <a:pt x="5178" y="3798"/>
                </a:lnTo>
                <a:cubicBezTo>
                  <a:pt x="5265" y="3652"/>
                  <a:pt x="5279" y="3613"/>
                  <a:pt x="5267" y="3613"/>
                </a:cubicBezTo>
                <a:lnTo>
                  <a:pt x="5267" y="3613"/>
                </a:lnTo>
                <a:cubicBezTo>
                  <a:pt x="5253" y="3613"/>
                  <a:pt x="5205" y="3665"/>
                  <a:pt x="5193" y="3665"/>
                </a:cubicBezTo>
                <a:cubicBezTo>
                  <a:pt x="5182" y="3665"/>
                  <a:pt x="5203" y="3620"/>
                  <a:pt x="5311" y="3448"/>
                </a:cubicBezTo>
                <a:lnTo>
                  <a:pt x="5311" y="3448"/>
                </a:lnTo>
                <a:lnTo>
                  <a:pt x="5021" y="3798"/>
                </a:lnTo>
                <a:cubicBezTo>
                  <a:pt x="4868" y="3980"/>
                  <a:pt x="4806" y="4047"/>
                  <a:pt x="4796" y="4047"/>
                </a:cubicBezTo>
                <a:cubicBezTo>
                  <a:pt x="4768" y="4047"/>
                  <a:pt x="5150" y="3522"/>
                  <a:pt x="5096" y="3522"/>
                </a:cubicBezTo>
                <a:lnTo>
                  <a:pt x="5096" y="3522"/>
                </a:lnTo>
                <a:cubicBezTo>
                  <a:pt x="5089" y="3522"/>
                  <a:pt x="5072" y="3533"/>
                  <a:pt x="5045" y="3557"/>
                </a:cubicBezTo>
                <a:lnTo>
                  <a:pt x="4900" y="3774"/>
                </a:lnTo>
                <a:cubicBezTo>
                  <a:pt x="4880" y="3794"/>
                  <a:pt x="4868" y="3804"/>
                  <a:pt x="4865" y="3804"/>
                </a:cubicBezTo>
                <a:cubicBezTo>
                  <a:pt x="4822" y="3804"/>
                  <a:pt x="5691" y="2677"/>
                  <a:pt x="5747" y="2577"/>
                </a:cubicBezTo>
                <a:cubicBezTo>
                  <a:pt x="5795" y="2504"/>
                  <a:pt x="5843" y="2480"/>
                  <a:pt x="5892" y="2432"/>
                </a:cubicBezTo>
                <a:cubicBezTo>
                  <a:pt x="5956" y="2330"/>
                  <a:pt x="5978" y="2289"/>
                  <a:pt x="5971" y="2289"/>
                </a:cubicBezTo>
                <a:lnTo>
                  <a:pt x="5971" y="2289"/>
                </a:lnTo>
                <a:cubicBezTo>
                  <a:pt x="5943" y="2289"/>
                  <a:pt x="5478" y="2906"/>
                  <a:pt x="5372" y="2964"/>
                </a:cubicBezTo>
                <a:cubicBezTo>
                  <a:pt x="5565" y="2710"/>
                  <a:pt x="5904" y="2335"/>
                  <a:pt x="5916" y="2262"/>
                </a:cubicBezTo>
                <a:cubicBezTo>
                  <a:pt x="5932" y="2242"/>
                  <a:pt x="5937" y="2233"/>
                  <a:pt x="5934" y="2233"/>
                </a:cubicBezTo>
                <a:lnTo>
                  <a:pt x="5934" y="2233"/>
                </a:lnTo>
                <a:cubicBezTo>
                  <a:pt x="5912" y="2233"/>
                  <a:pt x="5504" y="2649"/>
                  <a:pt x="5443" y="2649"/>
                </a:cubicBezTo>
                <a:cubicBezTo>
                  <a:pt x="5424" y="2649"/>
                  <a:pt x="5440" y="2606"/>
                  <a:pt x="5517" y="2492"/>
                </a:cubicBezTo>
                <a:lnTo>
                  <a:pt x="5517" y="2492"/>
                </a:lnTo>
                <a:cubicBezTo>
                  <a:pt x="5372" y="2698"/>
                  <a:pt x="5214" y="2891"/>
                  <a:pt x="5081" y="3024"/>
                </a:cubicBezTo>
                <a:cubicBezTo>
                  <a:pt x="5079" y="3026"/>
                  <a:pt x="5077" y="3026"/>
                  <a:pt x="5075" y="3026"/>
                </a:cubicBezTo>
                <a:cubicBezTo>
                  <a:pt x="5034" y="3026"/>
                  <a:pt x="5326" y="2607"/>
                  <a:pt x="5284" y="2607"/>
                </a:cubicBezTo>
                <a:lnTo>
                  <a:pt x="5284" y="2607"/>
                </a:lnTo>
                <a:cubicBezTo>
                  <a:pt x="5269" y="2607"/>
                  <a:pt x="5208" y="2664"/>
                  <a:pt x="5069" y="2819"/>
                </a:cubicBezTo>
                <a:cubicBezTo>
                  <a:pt x="5106" y="2758"/>
                  <a:pt x="5142" y="2710"/>
                  <a:pt x="5190" y="2661"/>
                </a:cubicBezTo>
                <a:lnTo>
                  <a:pt x="5190" y="2661"/>
                </a:lnTo>
                <a:cubicBezTo>
                  <a:pt x="5033" y="2794"/>
                  <a:pt x="4900" y="2855"/>
                  <a:pt x="4610" y="3169"/>
                </a:cubicBezTo>
                <a:cubicBezTo>
                  <a:pt x="4901" y="2807"/>
                  <a:pt x="4966" y="2699"/>
                  <a:pt x="4936" y="2699"/>
                </a:cubicBezTo>
                <a:lnTo>
                  <a:pt x="4936" y="2699"/>
                </a:lnTo>
                <a:cubicBezTo>
                  <a:pt x="4892" y="2699"/>
                  <a:pt x="4647" y="2927"/>
                  <a:pt x="4611" y="2927"/>
                </a:cubicBezTo>
                <a:cubicBezTo>
                  <a:pt x="4587" y="2927"/>
                  <a:pt x="4650" y="2832"/>
                  <a:pt x="4912" y="2516"/>
                </a:cubicBezTo>
                <a:lnTo>
                  <a:pt x="4912" y="2516"/>
                </a:lnTo>
                <a:lnTo>
                  <a:pt x="4779" y="2528"/>
                </a:lnTo>
                <a:lnTo>
                  <a:pt x="4779" y="2528"/>
                </a:lnTo>
                <a:lnTo>
                  <a:pt x="4888" y="2407"/>
                </a:lnTo>
                <a:cubicBezTo>
                  <a:pt x="4890" y="2390"/>
                  <a:pt x="4885" y="2381"/>
                  <a:pt x="4875" y="2381"/>
                </a:cubicBezTo>
                <a:cubicBezTo>
                  <a:pt x="4821" y="2381"/>
                  <a:pt x="4618" y="2594"/>
                  <a:pt x="4416" y="2807"/>
                </a:cubicBezTo>
                <a:cubicBezTo>
                  <a:pt x="4477" y="2722"/>
                  <a:pt x="4561" y="2625"/>
                  <a:pt x="4622" y="2565"/>
                </a:cubicBezTo>
                <a:cubicBezTo>
                  <a:pt x="4670" y="2453"/>
                  <a:pt x="4691" y="2393"/>
                  <a:pt x="4666" y="2393"/>
                </a:cubicBezTo>
                <a:cubicBezTo>
                  <a:pt x="4629" y="2393"/>
                  <a:pt x="4487" y="2530"/>
                  <a:pt x="4174" y="2843"/>
                </a:cubicBezTo>
                <a:lnTo>
                  <a:pt x="4464" y="2468"/>
                </a:lnTo>
                <a:lnTo>
                  <a:pt x="4464" y="2468"/>
                </a:lnTo>
                <a:cubicBezTo>
                  <a:pt x="4443" y="2490"/>
                  <a:pt x="4431" y="2500"/>
                  <a:pt x="4426" y="2500"/>
                </a:cubicBezTo>
                <a:cubicBezTo>
                  <a:pt x="4392" y="2500"/>
                  <a:pt x="4645" y="2094"/>
                  <a:pt x="4566" y="2094"/>
                </a:cubicBezTo>
                <a:cubicBezTo>
                  <a:pt x="4546" y="2094"/>
                  <a:pt x="4504" y="2121"/>
                  <a:pt x="4428" y="2190"/>
                </a:cubicBezTo>
                <a:cubicBezTo>
                  <a:pt x="4464" y="2153"/>
                  <a:pt x="4525" y="2081"/>
                  <a:pt x="4573" y="2032"/>
                </a:cubicBezTo>
                <a:lnTo>
                  <a:pt x="4573" y="2032"/>
                </a:lnTo>
                <a:cubicBezTo>
                  <a:pt x="4523" y="2075"/>
                  <a:pt x="4494" y="2093"/>
                  <a:pt x="4479" y="2093"/>
                </a:cubicBezTo>
                <a:cubicBezTo>
                  <a:pt x="4402" y="2093"/>
                  <a:pt x="4689" y="1644"/>
                  <a:pt x="4627" y="1644"/>
                </a:cubicBezTo>
                <a:lnTo>
                  <a:pt x="4627" y="1644"/>
                </a:lnTo>
                <a:cubicBezTo>
                  <a:pt x="4594" y="1644"/>
                  <a:pt x="4457" y="1778"/>
                  <a:pt x="4102" y="2190"/>
                </a:cubicBezTo>
                <a:lnTo>
                  <a:pt x="3787" y="2468"/>
                </a:lnTo>
                <a:cubicBezTo>
                  <a:pt x="3763" y="2625"/>
                  <a:pt x="3291" y="3048"/>
                  <a:pt x="3134" y="3290"/>
                </a:cubicBezTo>
                <a:cubicBezTo>
                  <a:pt x="3130" y="3293"/>
                  <a:pt x="3127" y="3294"/>
                  <a:pt x="3125" y="3294"/>
                </a:cubicBezTo>
                <a:cubicBezTo>
                  <a:pt x="3081" y="3294"/>
                  <a:pt x="3416" y="2829"/>
                  <a:pt x="3497" y="2782"/>
                </a:cubicBezTo>
                <a:lnTo>
                  <a:pt x="3497" y="2782"/>
                </a:lnTo>
                <a:lnTo>
                  <a:pt x="3448" y="2855"/>
                </a:lnTo>
                <a:cubicBezTo>
                  <a:pt x="4029" y="2177"/>
                  <a:pt x="3569" y="2552"/>
                  <a:pt x="3968" y="2081"/>
                </a:cubicBezTo>
                <a:cubicBezTo>
                  <a:pt x="3811" y="2008"/>
                  <a:pt x="4005" y="1524"/>
                  <a:pt x="3920" y="1403"/>
                </a:cubicBezTo>
                <a:lnTo>
                  <a:pt x="3920" y="1403"/>
                </a:lnTo>
                <a:lnTo>
                  <a:pt x="3485" y="1948"/>
                </a:lnTo>
                <a:lnTo>
                  <a:pt x="3472" y="1887"/>
                </a:lnTo>
                <a:cubicBezTo>
                  <a:pt x="3551" y="1764"/>
                  <a:pt x="3765" y="1495"/>
                  <a:pt x="3805" y="1495"/>
                </a:cubicBezTo>
                <a:cubicBezTo>
                  <a:pt x="3808" y="1495"/>
                  <a:pt x="3810" y="1497"/>
                  <a:pt x="3811" y="1500"/>
                </a:cubicBezTo>
                <a:cubicBezTo>
                  <a:pt x="3866" y="1426"/>
                  <a:pt x="3883" y="1397"/>
                  <a:pt x="3875" y="1397"/>
                </a:cubicBezTo>
                <a:lnTo>
                  <a:pt x="3875" y="1397"/>
                </a:lnTo>
                <a:cubicBezTo>
                  <a:pt x="3850" y="1397"/>
                  <a:pt x="3535" y="1742"/>
                  <a:pt x="3460" y="1827"/>
                </a:cubicBezTo>
                <a:cubicBezTo>
                  <a:pt x="3581" y="1561"/>
                  <a:pt x="4005" y="1222"/>
                  <a:pt x="3993" y="1186"/>
                </a:cubicBezTo>
                <a:lnTo>
                  <a:pt x="3993" y="1186"/>
                </a:lnTo>
                <a:lnTo>
                  <a:pt x="3932" y="1210"/>
                </a:lnTo>
                <a:lnTo>
                  <a:pt x="3884" y="1282"/>
                </a:lnTo>
                <a:cubicBezTo>
                  <a:pt x="3712" y="1465"/>
                  <a:pt x="3540" y="1667"/>
                  <a:pt x="3495" y="1667"/>
                </a:cubicBezTo>
                <a:cubicBezTo>
                  <a:pt x="3490" y="1667"/>
                  <a:pt x="3486" y="1664"/>
                  <a:pt x="3485" y="1657"/>
                </a:cubicBezTo>
                <a:cubicBezTo>
                  <a:pt x="3545" y="1536"/>
                  <a:pt x="3739" y="1319"/>
                  <a:pt x="3751" y="1294"/>
                </a:cubicBezTo>
                <a:cubicBezTo>
                  <a:pt x="3774" y="1271"/>
                  <a:pt x="3788" y="1252"/>
                  <a:pt x="3781" y="1252"/>
                </a:cubicBezTo>
                <a:lnTo>
                  <a:pt x="3781" y="1252"/>
                </a:lnTo>
                <a:cubicBezTo>
                  <a:pt x="3777" y="1252"/>
                  <a:pt x="3768" y="1258"/>
                  <a:pt x="3751" y="1270"/>
                </a:cubicBezTo>
                <a:lnTo>
                  <a:pt x="3739" y="1173"/>
                </a:lnTo>
                <a:lnTo>
                  <a:pt x="3412" y="1621"/>
                </a:lnTo>
                <a:cubicBezTo>
                  <a:pt x="3206" y="1815"/>
                  <a:pt x="3376" y="1561"/>
                  <a:pt x="3001" y="2057"/>
                </a:cubicBezTo>
                <a:cubicBezTo>
                  <a:pt x="3581" y="1282"/>
                  <a:pt x="3037" y="1633"/>
                  <a:pt x="3206" y="1391"/>
                </a:cubicBezTo>
                <a:lnTo>
                  <a:pt x="3206" y="1391"/>
                </a:lnTo>
                <a:cubicBezTo>
                  <a:pt x="3025" y="1565"/>
                  <a:pt x="2948" y="1620"/>
                  <a:pt x="2912" y="1620"/>
                </a:cubicBezTo>
                <a:cubicBezTo>
                  <a:pt x="2891" y="1620"/>
                  <a:pt x="2884" y="1600"/>
                  <a:pt x="2880" y="1573"/>
                </a:cubicBezTo>
                <a:cubicBezTo>
                  <a:pt x="2824" y="1662"/>
                  <a:pt x="2482" y="2079"/>
                  <a:pt x="2446" y="2079"/>
                </a:cubicBezTo>
                <a:cubicBezTo>
                  <a:pt x="2443" y="2079"/>
                  <a:pt x="2442" y="2075"/>
                  <a:pt x="2444" y="2069"/>
                </a:cubicBezTo>
                <a:cubicBezTo>
                  <a:pt x="3241" y="1120"/>
                  <a:pt x="2767" y="1555"/>
                  <a:pt x="3241" y="913"/>
                </a:cubicBezTo>
                <a:lnTo>
                  <a:pt x="3241" y="913"/>
                </a:lnTo>
                <a:cubicBezTo>
                  <a:pt x="2944" y="1302"/>
                  <a:pt x="3084" y="930"/>
                  <a:pt x="2589" y="1597"/>
                </a:cubicBezTo>
                <a:cubicBezTo>
                  <a:pt x="2626" y="1488"/>
                  <a:pt x="2892" y="1222"/>
                  <a:pt x="3061" y="968"/>
                </a:cubicBezTo>
                <a:lnTo>
                  <a:pt x="3061" y="968"/>
                </a:lnTo>
                <a:cubicBezTo>
                  <a:pt x="2989" y="1031"/>
                  <a:pt x="2947" y="1056"/>
                  <a:pt x="2924" y="1056"/>
                </a:cubicBezTo>
                <a:cubicBezTo>
                  <a:pt x="2836" y="1056"/>
                  <a:pt x="3061" y="662"/>
                  <a:pt x="2960" y="662"/>
                </a:cubicBezTo>
                <a:cubicBezTo>
                  <a:pt x="2955" y="662"/>
                  <a:pt x="2948" y="663"/>
                  <a:pt x="2940" y="665"/>
                </a:cubicBezTo>
                <a:cubicBezTo>
                  <a:pt x="2831" y="786"/>
                  <a:pt x="2674" y="1004"/>
                  <a:pt x="2505" y="1173"/>
                </a:cubicBezTo>
                <a:lnTo>
                  <a:pt x="2989" y="496"/>
                </a:lnTo>
                <a:lnTo>
                  <a:pt x="2989" y="496"/>
                </a:lnTo>
                <a:cubicBezTo>
                  <a:pt x="2943" y="532"/>
                  <a:pt x="2614" y="926"/>
                  <a:pt x="2592" y="926"/>
                </a:cubicBezTo>
                <a:cubicBezTo>
                  <a:pt x="2585" y="926"/>
                  <a:pt x="2613" y="881"/>
                  <a:pt x="2698" y="762"/>
                </a:cubicBezTo>
                <a:lnTo>
                  <a:pt x="2698" y="762"/>
                </a:lnTo>
                <a:cubicBezTo>
                  <a:pt x="2614" y="871"/>
                  <a:pt x="2481" y="1040"/>
                  <a:pt x="2444" y="1077"/>
                </a:cubicBezTo>
                <a:cubicBezTo>
                  <a:pt x="2592" y="761"/>
                  <a:pt x="2493" y="743"/>
                  <a:pt x="2379" y="743"/>
                </a:cubicBezTo>
                <a:cubicBezTo>
                  <a:pt x="2364" y="743"/>
                  <a:pt x="2349" y="743"/>
                  <a:pt x="2335" y="743"/>
                </a:cubicBezTo>
                <a:cubicBezTo>
                  <a:pt x="2184" y="743"/>
                  <a:pt x="2061" y="712"/>
                  <a:pt x="2505" y="0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60"/>
          <p:cNvSpPr/>
          <p:nvPr/>
        </p:nvSpPr>
        <p:spPr>
          <a:xfrm rot="10800000">
            <a:off x="172620" y="4123812"/>
            <a:ext cx="32" cy="3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60"/>
          <p:cNvSpPr/>
          <p:nvPr/>
        </p:nvSpPr>
        <p:spPr>
          <a:xfrm rot="10800000">
            <a:off x="8249120" y="5110869"/>
            <a:ext cx="218812" cy="46045"/>
          </a:xfrm>
          <a:custGeom>
            <a:rect b="b" l="l" r="r" t="t"/>
            <a:pathLst>
              <a:path extrusionOk="0" h="1436" w="6824">
                <a:moveTo>
                  <a:pt x="1" y="1"/>
                </a:moveTo>
                <a:cubicBezTo>
                  <a:pt x="267" y="230"/>
                  <a:pt x="484" y="424"/>
                  <a:pt x="642" y="557"/>
                </a:cubicBezTo>
                <a:cubicBezTo>
                  <a:pt x="1422" y="1201"/>
                  <a:pt x="2184" y="1435"/>
                  <a:pt x="2861" y="1435"/>
                </a:cubicBezTo>
                <a:cubicBezTo>
                  <a:pt x="3811" y="1435"/>
                  <a:pt x="4595" y="976"/>
                  <a:pt x="5033" y="545"/>
                </a:cubicBezTo>
                <a:cubicBezTo>
                  <a:pt x="5057" y="521"/>
                  <a:pt x="5081" y="496"/>
                  <a:pt x="5105" y="472"/>
                </a:cubicBezTo>
                <a:cubicBezTo>
                  <a:pt x="5142" y="460"/>
                  <a:pt x="5166" y="460"/>
                  <a:pt x="5202" y="448"/>
                </a:cubicBezTo>
                <a:cubicBezTo>
                  <a:pt x="5626" y="436"/>
                  <a:pt x="6230" y="339"/>
                  <a:pt x="6823" y="1"/>
                </a:cubicBezTo>
                <a:close/>
              </a:path>
            </a:pathLst>
          </a:custGeom>
          <a:solidFill>
            <a:srgbClr val="D9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0" name="Google Shape;1190;p60"/>
          <p:cNvGrpSpPr/>
          <p:nvPr/>
        </p:nvGrpSpPr>
        <p:grpSpPr>
          <a:xfrm>
            <a:off x="-7925" y="2531950"/>
            <a:ext cx="9159830" cy="2640501"/>
            <a:chOff x="-7925" y="2531950"/>
            <a:chExt cx="9159830" cy="2640501"/>
          </a:xfrm>
        </p:grpSpPr>
        <p:grpSp>
          <p:nvGrpSpPr>
            <p:cNvPr id="1191" name="Google Shape;1191;p60"/>
            <p:cNvGrpSpPr/>
            <p:nvPr/>
          </p:nvGrpSpPr>
          <p:grpSpPr>
            <a:xfrm>
              <a:off x="-7925" y="2531950"/>
              <a:ext cx="9144037" cy="2640501"/>
              <a:chOff x="-7925" y="2531950"/>
              <a:chExt cx="9144037" cy="2640501"/>
            </a:xfrm>
          </p:grpSpPr>
          <p:sp>
            <p:nvSpPr>
              <p:cNvPr id="1192" name="Google Shape;1192;p60"/>
              <p:cNvSpPr/>
              <p:nvPr/>
            </p:nvSpPr>
            <p:spPr>
              <a:xfrm rot="-5400000">
                <a:off x="4070986" y="3409939"/>
                <a:ext cx="1701000" cy="1824023"/>
              </a:xfrm>
              <a:custGeom>
                <a:rect b="b" l="l" r="r" t="t"/>
                <a:pathLst>
                  <a:path extrusionOk="0" h="24864" w="23371">
                    <a:moveTo>
                      <a:pt x="6931" y="15400"/>
                    </a:moveTo>
                    <a:lnTo>
                      <a:pt x="6931" y="15400"/>
                    </a:lnTo>
                    <a:cubicBezTo>
                      <a:pt x="6907" y="15545"/>
                      <a:pt x="6859" y="15678"/>
                      <a:pt x="6810" y="15811"/>
                    </a:cubicBezTo>
                    <a:lnTo>
                      <a:pt x="6798" y="15787"/>
                    </a:lnTo>
                    <a:cubicBezTo>
                      <a:pt x="6847" y="15666"/>
                      <a:pt x="6883" y="15545"/>
                      <a:pt x="6907" y="15412"/>
                    </a:cubicBezTo>
                    <a:lnTo>
                      <a:pt x="6931" y="15400"/>
                    </a:lnTo>
                    <a:close/>
                    <a:moveTo>
                      <a:pt x="0" y="1"/>
                    </a:moveTo>
                    <a:lnTo>
                      <a:pt x="0" y="24279"/>
                    </a:lnTo>
                    <a:cubicBezTo>
                      <a:pt x="675" y="24709"/>
                      <a:pt x="1295" y="24863"/>
                      <a:pt x="1837" y="24863"/>
                    </a:cubicBezTo>
                    <a:cubicBezTo>
                      <a:pt x="3092" y="24863"/>
                      <a:pt x="3929" y="24035"/>
                      <a:pt x="4065" y="23892"/>
                    </a:cubicBezTo>
                    <a:cubicBezTo>
                      <a:pt x="4306" y="23638"/>
                      <a:pt x="4548" y="23311"/>
                      <a:pt x="4706" y="22912"/>
                    </a:cubicBezTo>
                    <a:cubicBezTo>
                      <a:pt x="5637" y="22706"/>
                      <a:pt x="6242" y="22089"/>
                      <a:pt x="6351" y="21968"/>
                    </a:cubicBezTo>
                    <a:cubicBezTo>
                      <a:pt x="6738" y="21533"/>
                      <a:pt x="7355" y="20625"/>
                      <a:pt x="7101" y="19392"/>
                    </a:cubicBezTo>
                    <a:cubicBezTo>
                      <a:pt x="7488" y="19150"/>
                      <a:pt x="7730" y="18896"/>
                      <a:pt x="7802" y="18811"/>
                    </a:cubicBezTo>
                    <a:cubicBezTo>
                      <a:pt x="9012" y="17444"/>
                      <a:pt x="8625" y="16053"/>
                      <a:pt x="8032" y="15037"/>
                    </a:cubicBezTo>
                    <a:cubicBezTo>
                      <a:pt x="8093" y="15000"/>
                      <a:pt x="8165" y="14964"/>
                      <a:pt x="8226" y="14928"/>
                    </a:cubicBezTo>
                    <a:cubicBezTo>
                      <a:pt x="8813" y="15233"/>
                      <a:pt x="9469" y="15470"/>
                      <a:pt x="10137" y="15470"/>
                    </a:cubicBezTo>
                    <a:cubicBezTo>
                      <a:pt x="10872" y="15470"/>
                      <a:pt x="11623" y="15182"/>
                      <a:pt x="12315" y="14384"/>
                    </a:cubicBezTo>
                    <a:cubicBezTo>
                      <a:pt x="12895" y="13718"/>
                      <a:pt x="13149" y="12992"/>
                      <a:pt x="13077" y="12218"/>
                    </a:cubicBezTo>
                    <a:cubicBezTo>
                      <a:pt x="13524" y="10851"/>
                      <a:pt x="12726" y="9593"/>
                      <a:pt x="12157" y="8855"/>
                    </a:cubicBezTo>
                    <a:lnTo>
                      <a:pt x="12169" y="8843"/>
                    </a:lnTo>
                    <a:cubicBezTo>
                      <a:pt x="12726" y="8734"/>
                      <a:pt x="13294" y="8444"/>
                      <a:pt x="13827" y="7863"/>
                    </a:cubicBezTo>
                    <a:cubicBezTo>
                      <a:pt x="14679" y="8497"/>
                      <a:pt x="15440" y="8716"/>
                      <a:pt x="16083" y="8716"/>
                    </a:cubicBezTo>
                    <a:cubicBezTo>
                      <a:pt x="17184" y="8716"/>
                      <a:pt x="17944" y="8076"/>
                      <a:pt x="18242" y="7779"/>
                    </a:cubicBezTo>
                    <a:cubicBezTo>
                      <a:pt x="18254" y="7767"/>
                      <a:pt x="18278" y="7742"/>
                      <a:pt x="18315" y="7706"/>
                    </a:cubicBezTo>
                    <a:cubicBezTo>
                      <a:pt x="19089" y="7585"/>
                      <a:pt x="19657" y="7162"/>
                      <a:pt x="19875" y="6980"/>
                    </a:cubicBezTo>
                    <a:cubicBezTo>
                      <a:pt x="20093" y="6932"/>
                      <a:pt x="20274" y="6859"/>
                      <a:pt x="20456" y="6787"/>
                    </a:cubicBezTo>
                    <a:cubicBezTo>
                      <a:pt x="20831" y="6630"/>
                      <a:pt x="21109" y="6436"/>
                      <a:pt x="21290" y="6279"/>
                    </a:cubicBezTo>
                    <a:cubicBezTo>
                      <a:pt x="21980" y="5698"/>
                      <a:pt x="23371" y="4041"/>
                      <a:pt x="21302" y="1416"/>
                    </a:cubicBezTo>
                    <a:cubicBezTo>
                      <a:pt x="21036" y="1065"/>
                      <a:pt x="20637" y="581"/>
                      <a:pt x="20165" y="1"/>
                    </a:cubicBezTo>
                    <a:close/>
                  </a:path>
                </a:pathLst>
              </a:custGeom>
              <a:solidFill>
                <a:srgbClr val="F6F8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60"/>
              <p:cNvSpPr/>
              <p:nvPr/>
            </p:nvSpPr>
            <p:spPr>
              <a:xfrm>
                <a:off x="-7925" y="2531950"/>
                <a:ext cx="9144037" cy="2624904"/>
              </a:xfrm>
              <a:custGeom>
                <a:rect b="b" l="l" r="r" t="t"/>
                <a:pathLst>
                  <a:path extrusionOk="0" h="31674" w="132980">
                    <a:moveTo>
                      <a:pt x="21859" y="7480"/>
                    </a:moveTo>
                    <a:lnTo>
                      <a:pt x="21859" y="7480"/>
                    </a:lnTo>
                    <a:cubicBezTo>
                      <a:pt x="22101" y="7589"/>
                      <a:pt x="22319" y="7722"/>
                      <a:pt x="22524" y="7867"/>
                    </a:cubicBezTo>
                    <a:cubicBezTo>
                      <a:pt x="22306" y="7722"/>
                      <a:pt x="22089" y="7601"/>
                      <a:pt x="21871" y="7504"/>
                    </a:cubicBezTo>
                    <a:lnTo>
                      <a:pt x="21859" y="7480"/>
                    </a:lnTo>
                    <a:close/>
                    <a:moveTo>
                      <a:pt x="2254" y="0"/>
                    </a:moveTo>
                    <a:cubicBezTo>
                      <a:pt x="1364" y="0"/>
                      <a:pt x="625" y="195"/>
                      <a:pt x="0" y="513"/>
                    </a:cubicBezTo>
                    <a:lnTo>
                      <a:pt x="0" y="31674"/>
                    </a:lnTo>
                    <a:lnTo>
                      <a:pt x="132980" y="31674"/>
                    </a:lnTo>
                    <a:cubicBezTo>
                      <a:pt x="132823" y="30234"/>
                      <a:pt x="132242" y="28033"/>
                      <a:pt x="129810" y="26932"/>
                    </a:cubicBezTo>
                    <a:cubicBezTo>
                      <a:pt x="129603" y="26837"/>
                      <a:pt x="128696" y="26449"/>
                      <a:pt x="127515" y="26449"/>
                    </a:cubicBezTo>
                    <a:cubicBezTo>
                      <a:pt x="127182" y="26449"/>
                      <a:pt x="126827" y="26480"/>
                      <a:pt x="126460" y="26557"/>
                    </a:cubicBezTo>
                    <a:cubicBezTo>
                      <a:pt x="126290" y="26472"/>
                      <a:pt x="126145" y="26412"/>
                      <a:pt x="126012" y="26363"/>
                    </a:cubicBezTo>
                    <a:cubicBezTo>
                      <a:pt x="125833" y="26300"/>
                      <a:pt x="125073" y="26043"/>
                      <a:pt x="124086" y="26043"/>
                    </a:cubicBezTo>
                    <a:cubicBezTo>
                      <a:pt x="123942" y="26043"/>
                      <a:pt x="123794" y="26049"/>
                      <a:pt x="123641" y="26061"/>
                    </a:cubicBezTo>
                    <a:cubicBezTo>
                      <a:pt x="122819" y="24440"/>
                      <a:pt x="121306" y="23787"/>
                      <a:pt x="120423" y="23521"/>
                    </a:cubicBezTo>
                    <a:cubicBezTo>
                      <a:pt x="119920" y="23384"/>
                      <a:pt x="119377" y="23293"/>
                      <a:pt x="118817" y="23293"/>
                    </a:cubicBezTo>
                    <a:cubicBezTo>
                      <a:pt x="117735" y="23293"/>
                      <a:pt x="116588" y="23633"/>
                      <a:pt x="115536" y="24646"/>
                    </a:cubicBezTo>
                    <a:cubicBezTo>
                      <a:pt x="114956" y="24682"/>
                      <a:pt x="114290" y="24815"/>
                      <a:pt x="113637" y="25141"/>
                    </a:cubicBezTo>
                    <a:cubicBezTo>
                      <a:pt x="113444" y="25081"/>
                      <a:pt x="113226" y="25057"/>
                      <a:pt x="112972" y="25033"/>
                    </a:cubicBezTo>
                    <a:cubicBezTo>
                      <a:pt x="112476" y="24682"/>
                      <a:pt x="111871" y="24391"/>
                      <a:pt x="111121" y="24198"/>
                    </a:cubicBezTo>
                    <a:cubicBezTo>
                      <a:pt x="110695" y="24082"/>
                      <a:pt x="110186" y="23993"/>
                      <a:pt x="109633" y="23993"/>
                    </a:cubicBezTo>
                    <a:cubicBezTo>
                      <a:pt x="108634" y="23993"/>
                      <a:pt x="107491" y="24283"/>
                      <a:pt x="106440" y="25226"/>
                    </a:cubicBezTo>
                    <a:cubicBezTo>
                      <a:pt x="106476" y="25093"/>
                      <a:pt x="106500" y="24972"/>
                      <a:pt x="106536" y="24851"/>
                    </a:cubicBezTo>
                    <a:cubicBezTo>
                      <a:pt x="107843" y="19383"/>
                      <a:pt x="104202" y="17871"/>
                      <a:pt x="103052" y="17533"/>
                    </a:cubicBezTo>
                    <a:cubicBezTo>
                      <a:pt x="102968" y="17508"/>
                      <a:pt x="102871" y="17484"/>
                      <a:pt x="102786" y="17460"/>
                    </a:cubicBezTo>
                    <a:cubicBezTo>
                      <a:pt x="102423" y="17267"/>
                      <a:pt x="102000" y="17085"/>
                      <a:pt x="101528" y="16952"/>
                    </a:cubicBezTo>
                    <a:cubicBezTo>
                      <a:pt x="101199" y="16855"/>
                      <a:pt x="100643" y="16731"/>
                      <a:pt x="99974" y="16731"/>
                    </a:cubicBezTo>
                    <a:cubicBezTo>
                      <a:pt x="98726" y="16731"/>
                      <a:pt x="97086" y="17161"/>
                      <a:pt x="95794" y="18996"/>
                    </a:cubicBezTo>
                    <a:cubicBezTo>
                      <a:pt x="94101" y="19057"/>
                      <a:pt x="91887" y="19964"/>
                      <a:pt x="90641" y="23799"/>
                    </a:cubicBezTo>
                    <a:cubicBezTo>
                      <a:pt x="90593" y="23944"/>
                      <a:pt x="90544" y="24101"/>
                      <a:pt x="90496" y="24271"/>
                    </a:cubicBezTo>
                    <a:cubicBezTo>
                      <a:pt x="90448" y="24258"/>
                      <a:pt x="90399" y="24246"/>
                      <a:pt x="90351" y="24234"/>
                    </a:cubicBezTo>
                    <a:cubicBezTo>
                      <a:pt x="89759" y="24078"/>
                      <a:pt x="89218" y="24006"/>
                      <a:pt x="88723" y="24006"/>
                    </a:cubicBezTo>
                    <a:cubicBezTo>
                      <a:pt x="87993" y="24006"/>
                      <a:pt x="87361" y="24161"/>
                      <a:pt x="86806" y="24428"/>
                    </a:cubicBezTo>
                    <a:cubicBezTo>
                      <a:pt x="86504" y="24258"/>
                      <a:pt x="86177" y="24137"/>
                      <a:pt x="85863" y="24041"/>
                    </a:cubicBezTo>
                    <a:cubicBezTo>
                      <a:pt x="84835" y="22516"/>
                      <a:pt x="83226" y="22021"/>
                      <a:pt x="82742" y="21900"/>
                    </a:cubicBezTo>
                    <a:cubicBezTo>
                      <a:pt x="82519" y="21855"/>
                      <a:pt x="82036" y="21756"/>
                      <a:pt x="81422" y="21756"/>
                    </a:cubicBezTo>
                    <a:cubicBezTo>
                      <a:pt x="81036" y="21756"/>
                      <a:pt x="80599" y="21795"/>
                      <a:pt x="80141" y="21912"/>
                    </a:cubicBezTo>
                    <a:cubicBezTo>
                      <a:pt x="80032" y="21900"/>
                      <a:pt x="79911" y="21875"/>
                      <a:pt x="79766" y="21851"/>
                    </a:cubicBezTo>
                    <a:cubicBezTo>
                      <a:pt x="79609" y="20690"/>
                      <a:pt x="79149" y="19807"/>
                      <a:pt x="78605" y="19166"/>
                    </a:cubicBezTo>
                    <a:cubicBezTo>
                      <a:pt x="78690" y="18646"/>
                      <a:pt x="78774" y="18174"/>
                      <a:pt x="78847" y="17750"/>
                    </a:cubicBezTo>
                    <a:cubicBezTo>
                      <a:pt x="79125" y="16057"/>
                      <a:pt x="79972" y="10904"/>
                      <a:pt x="75012" y="9791"/>
                    </a:cubicBezTo>
                    <a:lnTo>
                      <a:pt x="74976" y="9791"/>
                    </a:lnTo>
                    <a:cubicBezTo>
                      <a:pt x="74540" y="9690"/>
                      <a:pt x="74115" y="9642"/>
                      <a:pt x="73706" y="9642"/>
                    </a:cubicBezTo>
                    <a:cubicBezTo>
                      <a:pt x="73525" y="9642"/>
                      <a:pt x="73348" y="9651"/>
                      <a:pt x="73173" y="9670"/>
                    </a:cubicBezTo>
                    <a:cubicBezTo>
                      <a:pt x="72629" y="9307"/>
                      <a:pt x="71952" y="9004"/>
                      <a:pt x="71129" y="8835"/>
                    </a:cubicBezTo>
                    <a:cubicBezTo>
                      <a:pt x="70857" y="8776"/>
                      <a:pt x="70436" y="8709"/>
                      <a:pt x="69933" y="8709"/>
                    </a:cubicBezTo>
                    <a:cubicBezTo>
                      <a:pt x="68269" y="8709"/>
                      <a:pt x="65702" y="9440"/>
                      <a:pt x="64597" y="13601"/>
                    </a:cubicBezTo>
                    <a:cubicBezTo>
                      <a:pt x="64427" y="14242"/>
                      <a:pt x="64198" y="15150"/>
                      <a:pt x="63931" y="16250"/>
                    </a:cubicBezTo>
                    <a:cubicBezTo>
                      <a:pt x="63762" y="16904"/>
                      <a:pt x="63593" y="17617"/>
                      <a:pt x="63411" y="18379"/>
                    </a:cubicBezTo>
                    <a:cubicBezTo>
                      <a:pt x="63181" y="18029"/>
                      <a:pt x="62927" y="17726"/>
                      <a:pt x="62649" y="17472"/>
                    </a:cubicBezTo>
                    <a:cubicBezTo>
                      <a:pt x="62589" y="15779"/>
                      <a:pt x="62177" y="14049"/>
                      <a:pt x="60786" y="12948"/>
                    </a:cubicBezTo>
                    <a:cubicBezTo>
                      <a:pt x="60532" y="11073"/>
                      <a:pt x="59589" y="9234"/>
                      <a:pt x="56915" y="8605"/>
                    </a:cubicBezTo>
                    <a:cubicBezTo>
                      <a:pt x="56806" y="8581"/>
                      <a:pt x="56710" y="8545"/>
                      <a:pt x="56601" y="8521"/>
                    </a:cubicBezTo>
                    <a:cubicBezTo>
                      <a:pt x="56361" y="8476"/>
                      <a:pt x="56008" y="8430"/>
                      <a:pt x="55588" y="8430"/>
                    </a:cubicBezTo>
                    <a:cubicBezTo>
                      <a:pt x="54630" y="8430"/>
                      <a:pt x="53320" y="8671"/>
                      <a:pt x="52185" y="9730"/>
                    </a:cubicBezTo>
                    <a:cubicBezTo>
                      <a:pt x="51702" y="5896"/>
                      <a:pt x="49488" y="4722"/>
                      <a:pt x="47661" y="4420"/>
                    </a:cubicBezTo>
                    <a:cubicBezTo>
                      <a:pt x="47402" y="4376"/>
                      <a:pt x="47077" y="4340"/>
                      <a:pt x="46711" y="4340"/>
                    </a:cubicBezTo>
                    <a:cubicBezTo>
                      <a:pt x="45474" y="4340"/>
                      <a:pt x="43763" y="4751"/>
                      <a:pt x="42484" y="6646"/>
                    </a:cubicBezTo>
                    <a:cubicBezTo>
                      <a:pt x="41867" y="6355"/>
                      <a:pt x="41310" y="6234"/>
                      <a:pt x="40960" y="6186"/>
                    </a:cubicBezTo>
                    <a:cubicBezTo>
                      <a:pt x="40917" y="6178"/>
                      <a:pt x="40658" y="6140"/>
                      <a:pt x="40267" y="6140"/>
                    </a:cubicBezTo>
                    <a:cubicBezTo>
                      <a:pt x="39434" y="6140"/>
                      <a:pt x="38000" y="6315"/>
                      <a:pt x="36774" y="7335"/>
                    </a:cubicBezTo>
                    <a:cubicBezTo>
                      <a:pt x="35903" y="6754"/>
                      <a:pt x="35008" y="6561"/>
                      <a:pt x="34536" y="6488"/>
                    </a:cubicBezTo>
                    <a:cubicBezTo>
                      <a:pt x="34309" y="6456"/>
                      <a:pt x="34031" y="6431"/>
                      <a:pt x="33719" y="6431"/>
                    </a:cubicBezTo>
                    <a:cubicBezTo>
                      <a:pt x="32038" y="6431"/>
                      <a:pt x="29366" y="7168"/>
                      <a:pt x="28294" y="11545"/>
                    </a:cubicBezTo>
                    <a:cubicBezTo>
                      <a:pt x="28246" y="11738"/>
                      <a:pt x="28185" y="11956"/>
                      <a:pt x="28137" y="12198"/>
                    </a:cubicBezTo>
                    <a:cubicBezTo>
                      <a:pt x="27641" y="10698"/>
                      <a:pt x="26565" y="9355"/>
                      <a:pt x="24351" y="8980"/>
                    </a:cubicBezTo>
                    <a:cubicBezTo>
                      <a:pt x="23528" y="5847"/>
                      <a:pt x="21472" y="4904"/>
                      <a:pt x="19778" y="4686"/>
                    </a:cubicBezTo>
                    <a:cubicBezTo>
                      <a:pt x="19486" y="4649"/>
                      <a:pt x="19208" y="4631"/>
                      <a:pt x="18943" y="4631"/>
                    </a:cubicBezTo>
                    <a:cubicBezTo>
                      <a:pt x="18518" y="4631"/>
                      <a:pt x="18128" y="4677"/>
                      <a:pt x="17770" y="4759"/>
                    </a:cubicBezTo>
                    <a:cubicBezTo>
                      <a:pt x="17165" y="4311"/>
                      <a:pt x="16391" y="3972"/>
                      <a:pt x="15399" y="3827"/>
                    </a:cubicBezTo>
                    <a:cubicBezTo>
                      <a:pt x="14395" y="1976"/>
                      <a:pt x="12690" y="1444"/>
                      <a:pt x="11504" y="1299"/>
                    </a:cubicBezTo>
                    <a:cubicBezTo>
                      <a:pt x="11426" y="1292"/>
                      <a:pt x="11255" y="1278"/>
                      <a:pt x="11018" y="1278"/>
                    </a:cubicBezTo>
                    <a:cubicBezTo>
                      <a:pt x="10405" y="1278"/>
                      <a:pt x="9348" y="1373"/>
                      <a:pt x="8310" y="1940"/>
                    </a:cubicBezTo>
                    <a:cubicBezTo>
                      <a:pt x="7222" y="912"/>
                      <a:pt x="5891" y="646"/>
                      <a:pt x="5286" y="585"/>
                    </a:cubicBezTo>
                    <a:cubicBezTo>
                      <a:pt x="5165" y="573"/>
                      <a:pt x="5044" y="561"/>
                      <a:pt x="4899" y="549"/>
                    </a:cubicBezTo>
                    <a:cubicBezTo>
                      <a:pt x="4367" y="295"/>
                      <a:pt x="3726" y="125"/>
                      <a:pt x="2976" y="41"/>
                    </a:cubicBezTo>
                    <a:cubicBezTo>
                      <a:pt x="2725" y="13"/>
                      <a:pt x="2484" y="0"/>
                      <a:pt x="2254" y="0"/>
                    </a:cubicBezTo>
                    <a:close/>
                  </a:path>
                </a:pathLst>
              </a:custGeom>
              <a:solidFill>
                <a:srgbClr val="F6F8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94" name="Google Shape;1194;p60"/>
            <p:cNvSpPr/>
            <p:nvPr/>
          </p:nvSpPr>
          <p:spPr>
            <a:xfrm rot="10800000">
              <a:off x="7569324" y="3466024"/>
              <a:ext cx="1582450" cy="1683479"/>
            </a:xfrm>
            <a:custGeom>
              <a:rect b="b" l="l" r="r" t="t"/>
              <a:pathLst>
                <a:path extrusionOk="0" h="24864" w="23371">
                  <a:moveTo>
                    <a:pt x="6931" y="15400"/>
                  </a:moveTo>
                  <a:lnTo>
                    <a:pt x="6931" y="15400"/>
                  </a:lnTo>
                  <a:cubicBezTo>
                    <a:pt x="6907" y="15545"/>
                    <a:pt x="6859" y="15678"/>
                    <a:pt x="6810" y="15811"/>
                  </a:cubicBezTo>
                  <a:lnTo>
                    <a:pt x="6798" y="15787"/>
                  </a:lnTo>
                  <a:cubicBezTo>
                    <a:pt x="6847" y="15666"/>
                    <a:pt x="6883" y="15545"/>
                    <a:pt x="6907" y="15412"/>
                  </a:cubicBezTo>
                  <a:lnTo>
                    <a:pt x="6931" y="15400"/>
                  </a:lnTo>
                  <a:close/>
                  <a:moveTo>
                    <a:pt x="0" y="1"/>
                  </a:moveTo>
                  <a:lnTo>
                    <a:pt x="0" y="24279"/>
                  </a:lnTo>
                  <a:cubicBezTo>
                    <a:pt x="675" y="24709"/>
                    <a:pt x="1295" y="24863"/>
                    <a:pt x="1837" y="24863"/>
                  </a:cubicBezTo>
                  <a:cubicBezTo>
                    <a:pt x="3092" y="24863"/>
                    <a:pt x="3929" y="24035"/>
                    <a:pt x="4065" y="23892"/>
                  </a:cubicBezTo>
                  <a:cubicBezTo>
                    <a:pt x="4306" y="23638"/>
                    <a:pt x="4548" y="23311"/>
                    <a:pt x="4706" y="22912"/>
                  </a:cubicBezTo>
                  <a:cubicBezTo>
                    <a:pt x="5637" y="22706"/>
                    <a:pt x="6242" y="22089"/>
                    <a:pt x="6351" y="21968"/>
                  </a:cubicBezTo>
                  <a:cubicBezTo>
                    <a:pt x="6738" y="21533"/>
                    <a:pt x="7355" y="20625"/>
                    <a:pt x="7101" y="19392"/>
                  </a:cubicBezTo>
                  <a:cubicBezTo>
                    <a:pt x="7488" y="19150"/>
                    <a:pt x="7730" y="18896"/>
                    <a:pt x="7802" y="18811"/>
                  </a:cubicBezTo>
                  <a:cubicBezTo>
                    <a:pt x="9012" y="17444"/>
                    <a:pt x="8625" y="16053"/>
                    <a:pt x="8032" y="15037"/>
                  </a:cubicBezTo>
                  <a:cubicBezTo>
                    <a:pt x="8093" y="15000"/>
                    <a:pt x="8165" y="14964"/>
                    <a:pt x="8226" y="14928"/>
                  </a:cubicBezTo>
                  <a:cubicBezTo>
                    <a:pt x="8813" y="15233"/>
                    <a:pt x="9469" y="15470"/>
                    <a:pt x="10137" y="15470"/>
                  </a:cubicBezTo>
                  <a:cubicBezTo>
                    <a:pt x="10872" y="15470"/>
                    <a:pt x="11623" y="15182"/>
                    <a:pt x="12315" y="14384"/>
                  </a:cubicBezTo>
                  <a:cubicBezTo>
                    <a:pt x="12895" y="13718"/>
                    <a:pt x="13149" y="12992"/>
                    <a:pt x="13077" y="12218"/>
                  </a:cubicBezTo>
                  <a:cubicBezTo>
                    <a:pt x="13524" y="10851"/>
                    <a:pt x="12726" y="9593"/>
                    <a:pt x="12157" y="8855"/>
                  </a:cubicBezTo>
                  <a:lnTo>
                    <a:pt x="12169" y="8843"/>
                  </a:lnTo>
                  <a:cubicBezTo>
                    <a:pt x="12726" y="8734"/>
                    <a:pt x="13294" y="8444"/>
                    <a:pt x="13827" y="7863"/>
                  </a:cubicBezTo>
                  <a:cubicBezTo>
                    <a:pt x="14679" y="8497"/>
                    <a:pt x="15440" y="8716"/>
                    <a:pt x="16083" y="8716"/>
                  </a:cubicBezTo>
                  <a:cubicBezTo>
                    <a:pt x="17184" y="8716"/>
                    <a:pt x="17944" y="8076"/>
                    <a:pt x="18242" y="7779"/>
                  </a:cubicBezTo>
                  <a:cubicBezTo>
                    <a:pt x="18254" y="7767"/>
                    <a:pt x="18278" y="7742"/>
                    <a:pt x="18315" y="7706"/>
                  </a:cubicBezTo>
                  <a:cubicBezTo>
                    <a:pt x="19089" y="7585"/>
                    <a:pt x="19657" y="7162"/>
                    <a:pt x="19875" y="6980"/>
                  </a:cubicBezTo>
                  <a:cubicBezTo>
                    <a:pt x="20093" y="6932"/>
                    <a:pt x="20274" y="6859"/>
                    <a:pt x="20456" y="6787"/>
                  </a:cubicBezTo>
                  <a:cubicBezTo>
                    <a:pt x="20831" y="6630"/>
                    <a:pt x="21109" y="6436"/>
                    <a:pt x="21290" y="6279"/>
                  </a:cubicBezTo>
                  <a:cubicBezTo>
                    <a:pt x="21980" y="5698"/>
                    <a:pt x="23371" y="4041"/>
                    <a:pt x="21302" y="1416"/>
                  </a:cubicBezTo>
                  <a:cubicBezTo>
                    <a:pt x="21036" y="1065"/>
                    <a:pt x="20637" y="581"/>
                    <a:pt x="20165" y="1"/>
                  </a:cubicBezTo>
                  <a:close/>
                </a:path>
              </a:pathLst>
            </a:custGeom>
            <a:solidFill>
              <a:srgbClr val="D9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60"/>
            <p:cNvSpPr/>
            <p:nvPr/>
          </p:nvSpPr>
          <p:spPr>
            <a:xfrm rot="-5400000">
              <a:off x="8302616" y="3380332"/>
              <a:ext cx="639633" cy="1058947"/>
            </a:xfrm>
            <a:custGeom>
              <a:rect b="b" l="l" r="r" t="t"/>
              <a:pathLst>
                <a:path extrusionOk="0" h="33025" w="19948">
                  <a:moveTo>
                    <a:pt x="12738" y="6069"/>
                  </a:moveTo>
                  <a:cubicBezTo>
                    <a:pt x="13000" y="6069"/>
                    <a:pt x="13235" y="6197"/>
                    <a:pt x="13452" y="6388"/>
                  </a:cubicBezTo>
                  <a:cubicBezTo>
                    <a:pt x="13101" y="7694"/>
                    <a:pt x="12714" y="8771"/>
                    <a:pt x="12460" y="10222"/>
                  </a:cubicBezTo>
                  <a:cubicBezTo>
                    <a:pt x="11105" y="9859"/>
                    <a:pt x="9811" y="9303"/>
                    <a:pt x="9411" y="8819"/>
                  </a:cubicBezTo>
                  <a:cubicBezTo>
                    <a:pt x="9557" y="8674"/>
                    <a:pt x="11577" y="6521"/>
                    <a:pt x="12411" y="6134"/>
                  </a:cubicBezTo>
                  <a:cubicBezTo>
                    <a:pt x="12525" y="6089"/>
                    <a:pt x="12633" y="6069"/>
                    <a:pt x="12738" y="6069"/>
                  </a:cubicBezTo>
                  <a:close/>
                  <a:moveTo>
                    <a:pt x="15992" y="11952"/>
                  </a:moveTo>
                  <a:lnTo>
                    <a:pt x="15976" y="11958"/>
                  </a:lnTo>
                  <a:lnTo>
                    <a:pt x="15976" y="11958"/>
                  </a:lnTo>
                  <a:cubicBezTo>
                    <a:pt x="15989" y="11954"/>
                    <a:pt x="15996" y="11952"/>
                    <a:pt x="15992" y="11952"/>
                  </a:cubicBezTo>
                  <a:close/>
                  <a:moveTo>
                    <a:pt x="15738" y="12521"/>
                  </a:moveTo>
                  <a:cubicBezTo>
                    <a:pt x="15641" y="12564"/>
                    <a:pt x="15553" y="12607"/>
                    <a:pt x="15527" y="12607"/>
                  </a:cubicBezTo>
                  <a:cubicBezTo>
                    <a:pt x="15524" y="12607"/>
                    <a:pt x="15522" y="12607"/>
                    <a:pt x="15520" y="12605"/>
                  </a:cubicBezTo>
                  <a:lnTo>
                    <a:pt x="15738" y="12521"/>
                  </a:lnTo>
                  <a:close/>
                  <a:moveTo>
                    <a:pt x="16173" y="12726"/>
                  </a:moveTo>
                  <a:lnTo>
                    <a:pt x="16089" y="12763"/>
                  </a:lnTo>
                  <a:cubicBezTo>
                    <a:pt x="16089" y="12763"/>
                    <a:pt x="16125" y="12739"/>
                    <a:pt x="16173" y="12726"/>
                  </a:cubicBezTo>
                  <a:close/>
                  <a:moveTo>
                    <a:pt x="15501" y="12761"/>
                  </a:moveTo>
                  <a:cubicBezTo>
                    <a:pt x="15511" y="12761"/>
                    <a:pt x="15403" y="12815"/>
                    <a:pt x="15387" y="12823"/>
                  </a:cubicBezTo>
                  <a:lnTo>
                    <a:pt x="15351" y="12823"/>
                  </a:lnTo>
                  <a:cubicBezTo>
                    <a:pt x="15456" y="12777"/>
                    <a:pt x="15496" y="12761"/>
                    <a:pt x="15501" y="12761"/>
                  </a:cubicBezTo>
                  <a:close/>
                  <a:moveTo>
                    <a:pt x="16040" y="12702"/>
                  </a:moveTo>
                  <a:lnTo>
                    <a:pt x="15762" y="12835"/>
                  </a:lnTo>
                  <a:lnTo>
                    <a:pt x="15774" y="12823"/>
                  </a:lnTo>
                  <a:lnTo>
                    <a:pt x="16040" y="12702"/>
                  </a:lnTo>
                  <a:close/>
                  <a:moveTo>
                    <a:pt x="15798" y="13029"/>
                  </a:moveTo>
                  <a:lnTo>
                    <a:pt x="15798" y="13029"/>
                  </a:lnTo>
                  <a:cubicBezTo>
                    <a:pt x="15786" y="13041"/>
                    <a:pt x="15786" y="13041"/>
                    <a:pt x="15702" y="13077"/>
                  </a:cubicBezTo>
                  <a:lnTo>
                    <a:pt x="15629" y="13114"/>
                  </a:lnTo>
                  <a:lnTo>
                    <a:pt x="15798" y="13029"/>
                  </a:lnTo>
                  <a:close/>
                  <a:moveTo>
                    <a:pt x="16026" y="12872"/>
                  </a:moveTo>
                  <a:cubicBezTo>
                    <a:pt x="15835" y="12968"/>
                    <a:pt x="15587" y="13106"/>
                    <a:pt x="15508" y="13150"/>
                  </a:cubicBezTo>
                  <a:cubicBezTo>
                    <a:pt x="15714" y="13029"/>
                    <a:pt x="15581" y="13077"/>
                    <a:pt x="15932" y="12896"/>
                  </a:cubicBezTo>
                  <a:lnTo>
                    <a:pt x="16026" y="12872"/>
                  </a:lnTo>
                  <a:close/>
                  <a:moveTo>
                    <a:pt x="4333" y="20392"/>
                  </a:moveTo>
                  <a:cubicBezTo>
                    <a:pt x="4326" y="20397"/>
                    <a:pt x="4317" y="20402"/>
                    <a:pt x="4307" y="20408"/>
                  </a:cubicBezTo>
                  <a:cubicBezTo>
                    <a:pt x="4314" y="20404"/>
                    <a:pt x="4324" y="20399"/>
                    <a:pt x="4333" y="20392"/>
                  </a:cubicBezTo>
                  <a:close/>
                  <a:moveTo>
                    <a:pt x="3660" y="20797"/>
                  </a:moveTo>
                  <a:cubicBezTo>
                    <a:pt x="3653" y="20804"/>
                    <a:pt x="3647" y="20812"/>
                    <a:pt x="3641" y="20819"/>
                  </a:cubicBezTo>
                  <a:lnTo>
                    <a:pt x="3653" y="20807"/>
                  </a:lnTo>
                  <a:lnTo>
                    <a:pt x="3660" y="20797"/>
                  </a:lnTo>
                  <a:close/>
                  <a:moveTo>
                    <a:pt x="11976" y="19779"/>
                  </a:moveTo>
                  <a:lnTo>
                    <a:pt x="11927" y="21061"/>
                  </a:lnTo>
                  <a:lnTo>
                    <a:pt x="11915" y="21049"/>
                  </a:lnTo>
                  <a:cubicBezTo>
                    <a:pt x="11855" y="20638"/>
                    <a:pt x="11855" y="20154"/>
                    <a:pt x="11976" y="19779"/>
                  </a:cubicBezTo>
                  <a:close/>
                  <a:moveTo>
                    <a:pt x="6111" y="21717"/>
                  </a:moveTo>
                  <a:cubicBezTo>
                    <a:pt x="6121" y="21717"/>
                    <a:pt x="6098" y="21750"/>
                    <a:pt x="6061" y="21787"/>
                  </a:cubicBezTo>
                  <a:cubicBezTo>
                    <a:pt x="6065" y="21778"/>
                    <a:pt x="6064" y="21774"/>
                    <a:pt x="6060" y="21774"/>
                  </a:cubicBezTo>
                  <a:cubicBezTo>
                    <a:pt x="6052" y="21774"/>
                    <a:pt x="6035" y="21784"/>
                    <a:pt x="6012" y="21799"/>
                  </a:cubicBezTo>
                  <a:lnTo>
                    <a:pt x="6048" y="21763"/>
                  </a:lnTo>
                  <a:cubicBezTo>
                    <a:pt x="6086" y="21730"/>
                    <a:pt x="6105" y="21717"/>
                    <a:pt x="6111" y="21717"/>
                  </a:cubicBezTo>
                  <a:close/>
                  <a:moveTo>
                    <a:pt x="6061" y="21787"/>
                  </a:moveTo>
                  <a:cubicBezTo>
                    <a:pt x="6061" y="21799"/>
                    <a:pt x="6048" y="21823"/>
                    <a:pt x="6000" y="21884"/>
                  </a:cubicBezTo>
                  <a:cubicBezTo>
                    <a:pt x="5966" y="21914"/>
                    <a:pt x="5951" y="21927"/>
                    <a:pt x="5949" y="21927"/>
                  </a:cubicBezTo>
                  <a:cubicBezTo>
                    <a:pt x="5943" y="21927"/>
                    <a:pt x="6017" y="21848"/>
                    <a:pt x="6061" y="21787"/>
                  </a:cubicBezTo>
                  <a:close/>
                  <a:moveTo>
                    <a:pt x="6278" y="21956"/>
                  </a:moveTo>
                  <a:lnTo>
                    <a:pt x="6254" y="21980"/>
                  </a:lnTo>
                  <a:lnTo>
                    <a:pt x="6266" y="21956"/>
                  </a:lnTo>
                  <a:close/>
                  <a:moveTo>
                    <a:pt x="6302" y="21951"/>
                  </a:moveTo>
                  <a:cubicBezTo>
                    <a:pt x="6307" y="21951"/>
                    <a:pt x="6296" y="21963"/>
                    <a:pt x="6278" y="21980"/>
                  </a:cubicBezTo>
                  <a:lnTo>
                    <a:pt x="6290" y="21956"/>
                  </a:lnTo>
                  <a:cubicBezTo>
                    <a:pt x="6297" y="21953"/>
                    <a:pt x="6301" y="21951"/>
                    <a:pt x="6302" y="21951"/>
                  </a:cubicBezTo>
                  <a:close/>
                  <a:moveTo>
                    <a:pt x="6388" y="21962"/>
                  </a:moveTo>
                  <a:cubicBezTo>
                    <a:pt x="6371" y="21977"/>
                    <a:pt x="6340" y="22012"/>
                    <a:pt x="6315" y="22029"/>
                  </a:cubicBezTo>
                  <a:cubicBezTo>
                    <a:pt x="6339" y="22005"/>
                    <a:pt x="6363" y="21980"/>
                    <a:pt x="6351" y="21980"/>
                  </a:cubicBezTo>
                  <a:lnTo>
                    <a:pt x="6388" y="21962"/>
                  </a:lnTo>
                  <a:close/>
                  <a:moveTo>
                    <a:pt x="6308" y="21892"/>
                  </a:moveTo>
                  <a:cubicBezTo>
                    <a:pt x="6311" y="21892"/>
                    <a:pt x="6300" y="21903"/>
                    <a:pt x="6266" y="21932"/>
                  </a:cubicBezTo>
                  <a:cubicBezTo>
                    <a:pt x="6273" y="21926"/>
                    <a:pt x="6277" y="21924"/>
                    <a:pt x="6277" y="21924"/>
                  </a:cubicBezTo>
                  <a:cubicBezTo>
                    <a:pt x="6281" y="21924"/>
                    <a:pt x="6155" y="22034"/>
                    <a:pt x="6144" y="22034"/>
                  </a:cubicBezTo>
                  <a:cubicBezTo>
                    <a:pt x="6143" y="22034"/>
                    <a:pt x="6143" y="22032"/>
                    <a:pt x="6145" y="22029"/>
                  </a:cubicBezTo>
                  <a:lnTo>
                    <a:pt x="6145" y="22029"/>
                  </a:lnTo>
                  <a:cubicBezTo>
                    <a:pt x="6135" y="22034"/>
                    <a:pt x="6129" y="22037"/>
                    <a:pt x="6127" y="22037"/>
                  </a:cubicBezTo>
                  <a:cubicBezTo>
                    <a:pt x="6110" y="22037"/>
                    <a:pt x="6299" y="21892"/>
                    <a:pt x="6308" y="21892"/>
                  </a:cubicBezTo>
                  <a:close/>
                  <a:moveTo>
                    <a:pt x="3351" y="21993"/>
                  </a:moveTo>
                  <a:lnTo>
                    <a:pt x="3290" y="22053"/>
                  </a:lnTo>
                  <a:cubicBezTo>
                    <a:pt x="3290" y="22041"/>
                    <a:pt x="3315" y="22029"/>
                    <a:pt x="3351" y="21993"/>
                  </a:cubicBezTo>
                  <a:close/>
                  <a:moveTo>
                    <a:pt x="6871" y="21859"/>
                  </a:moveTo>
                  <a:lnTo>
                    <a:pt x="6871" y="21859"/>
                  </a:lnTo>
                  <a:cubicBezTo>
                    <a:pt x="6811" y="21908"/>
                    <a:pt x="6750" y="21980"/>
                    <a:pt x="6653" y="22065"/>
                  </a:cubicBezTo>
                  <a:cubicBezTo>
                    <a:pt x="6705" y="22005"/>
                    <a:pt x="6720" y="21981"/>
                    <a:pt x="6707" y="21981"/>
                  </a:cubicBezTo>
                  <a:cubicBezTo>
                    <a:pt x="6702" y="21981"/>
                    <a:pt x="6692" y="21985"/>
                    <a:pt x="6677" y="21993"/>
                  </a:cubicBezTo>
                  <a:cubicBezTo>
                    <a:pt x="6762" y="21932"/>
                    <a:pt x="6847" y="21872"/>
                    <a:pt x="6871" y="21859"/>
                  </a:cubicBezTo>
                  <a:close/>
                  <a:moveTo>
                    <a:pt x="6448" y="22005"/>
                  </a:moveTo>
                  <a:lnTo>
                    <a:pt x="6327" y="22126"/>
                  </a:lnTo>
                  <a:lnTo>
                    <a:pt x="6363" y="22065"/>
                  </a:lnTo>
                  <a:lnTo>
                    <a:pt x="6448" y="22005"/>
                  </a:lnTo>
                  <a:close/>
                  <a:moveTo>
                    <a:pt x="6520" y="22005"/>
                  </a:moveTo>
                  <a:lnTo>
                    <a:pt x="6363" y="22138"/>
                  </a:lnTo>
                  <a:lnTo>
                    <a:pt x="6290" y="22186"/>
                  </a:lnTo>
                  <a:lnTo>
                    <a:pt x="6520" y="22005"/>
                  </a:lnTo>
                  <a:close/>
                  <a:moveTo>
                    <a:pt x="6495" y="22116"/>
                  </a:moveTo>
                  <a:cubicBezTo>
                    <a:pt x="6498" y="22116"/>
                    <a:pt x="6451" y="22169"/>
                    <a:pt x="6411" y="22198"/>
                  </a:cubicBezTo>
                  <a:cubicBezTo>
                    <a:pt x="6436" y="22174"/>
                    <a:pt x="6460" y="22150"/>
                    <a:pt x="6484" y="22126"/>
                  </a:cubicBezTo>
                  <a:cubicBezTo>
                    <a:pt x="6491" y="22119"/>
                    <a:pt x="6494" y="22116"/>
                    <a:pt x="6495" y="22116"/>
                  </a:cubicBezTo>
                  <a:close/>
                  <a:moveTo>
                    <a:pt x="6497" y="22236"/>
                  </a:moveTo>
                  <a:cubicBezTo>
                    <a:pt x="6498" y="22236"/>
                    <a:pt x="6495" y="22242"/>
                    <a:pt x="6484" y="22259"/>
                  </a:cubicBezTo>
                  <a:lnTo>
                    <a:pt x="6472" y="22259"/>
                  </a:lnTo>
                  <a:cubicBezTo>
                    <a:pt x="6485" y="22245"/>
                    <a:pt x="6495" y="22236"/>
                    <a:pt x="6497" y="22236"/>
                  </a:cubicBezTo>
                  <a:close/>
                  <a:moveTo>
                    <a:pt x="6750" y="22138"/>
                  </a:moveTo>
                  <a:cubicBezTo>
                    <a:pt x="6677" y="22198"/>
                    <a:pt x="6653" y="22234"/>
                    <a:pt x="6617" y="22271"/>
                  </a:cubicBezTo>
                  <a:lnTo>
                    <a:pt x="6557" y="22319"/>
                  </a:lnTo>
                  <a:cubicBezTo>
                    <a:pt x="6617" y="22259"/>
                    <a:pt x="6702" y="22174"/>
                    <a:pt x="6750" y="22138"/>
                  </a:cubicBezTo>
                  <a:close/>
                  <a:moveTo>
                    <a:pt x="6883" y="22150"/>
                  </a:moveTo>
                  <a:lnTo>
                    <a:pt x="6883" y="22150"/>
                  </a:lnTo>
                  <a:cubicBezTo>
                    <a:pt x="6835" y="22174"/>
                    <a:pt x="6835" y="22198"/>
                    <a:pt x="6786" y="22247"/>
                  </a:cubicBezTo>
                  <a:lnTo>
                    <a:pt x="6690" y="22319"/>
                  </a:lnTo>
                  <a:cubicBezTo>
                    <a:pt x="6774" y="22222"/>
                    <a:pt x="6823" y="22174"/>
                    <a:pt x="6883" y="22150"/>
                  </a:cubicBezTo>
                  <a:close/>
                  <a:moveTo>
                    <a:pt x="6472" y="22259"/>
                  </a:moveTo>
                  <a:lnTo>
                    <a:pt x="6436" y="22295"/>
                  </a:lnTo>
                  <a:lnTo>
                    <a:pt x="6448" y="22295"/>
                  </a:lnTo>
                  <a:cubicBezTo>
                    <a:pt x="6436" y="22301"/>
                    <a:pt x="6430" y="22304"/>
                    <a:pt x="6428" y="22304"/>
                  </a:cubicBezTo>
                  <a:cubicBezTo>
                    <a:pt x="6426" y="22304"/>
                    <a:pt x="6430" y="22301"/>
                    <a:pt x="6436" y="22295"/>
                  </a:cubicBezTo>
                  <a:lnTo>
                    <a:pt x="6436" y="22295"/>
                  </a:lnTo>
                  <a:cubicBezTo>
                    <a:pt x="6411" y="22307"/>
                    <a:pt x="6399" y="22319"/>
                    <a:pt x="6375" y="22331"/>
                  </a:cubicBezTo>
                  <a:cubicBezTo>
                    <a:pt x="6411" y="22307"/>
                    <a:pt x="6448" y="22271"/>
                    <a:pt x="6472" y="22259"/>
                  </a:cubicBezTo>
                  <a:close/>
                  <a:moveTo>
                    <a:pt x="6593" y="22198"/>
                  </a:moveTo>
                  <a:lnTo>
                    <a:pt x="6593" y="22198"/>
                  </a:lnTo>
                  <a:cubicBezTo>
                    <a:pt x="6569" y="22234"/>
                    <a:pt x="6496" y="22307"/>
                    <a:pt x="6460" y="22343"/>
                  </a:cubicBezTo>
                  <a:lnTo>
                    <a:pt x="6460" y="22331"/>
                  </a:lnTo>
                  <a:lnTo>
                    <a:pt x="6593" y="22198"/>
                  </a:lnTo>
                  <a:close/>
                  <a:moveTo>
                    <a:pt x="6816" y="22275"/>
                  </a:moveTo>
                  <a:cubicBezTo>
                    <a:pt x="6819" y="22275"/>
                    <a:pt x="6794" y="22307"/>
                    <a:pt x="6786" y="22307"/>
                  </a:cubicBezTo>
                  <a:lnTo>
                    <a:pt x="6762" y="22331"/>
                  </a:lnTo>
                  <a:cubicBezTo>
                    <a:pt x="6728" y="22343"/>
                    <a:pt x="6710" y="22354"/>
                    <a:pt x="6709" y="22354"/>
                  </a:cubicBezTo>
                  <a:cubicBezTo>
                    <a:pt x="6708" y="22354"/>
                    <a:pt x="6729" y="22340"/>
                    <a:pt x="6774" y="22295"/>
                  </a:cubicBezTo>
                  <a:lnTo>
                    <a:pt x="6786" y="22307"/>
                  </a:lnTo>
                  <a:cubicBezTo>
                    <a:pt x="6807" y="22283"/>
                    <a:pt x="6815" y="22275"/>
                    <a:pt x="6816" y="22275"/>
                  </a:cubicBezTo>
                  <a:close/>
                  <a:moveTo>
                    <a:pt x="6557" y="22319"/>
                  </a:moveTo>
                  <a:cubicBezTo>
                    <a:pt x="6519" y="22357"/>
                    <a:pt x="6481" y="22387"/>
                    <a:pt x="6466" y="22387"/>
                  </a:cubicBezTo>
                  <a:cubicBezTo>
                    <a:pt x="6462" y="22387"/>
                    <a:pt x="6460" y="22385"/>
                    <a:pt x="6460" y="22380"/>
                  </a:cubicBezTo>
                  <a:lnTo>
                    <a:pt x="6557" y="22319"/>
                  </a:lnTo>
                  <a:close/>
                  <a:moveTo>
                    <a:pt x="4524" y="22368"/>
                  </a:moveTo>
                  <a:lnTo>
                    <a:pt x="4524" y="22368"/>
                  </a:lnTo>
                  <a:cubicBezTo>
                    <a:pt x="4511" y="22376"/>
                    <a:pt x="4494" y="22391"/>
                    <a:pt x="4472" y="22410"/>
                  </a:cubicBezTo>
                  <a:lnTo>
                    <a:pt x="4472" y="22410"/>
                  </a:lnTo>
                  <a:lnTo>
                    <a:pt x="4524" y="22368"/>
                  </a:lnTo>
                  <a:close/>
                  <a:moveTo>
                    <a:pt x="6571" y="22430"/>
                  </a:moveTo>
                  <a:cubicBezTo>
                    <a:pt x="6562" y="22437"/>
                    <a:pt x="6556" y="22442"/>
                    <a:pt x="6556" y="22442"/>
                  </a:cubicBezTo>
                  <a:cubicBezTo>
                    <a:pt x="6555" y="22442"/>
                    <a:pt x="6556" y="22441"/>
                    <a:pt x="6557" y="22439"/>
                  </a:cubicBezTo>
                  <a:lnTo>
                    <a:pt x="6557" y="22439"/>
                  </a:lnTo>
                  <a:lnTo>
                    <a:pt x="6571" y="22430"/>
                  </a:lnTo>
                  <a:close/>
                  <a:moveTo>
                    <a:pt x="5286" y="22162"/>
                  </a:moveTo>
                  <a:lnTo>
                    <a:pt x="4960" y="22464"/>
                  </a:lnTo>
                  <a:lnTo>
                    <a:pt x="4948" y="22464"/>
                  </a:lnTo>
                  <a:lnTo>
                    <a:pt x="5286" y="22162"/>
                  </a:lnTo>
                  <a:close/>
                  <a:moveTo>
                    <a:pt x="6571" y="22420"/>
                  </a:moveTo>
                  <a:cubicBezTo>
                    <a:pt x="6573" y="22420"/>
                    <a:pt x="6571" y="22423"/>
                    <a:pt x="6568" y="22428"/>
                  </a:cubicBezTo>
                  <a:lnTo>
                    <a:pt x="6568" y="22428"/>
                  </a:lnTo>
                  <a:cubicBezTo>
                    <a:pt x="6560" y="22434"/>
                    <a:pt x="6554" y="22440"/>
                    <a:pt x="6548" y="22446"/>
                  </a:cubicBezTo>
                  <a:lnTo>
                    <a:pt x="6548" y="22446"/>
                  </a:lnTo>
                  <a:lnTo>
                    <a:pt x="6520" y="22464"/>
                  </a:lnTo>
                  <a:cubicBezTo>
                    <a:pt x="6553" y="22432"/>
                    <a:pt x="6568" y="22420"/>
                    <a:pt x="6571" y="22420"/>
                  </a:cubicBezTo>
                  <a:close/>
                  <a:moveTo>
                    <a:pt x="3133" y="22368"/>
                  </a:moveTo>
                  <a:cubicBezTo>
                    <a:pt x="3133" y="22380"/>
                    <a:pt x="3133" y="22380"/>
                    <a:pt x="3073" y="22440"/>
                  </a:cubicBezTo>
                  <a:lnTo>
                    <a:pt x="3024" y="22476"/>
                  </a:lnTo>
                  <a:lnTo>
                    <a:pt x="3133" y="22368"/>
                  </a:lnTo>
                  <a:close/>
                  <a:moveTo>
                    <a:pt x="5968" y="22399"/>
                  </a:moveTo>
                  <a:cubicBezTo>
                    <a:pt x="5977" y="22399"/>
                    <a:pt x="5954" y="22427"/>
                    <a:pt x="5855" y="22513"/>
                  </a:cubicBezTo>
                  <a:cubicBezTo>
                    <a:pt x="5869" y="22506"/>
                    <a:pt x="5896" y="22486"/>
                    <a:pt x="5901" y="22486"/>
                  </a:cubicBezTo>
                  <a:cubicBezTo>
                    <a:pt x="5904" y="22486"/>
                    <a:pt x="5897" y="22495"/>
                    <a:pt x="5867" y="22525"/>
                  </a:cubicBezTo>
                  <a:lnTo>
                    <a:pt x="5855" y="22513"/>
                  </a:lnTo>
                  <a:lnTo>
                    <a:pt x="5855" y="22525"/>
                  </a:lnTo>
                  <a:cubicBezTo>
                    <a:pt x="5842" y="22529"/>
                    <a:pt x="5827" y="22535"/>
                    <a:pt x="5820" y="22535"/>
                  </a:cubicBezTo>
                  <a:cubicBezTo>
                    <a:pt x="5807" y="22535"/>
                    <a:pt x="5819" y="22517"/>
                    <a:pt x="5903" y="22440"/>
                  </a:cubicBezTo>
                  <a:cubicBezTo>
                    <a:pt x="5931" y="22418"/>
                    <a:pt x="5961" y="22399"/>
                    <a:pt x="5968" y="22399"/>
                  </a:cubicBezTo>
                  <a:close/>
                  <a:moveTo>
                    <a:pt x="3275" y="22176"/>
                  </a:moveTo>
                  <a:cubicBezTo>
                    <a:pt x="3145" y="22306"/>
                    <a:pt x="2988" y="22485"/>
                    <a:pt x="2927" y="22537"/>
                  </a:cubicBezTo>
                  <a:cubicBezTo>
                    <a:pt x="3073" y="22380"/>
                    <a:pt x="2964" y="22452"/>
                    <a:pt x="3206" y="22210"/>
                  </a:cubicBezTo>
                  <a:lnTo>
                    <a:pt x="3275" y="22176"/>
                  </a:lnTo>
                  <a:close/>
                  <a:moveTo>
                    <a:pt x="6411" y="22428"/>
                  </a:moveTo>
                  <a:cubicBezTo>
                    <a:pt x="6363" y="22464"/>
                    <a:pt x="6315" y="22513"/>
                    <a:pt x="6278" y="22549"/>
                  </a:cubicBezTo>
                  <a:lnTo>
                    <a:pt x="6302" y="22501"/>
                  </a:lnTo>
                  <a:lnTo>
                    <a:pt x="6254" y="22537"/>
                  </a:lnTo>
                  <a:lnTo>
                    <a:pt x="6254" y="22537"/>
                  </a:lnTo>
                  <a:lnTo>
                    <a:pt x="6302" y="22488"/>
                  </a:lnTo>
                  <a:lnTo>
                    <a:pt x="6302" y="22501"/>
                  </a:lnTo>
                  <a:lnTo>
                    <a:pt x="6411" y="22428"/>
                  </a:lnTo>
                  <a:close/>
                  <a:moveTo>
                    <a:pt x="6605" y="22416"/>
                  </a:moveTo>
                  <a:cubicBezTo>
                    <a:pt x="6665" y="22416"/>
                    <a:pt x="6508" y="22573"/>
                    <a:pt x="6448" y="22573"/>
                  </a:cubicBezTo>
                  <a:cubicBezTo>
                    <a:pt x="6544" y="22513"/>
                    <a:pt x="6569" y="22476"/>
                    <a:pt x="6605" y="22416"/>
                  </a:cubicBezTo>
                  <a:close/>
                  <a:moveTo>
                    <a:pt x="5407" y="22488"/>
                  </a:moveTo>
                  <a:lnTo>
                    <a:pt x="5407" y="22488"/>
                  </a:lnTo>
                  <a:cubicBezTo>
                    <a:pt x="5359" y="22537"/>
                    <a:pt x="5335" y="22549"/>
                    <a:pt x="5286" y="22585"/>
                  </a:cubicBezTo>
                  <a:cubicBezTo>
                    <a:pt x="5283" y="22587"/>
                    <a:pt x="5281" y="22588"/>
                    <a:pt x="5280" y="22588"/>
                  </a:cubicBezTo>
                  <a:cubicBezTo>
                    <a:pt x="5272" y="22588"/>
                    <a:pt x="5305" y="22555"/>
                    <a:pt x="5347" y="22513"/>
                  </a:cubicBezTo>
                  <a:lnTo>
                    <a:pt x="5407" y="22488"/>
                  </a:lnTo>
                  <a:close/>
                  <a:moveTo>
                    <a:pt x="6460" y="22077"/>
                  </a:moveTo>
                  <a:cubicBezTo>
                    <a:pt x="6375" y="22174"/>
                    <a:pt x="6327" y="22234"/>
                    <a:pt x="6302" y="22259"/>
                  </a:cubicBezTo>
                  <a:lnTo>
                    <a:pt x="6400" y="22215"/>
                  </a:lnTo>
                  <a:lnTo>
                    <a:pt x="6400" y="22215"/>
                  </a:lnTo>
                  <a:cubicBezTo>
                    <a:pt x="6383" y="22242"/>
                    <a:pt x="6373" y="22261"/>
                    <a:pt x="6363" y="22271"/>
                  </a:cubicBezTo>
                  <a:cubicBezTo>
                    <a:pt x="6375" y="22271"/>
                    <a:pt x="6387" y="22271"/>
                    <a:pt x="6460" y="22222"/>
                  </a:cubicBezTo>
                  <a:lnTo>
                    <a:pt x="6460" y="22222"/>
                  </a:lnTo>
                  <a:cubicBezTo>
                    <a:pt x="6472" y="22234"/>
                    <a:pt x="6387" y="22295"/>
                    <a:pt x="6339" y="22343"/>
                  </a:cubicBezTo>
                  <a:lnTo>
                    <a:pt x="6375" y="22331"/>
                  </a:lnTo>
                  <a:lnTo>
                    <a:pt x="6375" y="22331"/>
                  </a:lnTo>
                  <a:cubicBezTo>
                    <a:pt x="6349" y="22357"/>
                    <a:pt x="6323" y="22377"/>
                    <a:pt x="6315" y="22377"/>
                  </a:cubicBezTo>
                  <a:cubicBezTo>
                    <a:pt x="6312" y="22377"/>
                    <a:pt x="6311" y="22374"/>
                    <a:pt x="6315" y="22368"/>
                  </a:cubicBezTo>
                  <a:cubicBezTo>
                    <a:pt x="6315" y="22368"/>
                    <a:pt x="6327" y="22355"/>
                    <a:pt x="6339" y="22343"/>
                  </a:cubicBezTo>
                  <a:cubicBezTo>
                    <a:pt x="6339" y="22331"/>
                    <a:pt x="6339" y="22307"/>
                    <a:pt x="6363" y="22271"/>
                  </a:cubicBezTo>
                  <a:cubicBezTo>
                    <a:pt x="6351" y="22271"/>
                    <a:pt x="6339" y="22283"/>
                    <a:pt x="6315" y="22295"/>
                  </a:cubicBezTo>
                  <a:cubicBezTo>
                    <a:pt x="6254" y="22392"/>
                    <a:pt x="6109" y="22452"/>
                    <a:pt x="6169" y="22452"/>
                  </a:cubicBezTo>
                  <a:cubicBezTo>
                    <a:pt x="6097" y="22501"/>
                    <a:pt x="6000" y="22597"/>
                    <a:pt x="5976" y="22597"/>
                  </a:cubicBezTo>
                  <a:cubicBezTo>
                    <a:pt x="6109" y="22452"/>
                    <a:pt x="6182" y="22404"/>
                    <a:pt x="6327" y="22283"/>
                  </a:cubicBezTo>
                  <a:cubicBezTo>
                    <a:pt x="6302" y="22283"/>
                    <a:pt x="6290" y="22283"/>
                    <a:pt x="6302" y="22259"/>
                  </a:cubicBezTo>
                  <a:lnTo>
                    <a:pt x="6302" y="22259"/>
                  </a:lnTo>
                  <a:lnTo>
                    <a:pt x="6290" y="22271"/>
                  </a:lnTo>
                  <a:lnTo>
                    <a:pt x="6302" y="22247"/>
                  </a:lnTo>
                  <a:lnTo>
                    <a:pt x="6302" y="22210"/>
                  </a:lnTo>
                  <a:lnTo>
                    <a:pt x="6278" y="22222"/>
                  </a:lnTo>
                  <a:lnTo>
                    <a:pt x="6278" y="22222"/>
                  </a:lnTo>
                  <a:lnTo>
                    <a:pt x="6302" y="22198"/>
                  </a:lnTo>
                  <a:lnTo>
                    <a:pt x="6302" y="22210"/>
                  </a:lnTo>
                  <a:cubicBezTo>
                    <a:pt x="6339" y="22162"/>
                    <a:pt x="6387" y="22126"/>
                    <a:pt x="6460" y="22077"/>
                  </a:cubicBezTo>
                  <a:close/>
                  <a:moveTo>
                    <a:pt x="6944" y="22561"/>
                  </a:moveTo>
                  <a:cubicBezTo>
                    <a:pt x="6921" y="22584"/>
                    <a:pt x="6788" y="22695"/>
                    <a:pt x="6786" y="22695"/>
                  </a:cubicBezTo>
                  <a:cubicBezTo>
                    <a:pt x="6786" y="22695"/>
                    <a:pt x="6786" y="22695"/>
                    <a:pt x="6786" y="22694"/>
                  </a:cubicBezTo>
                  <a:lnTo>
                    <a:pt x="6786" y="22694"/>
                  </a:lnTo>
                  <a:cubicBezTo>
                    <a:pt x="6783" y="22698"/>
                    <a:pt x="6781" y="22700"/>
                    <a:pt x="6781" y="22700"/>
                  </a:cubicBezTo>
                  <a:cubicBezTo>
                    <a:pt x="6779" y="22700"/>
                    <a:pt x="6900" y="22572"/>
                    <a:pt x="6944" y="22561"/>
                  </a:cubicBezTo>
                  <a:close/>
                  <a:moveTo>
                    <a:pt x="4464" y="22247"/>
                  </a:moveTo>
                  <a:lnTo>
                    <a:pt x="4077" y="22622"/>
                  </a:lnTo>
                  <a:cubicBezTo>
                    <a:pt x="4087" y="22607"/>
                    <a:pt x="4094" y="22594"/>
                    <a:pt x="4088" y="22594"/>
                  </a:cubicBezTo>
                  <a:cubicBezTo>
                    <a:pt x="4078" y="22594"/>
                    <a:pt x="4039" y="22621"/>
                    <a:pt x="3932" y="22706"/>
                  </a:cubicBezTo>
                  <a:lnTo>
                    <a:pt x="4464" y="22247"/>
                  </a:lnTo>
                  <a:close/>
                  <a:moveTo>
                    <a:pt x="5556" y="22649"/>
                  </a:moveTo>
                  <a:cubicBezTo>
                    <a:pt x="5564" y="22649"/>
                    <a:pt x="5552" y="22674"/>
                    <a:pt x="5552" y="22682"/>
                  </a:cubicBezTo>
                  <a:cubicBezTo>
                    <a:pt x="5567" y="22668"/>
                    <a:pt x="5577" y="22662"/>
                    <a:pt x="5583" y="22662"/>
                  </a:cubicBezTo>
                  <a:cubicBezTo>
                    <a:pt x="5587" y="22662"/>
                    <a:pt x="5589" y="22665"/>
                    <a:pt x="5589" y="22670"/>
                  </a:cubicBezTo>
                  <a:cubicBezTo>
                    <a:pt x="5565" y="22682"/>
                    <a:pt x="5552" y="22682"/>
                    <a:pt x="5552" y="22682"/>
                  </a:cubicBezTo>
                  <a:cubicBezTo>
                    <a:pt x="5540" y="22682"/>
                    <a:pt x="5516" y="22694"/>
                    <a:pt x="5492" y="22730"/>
                  </a:cubicBezTo>
                  <a:lnTo>
                    <a:pt x="5528" y="22670"/>
                  </a:lnTo>
                  <a:cubicBezTo>
                    <a:pt x="5544" y="22654"/>
                    <a:pt x="5552" y="22649"/>
                    <a:pt x="5556" y="22649"/>
                  </a:cubicBezTo>
                  <a:close/>
                  <a:moveTo>
                    <a:pt x="6351" y="22549"/>
                  </a:moveTo>
                  <a:lnTo>
                    <a:pt x="6351" y="22549"/>
                  </a:lnTo>
                  <a:cubicBezTo>
                    <a:pt x="6230" y="22646"/>
                    <a:pt x="6169" y="22718"/>
                    <a:pt x="6061" y="22791"/>
                  </a:cubicBezTo>
                  <a:cubicBezTo>
                    <a:pt x="6169" y="22670"/>
                    <a:pt x="6266" y="22609"/>
                    <a:pt x="6351" y="22549"/>
                  </a:cubicBezTo>
                  <a:close/>
                  <a:moveTo>
                    <a:pt x="6036" y="22658"/>
                  </a:moveTo>
                  <a:lnTo>
                    <a:pt x="6036" y="22658"/>
                  </a:lnTo>
                  <a:cubicBezTo>
                    <a:pt x="5996" y="22698"/>
                    <a:pt x="5931" y="22763"/>
                    <a:pt x="5917" y="22763"/>
                  </a:cubicBezTo>
                  <a:cubicBezTo>
                    <a:pt x="5914" y="22763"/>
                    <a:pt x="5913" y="22761"/>
                    <a:pt x="5915" y="22755"/>
                  </a:cubicBezTo>
                  <a:lnTo>
                    <a:pt x="5915" y="22755"/>
                  </a:lnTo>
                  <a:lnTo>
                    <a:pt x="5843" y="22827"/>
                  </a:lnTo>
                  <a:lnTo>
                    <a:pt x="5952" y="22694"/>
                  </a:lnTo>
                  <a:lnTo>
                    <a:pt x="6036" y="22658"/>
                  </a:lnTo>
                  <a:close/>
                  <a:moveTo>
                    <a:pt x="5637" y="22694"/>
                  </a:moveTo>
                  <a:lnTo>
                    <a:pt x="5468" y="22851"/>
                  </a:lnTo>
                  <a:lnTo>
                    <a:pt x="5468" y="22851"/>
                  </a:lnTo>
                  <a:lnTo>
                    <a:pt x="5492" y="22815"/>
                  </a:lnTo>
                  <a:lnTo>
                    <a:pt x="5637" y="22694"/>
                  </a:lnTo>
                  <a:close/>
                  <a:moveTo>
                    <a:pt x="5444" y="22815"/>
                  </a:moveTo>
                  <a:lnTo>
                    <a:pt x="5432" y="22839"/>
                  </a:lnTo>
                  <a:lnTo>
                    <a:pt x="5407" y="22876"/>
                  </a:lnTo>
                  <a:lnTo>
                    <a:pt x="5444" y="22815"/>
                  </a:lnTo>
                  <a:close/>
                  <a:moveTo>
                    <a:pt x="6460" y="22779"/>
                  </a:moveTo>
                  <a:lnTo>
                    <a:pt x="6266" y="22936"/>
                  </a:lnTo>
                  <a:lnTo>
                    <a:pt x="6266" y="22936"/>
                  </a:lnTo>
                  <a:lnTo>
                    <a:pt x="6315" y="22888"/>
                  </a:lnTo>
                  <a:cubicBezTo>
                    <a:pt x="6328" y="22872"/>
                    <a:pt x="6329" y="22867"/>
                    <a:pt x="6324" y="22867"/>
                  </a:cubicBezTo>
                  <a:cubicBezTo>
                    <a:pt x="6310" y="22867"/>
                    <a:pt x="6253" y="22903"/>
                    <a:pt x="6239" y="22903"/>
                  </a:cubicBezTo>
                  <a:cubicBezTo>
                    <a:pt x="6229" y="22903"/>
                    <a:pt x="6244" y="22881"/>
                    <a:pt x="6327" y="22803"/>
                  </a:cubicBezTo>
                  <a:lnTo>
                    <a:pt x="6327" y="22803"/>
                  </a:lnTo>
                  <a:cubicBezTo>
                    <a:pt x="6310" y="22823"/>
                    <a:pt x="6309" y="22830"/>
                    <a:pt x="6317" y="22830"/>
                  </a:cubicBezTo>
                  <a:cubicBezTo>
                    <a:pt x="6338" y="22830"/>
                    <a:pt x="6425" y="22779"/>
                    <a:pt x="6460" y="22779"/>
                  </a:cubicBezTo>
                  <a:close/>
                  <a:moveTo>
                    <a:pt x="6448" y="22839"/>
                  </a:moveTo>
                  <a:lnTo>
                    <a:pt x="6399" y="22888"/>
                  </a:lnTo>
                  <a:lnTo>
                    <a:pt x="6302" y="22948"/>
                  </a:lnTo>
                  <a:lnTo>
                    <a:pt x="6448" y="22839"/>
                  </a:lnTo>
                  <a:close/>
                  <a:moveTo>
                    <a:pt x="5649" y="22876"/>
                  </a:moveTo>
                  <a:lnTo>
                    <a:pt x="5577" y="22948"/>
                  </a:lnTo>
                  <a:cubicBezTo>
                    <a:pt x="5565" y="22954"/>
                    <a:pt x="5562" y="22954"/>
                    <a:pt x="5559" y="22954"/>
                  </a:cubicBezTo>
                  <a:cubicBezTo>
                    <a:pt x="5556" y="22954"/>
                    <a:pt x="5552" y="22954"/>
                    <a:pt x="5540" y="22960"/>
                  </a:cubicBezTo>
                  <a:cubicBezTo>
                    <a:pt x="5565" y="22924"/>
                    <a:pt x="5637" y="22876"/>
                    <a:pt x="5649" y="22876"/>
                  </a:cubicBezTo>
                  <a:close/>
                  <a:moveTo>
                    <a:pt x="4500" y="22912"/>
                  </a:moveTo>
                  <a:cubicBezTo>
                    <a:pt x="4476" y="22948"/>
                    <a:pt x="4440" y="22972"/>
                    <a:pt x="4427" y="22997"/>
                  </a:cubicBezTo>
                  <a:cubicBezTo>
                    <a:pt x="4427" y="22984"/>
                    <a:pt x="4464" y="22948"/>
                    <a:pt x="4500" y="22912"/>
                  </a:cubicBezTo>
                  <a:close/>
                  <a:moveTo>
                    <a:pt x="4234" y="22767"/>
                  </a:moveTo>
                  <a:lnTo>
                    <a:pt x="4234" y="22767"/>
                  </a:lnTo>
                  <a:cubicBezTo>
                    <a:pt x="4161" y="22815"/>
                    <a:pt x="4173" y="22839"/>
                    <a:pt x="4089" y="22912"/>
                  </a:cubicBezTo>
                  <a:cubicBezTo>
                    <a:pt x="4104" y="22893"/>
                    <a:pt x="4108" y="22885"/>
                    <a:pt x="4105" y="22885"/>
                  </a:cubicBezTo>
                  <a:cubicBezTo>
                    <a:pt x="4093" y="22885"/>
                    <a:pt x="3972" y="23001"/>
                    <a:pt x="3960" y="23001"/>
                  </a:cubicBezTo>
                  <a:cubicBezTo>
                    <a:pt x="3957" y="23001"/>
                    <a:pt x="3959" y="22996"/>
                    <a:pt x="3968" y="22984"/>
                  </a:cubicBezTo>
                  <a:cubicBezTo>
                    <a:pt x="4186" y="22779"/>
                    <a:pt x="4137" y="22827"/>
                    <a:pt x="4234" y="22767"/>
                  </a:cubicBezTo>
                  <a:close/>
                  <a:moveTo>
                    <a:pt x="5129" y="22827"/>
                  </a:moveTo>
                  <a:lnTo>
                    <a:pt x="5129" y="22827"/>
                  </a:lnTo>
                  <a:cubicBezTo>
                    <a:pt x="5081" y="22876"/>
                    <a:pt x="5044" y="22912"/>
                    <a:pt x="5008" y="22948"/>
                  </a:cubicBezTo>
                  <a:lnTo>
                    <a:pt x="4923" y="23009"/>
                  </a:lnTo>
                  <a:lnTo>
                    <a:pt x="4923" y="23009"/>
                  </a:lnTo>
                  <a:lnTo>
                    <a:pt x="5129" y="22827"/>
                  </a:lnTo>
                  <a:close/>
                  <a:moveTo>
                    <a:pt x="6269" y="22231"/>
                  </a:moveTo>
                  <a:lnTo>
                    <a:pt x="6269" y="22231"/>
                  </a:lnTo>
                  <a:cubicBezTo>
                    <a:pt x="6038" y="22462"/>
                    <a:pt x="5636" y="22852"/>
                    <a:pt x="5528" y="22936"/>
                  </a:cubicBezTo>
                  <a:cubicBezTo>
                    <a:pt x="5572" y="22884"/>
                    <a:pt x="5582" y="22863"/>
                    <a:pt x="5573" y="22863"/>
                  </a:cubicBezTo>
                  <a:cubicBezTo>
                    <a:pt x="5556" y="22863"/>
                    <a:pt x="5473" y="22931"/>
                    <a:pt x="5395" y="23009"/>
                  </a:cubicBezTo>
                  <a:lnTo>
                    <a:pt x="5395" y="23009"/>
                  </a:lnTo>
                  <a:cubicBezTo>
                    <a:pt x="5419" y="22972"/>
                    <a:pt x="5480" y="22924"/>
                    <a:pt x="5516" y="22888"/>
                  </a:cubicBezTo>
                  <a:lnTo>
                    <a:pt x="5516" y="22888"/>
                  </a:lnTo>
                  <a:lnTo>
                    <a:pt x="5419" y="22948"/>
                  </a:lnTo>
                  <a:cubicBezTo>
                    <a:pt x="5649" y="22730"/>
                    <a:pt x="5758" y="22694"/>
                    <a:pt x="5903" y="22537"/>
                  </a:cubicBezTo>
                  <a:lnTo>
                    <a:pt x="5903" y="22537"/>
                  </a:lnTo>
                  <a:cubicBezTo>
                    <a:pt x="5854" y="22596"/>
                    <a:pt x="5773" y="22671"/>
                    <a:pt x="5790" y="22671"/>
                  </a:cubicBezTo>
                  <a:cubicBezTo>
                    <a:pt x="5794" y="22671"/>
                    <a:pt x="5803" y="22667"/>
                    <a:pt x="5819" y="22658"/>
                  </a:cubicBezTo>
                  <a:cubicBezTo>
                    <a:pt x="5940" y="22561"/>
                    <a:pt x="6012" y="22452"/>
                    <a:pt x="6073" y="22380"/>
                  </a:cubicBezTo>
                  <a:cubicBezTo>
                    <a:pt x="6165" y="22334"/>
                    <a:pt x="6213" y="22288"/>
                    <a:pt x="6269" y="22231"/>
                  </a:cubicBezTo>
                  <a:close/>
                  <a:moveTo>
                    <a:pt x="5092" y="22732"/>
                  </a:moveTo>
                  <a:cubicBezTo>
                    <a:pt x="5102" y="22732"/>
                    <a:pt x="5083" y="22757"/>
                    <a:pt x="5008" y="22827"/>
                  </a:cubicBezTo>
                  <a:cubicBezTo>
                    <a:pt x="4923" y="22900"/>
                    <a:pt x="4851" y="22924"/>
                    <a:pt x="4730" y="23033"/>
                  </a:cubicBezTo>
                  <a:cubicBezTo>
                    <a:pt x="4948" y="22815"/>
                    <a:pt x="4815" y="22997"/>
                    <a:pt x="4984" y="22803"/>
                  </a:cubicBezTo>
                  <a:cubicBezTo>
                    <a:pt x="4983" y="22803"/>
                    <a:pt x="4981" y="22804"/>
                    <a:pt x="4978" y="22805"/>
                  </a:cubicBezTo>
                  <a:lnTo>
                    <a:pt x="4978" y="22805"/>
                  </a:lnTo>
                  <a:cubicBezTo>
                    <a:pt x="5026" y="22768"/>
                    <a:pt x="5080" y="22732"/>
                    <a:pt x="5092" y="22732"/>
                  </a:cubicBezTo>
                  <a:close/>
                  <a:moveTo>
                    <a:pt x="6121" y="22670"/>
                  </a:moveTo>
                  <a:cubicBezTo>
                    <a:pt x="6073" y="22730"/>
                    <a:pt x="5964" y="22851"/>
                    <a:pt x="5927" y="22888"/>
                  </a:cubicBezTo>
                  <a:lnTo>
                    <a:pt x="5952" y="22876"/>
                  </a:lnTo>
                  <a:lnTo>
                    <a:pt x="5952" y="22876"/>
                  </a:lnTo>
                  <a:cubicBezTo>
                    <a:pt x="5891" y="22948"/>
                    <a:pt x="5831" y="22997"/>
                    <a:pt x="5782" y="23033"/>
                  </a:cubicBezTo>
                  <a:cubicBezTo>
                    <a:pt x="5831" y="22984"/>
                    <a:pt x="5855" y="22972"/>
                    <a:pt x="5891" y="22924"/>
                  </a:cubicBezTo>
                  <a:cubicBezTo>
                    <a:pt x="5893" y="22920"/>
                    <a:pt x="5893" y="22918"/>
                    <a:pt x="5892" y="22918"/>
                  </a:cubicBezTo>
                  <a:cubicBezTo>
                    <a:pt x="5885" y="22918"/>
                    <a:pt x="5841" y="22962"/>
                    <a:pt x="5831" y="22972"/>
                  </a:cubicBezTo>
                  <a:cubicBezTo>
                    <a:pt x="5927" y="22863"/>
                    <a:pt x="6012" y="22779"/>
                    <a:pt x="6121" y="22670"/>
                  </a:cubicBezTo>
                  <a:close/>
                  <a:moveTo>
                    <a:pt x="4923" y="22936"/>
                  </a:moveTo>
                  <a:cubicBezTo>
                    <a:pt x="4887" y="22997"/>
                    <a:pt x="4827" y="23021"/>
                    <a:pt x="4766" y="23069"/>
                  </a:cubicBezTo>
                  <a:cubicBezTo>
                    <a:pt x="4742" y="23069"/>
                    <a:pt x="4863" y="22984"/>
                    <a:pt x="4923" y="22936"/>
                  </a:cubicBezTo>
                  <a:close/>
                  <a:moveTo>
                    <a:pt x="6107" y="22995"/>
                  </a:moveTo>
                  <a:cubicBezTo>
                    <a:pt x="6109" y="22995"/>
                    <a:pt x="6087" y="23028"/>
                    <a:pt x="6095" y="23028"/>
                  </a:cubicBezTo>
                  <a:cubicBezTo>
                    <a:pt x="6097" y="23028"/>
                    <a:pt x="6102" y="23026"/>
                    <a:pt x="6109" y="23021"/>
                  </a:cubicBezTo>
                  <a:lnTo>
                    <a:pt x="6109" y="23021"/>
                  </a:lnTo>
                  <a:lnTo>
                    <a:pt x="6024" y="23093"/>
                  </a:lnTo>
                  <a:lnTo>
                    <a:pt x="6085" y="23021"/>
                  </a:lnTo>
                  <a:cubicBezTo>
                    <a:pt x="6101" y="23002"/>
                    <a:pt x="6106" y="22995"/>
                    <a:pt x="6107" y="22995"/>
                  </a:cubicBezTo>
                  <a:close/>
                  <a:moveTo>
                    <a:pt x="15481" y="23576"/>
                  </a:moveTo>
                  <a:cubicBezTo>
                    <a:pt x="15487" y="23576"/>
                    <a:pt x="15372" y="23809"/>
                    <a:pt x="15230" y="24134"/>
                  </a:cubicBezTo>
                  <a:cubicBezTo>
                    <a:pt x="15218" y="24109"/>
                    <a:pt x="15218" y="24097"/>
                    <a:pt x="15194" y="24085"/>
                  </a:cubicBezTo>
                  <a:cubicBezTo>
                    <a:pt x="15397" y="23722"/>
                    <a:pt x="15477" y="23576"/>
                    <a:pt x="15481" y="23576"/>
                  </a:cubicBezTo>
                  <a:close/>
                  <a:moveTo>
                    <a:pt x="13548" y="13343"/>
                  </a:moveTo>
                  <a:cubicBezTo>
                    <a:pt x="14020" y="14166"/>
                    <a:pt x="14383" y="15243"/>
                    <a:pt x="14528" y="16428"/>
                  </a:cubicBezTo>
                  <a:cubicBezTo>
                    <a:pt x="14562" y="17371"/>
                    <a:pt x="14330" y="17586"/>
                    <a:pt x="14089" y="17586"/>
                  </a:cubicBezTo>
                  <a:cubicBezTo>
                    <a:pt x="13889" y="17586"/>
                    <a:pt x="13683" y="17436"/>
                    <a:pt x="13623" y="17436"/>
                  </a:cubicBezTo>
                  <a:cubicBezTo>
                    <a:pt x="13602" y="17436"/>
                    <a:pt x="13599" y="17455"/>
                    <a:pt x="13621" y="17505"/>
                  </a:cubicBezTo>
                  <a:cubicBezTo>
                    <a:pt x="12811" y="21109"/>
                    <a:pt x="15665" y="21001"/>
                    <a:pt x="14153" y="23867"/>
                  </a:cubicBezTo>
                  <a:cubicBezTo>
                    <a:pt x="13822" y="24178"/>
                    <a:pt x="13526" y="24284"/>
                    <a:pt x="13255" y="24284"/>
                  </a:cubicBezTo>
                  <a:cubicBezTo>
                    <a:pt x="12665" y="24284"/>
                    <a:pt x="12195" y="23779"/>
                    <a:pt x="11736" y="23779"/>
                  </a:cubicBezTo>
                  <a:cubicBezTo>
                    <a:pt x="11691" y="23779"/>
                    <a:pt x="11646" y="23784"/>
                    <a:pt x="11601" y="23795"/>
                  </a:cubicBezTo>
                  <a:cubicBezTo>
                    <a:pt x="11577" y="23226"/>
                    <a:pt x="11686" y="22767"/>
                    <a:pt x="11843" y="22380"/>
                  </a:cubicBezTo>
                  <a:lnTo>
                    <a:pt x="11843" y="22380"/>
                  </a:lnTo>
                  <a:cubicBezTo>
                    <a:pt x="11855" y="22706"/>
                    <a:pt x="11782" y="23105"/>
                    <a:pt x="11722" y="23299"/>
                  </a:cubicBezTo>
                  <a:lnTo>
                    <a:pt x="13222" y="20238"/>
                  </a:lnTo>
                  <a:cubicBezTo>
                    <a:pt x="12085" y="19972"/>
                    <a:pt x="13040" y="17396"/>
                    <a:pt x="12085" y="17190"/>
                  </a:cubicBezTo>
                  <a:lnTo>
                    <a:pt x="11988" y="19634"/>
                  </a:lnTo>
                  <a:cubicBezTo>
                    <a:pt x="11807" y="19888"/>
                    <a:pt x="11649" y="20311"/>
                    <a:pt x="11504" y="20843"/>
                  </a:cubicBezTo>
                  <a:cubicBezTo>
                    <a:pt x="11238" y="20638"/>
                    <a:pt x="10972" y="20299"/>
                    <a:pt x="10754" y="19863"/>
                  </a:cubicBezTo>
                  <a:cubicBezTo>
                    <a:pt x="10802" y="19851"/>
                    <a:pt x="10851" y="19827"/>
                    <a:pt x="10911" y="19791"/>
                  </a:cubicBezTo>
                  <a:lnTo>
                    <a:pt x="10706" y="19755"/>
                  </a:lnTo>
                  <a:cubicBezTo>
                    <a:pt x="10307" y="18896"/>
                    <a:pt x="10089" y="17747"/>
                    <a:pt x="10307" y="16646"/>
                  </a:cubicBezTo>
                  <a:cubicBezTo>
                    <a:pt x="10367" y="16585"/>
                    <a:pt x="10440" y="16452"/>
                    <a:pt x="10536" y="16174"/>
                  </a:cubicBezTo>
                  <a:cubicBezTo>
                    <a:pt x="10512" y="16162"/>
                    <a:pt x="10488" y="16126"/>
                    <a:pt x="10464" y="16077"/>
                  </a:cubicBezTo>
                  <a:cubicBezTo>
                    <a:pt x="10500" y="15968"/>
                    <a:pt x="10548" y="15847"/>
                    <a:pt x="10597" y="15739"/>
                  </a:cubicBezTo>
                  <a:cubicBezTo>
                    <a:pt x="10672" y="15690"/>
                    <a:pt x="10754" y="15669"/>
                    <a:pt x="10840" y="15669"/>
                  </a:cubicBezTo>
                  <a:cubicBezTo>
                    <a:pt x="11496" y="15669"/>
                    <a:pt x="12431" y="16885"/>
                    <a:pt x="12762" y="16960"/>
                  </a:cubicBezTo>
                  <a:cubicBezTo>
                    <a:pt x="12653" y="16779"/>
                    <a:pt x="12641" y="16307"/>
                    <a:pt x="12702" y="15823"/>
                  </a:cubicBezTo>
                  <a:lnTo>
                    <a:pt x="12702" y="15823"/>
                  </a:lnTo>
                  <a:cubicBezTo>
                    <a:pt x="12804" y="16119"/>
                    <a:pt x="12863" y="16440"/>
                    <a:pt x="13038" y="16440"/>
                  </a:cubicBezTo>
                  <a:cubicBezTo>
                    <a:pt x="13070" y="16440"/>
                    <a:pt x="13107" y="16429"/>
                    <a:pt x="13149" y="16404"/>
                  </a:cubicBezTo>
                  <a:lnTo>
                    <a:pt x="13113" y="14964"/>
                  </a:lnTo>
                  <a:cubicBezTo>
                    <a:pt x="13061" y="14927"/>
                    <a:pt x="13014" y="14913"/>
                    <a:pt x="12968" y="14913"/>
                  </a:cubicBezTo>
                  <a:cubicBezTo>
                    <a:pt x="12939" y="14913"/>
                    <a:pt x="12911" y="14919"/>
                    <a:pt x="12883" y="14928"/>
                  </a:cubicBezTo>
                  <a:cubicBezTo>
                    <a:pt x="12968" y="14674"/>
                    <a:pt x="13065" y="14480"/>
                    <a:pt x="13161" y="14444"/>
                  </a:cubicBezTo>
                  <a:lnTo>
                    <a:pt x="13403" y="15618"/>
                  </a:lnTo>
                  <a:cubicBezTo>
                    <a:pt x="13936" y="14940"/>
                    <a:pt x="13561" y="14130"/>
                    <a:pt x="13548" y="13343"/>
                  </a:cubicBezTo>
                  <a:close/>
                  <a:moveTo>
                    <a:pt x="5141" y="31005"/>
                  </a:moveTo>
                  <a:lnTo>
                    <a:pt x="5190" y="31138"/>
                  </a:lnTo>
                  <a:cubicBezTo>
                    <a:pt x="5165" y="31101"/>
                    <a:pt x="5153" y="31053"/>
                    <a:pt x="5141" y="31005"/>
                  </a:cubicBezTo>
                  <a:close/>
                  <a:moveTo>
                    <a:pt x="2274" y="31053"/>
                  </a:moveTo>
                  <a:lnTo>
                    <a:pt x="2286" y="31138"/>
                  </a:lnTo>
                  <a:lnTo>
                    <a:pt x="2274" y="31198"/>
                  </a:lnTo>
                  <a:lnTo>
                    <a:pt x="2274" y="31053"/>
                  </a:lnTo>
                  <a:close/>
                  <a:moveTo>
                    <a:pt x="2250" y="31186"/>
                  </a:moveTo>
                  <a:lnTo>
                    <a:pt x="2238" y="31476"/>
                  </a:lnTo>
                  <a:cubicBezTo>
                    <a:pt x="2238" y="31437"/>
                    <a:pt x="2234" y="31426"/>
                    <a:pt x="2231" y="31426"/>
                  </a:cubicBezTo>
                  <a:cubicBezTo>
                    <a:pt x="2229" y="31426"/>
                    <a:pt x="2227" y="31431"/>
                    <a:pt x="2226" y="31436"/>
                  </a:cubicBezTo>
                  <a:lnTo>
                    <a:pt x="2226" y="31436"/>
                  </a:lnTo>
                  <a:lnTo>
                    <a:pt x="2250" y="31186"/>
                  </a:lnTo>
                  <a:close/>
                  <a:moveTo>
                    <a:pt x="3730" y="31638"/>
                  </a:moveTo>
                  <a:cubicBezTo>
                    <a:pt x="3728" y="31640"/>
                    <a:pt x="3727" y="31643"/>
                    <a:pt x="3726" y="31646"/>
                  </a:cubicBezTo>
                  <a:cubicBezTo>
                    <a:pt x="3727" y="31643"/>
                    <a:pt x="3728" y="31641"/>
                    <a:pt x="3730" y="31638"/>
                  </a:cubicBezTo>
                  <a:close/>
                  <a:moveTo>
                    <a:pt x="2836" y="31661"/>
                  </a:moveTo>
                  <a:cubicBezTo>
                    <a:pt x="2833" y="31676"/>
                    <a:pt x="2831" y="31693"/>
                    <a:pt x="2828" y="31712"/>
                  </a:cubicBezTo>
                  <a:lnTo>
                    <a:pt x="2828" y="31712"/>
                  </a:lnTo>
                  <a:cubicBezTo>
                    <a:pt x="2831" y="31696"/>
                    <a:pt x="2833" y="31679"/>
                    <a:pt x="2836" y="31661"/>
                  </a:cubicBezTo>
                  <a:close/>
                  <a:moveTo>
                    <a:pt x="4144" y="31759"/>
                  </a:moveTo>
                  <a:cubicBezTo>
                    <a:pt x="4142" y="31765"/>
                    <a:pt x="4140" y="31772"/>
                    <a:pt x="4137" y="31779"/>
                  </a:cubicBezTo>
                  <a:cubicBezTo>
                    <a:pt x="4140" y="31773"/>
                    <a:pt x="4142" y="31766"/>
                    <a:pt x="4144" y="31759"/>
                  </a:cubicBezTo>
                  <a:close/>
                  <a:moveTo>
                    <a:pt x="2828" y="31712"/>
                  </a:moveTo>
                  <a:lnTo>
                    <a:pt x="2828" y="31712"/>
                  </a:lnTo>
                  <a:cubicBezTo>
                    <a:pt x="2823" y="31751"/>
                    <a:pt x="2819" y="31782"/>
                    <a:pt x="2819" y="31803"/>
                  </a:cubicBezTo>
                  <a:cubicBezTo>
                    <a:pt x="2822" y="31768"/>
                    <a:pt x="2825" y="31738"/>
                    <a:pt x="2828" y="31712"/>
                  </a:cubicBezTo>
                  <a:close/>
                  <a:moveTo>
                    <a:pt x="3102" y="31851"/>
                  </a:moveTo>
                  <a:cubicBezTo>
                    <a:pt x="3100" y="31862"/>
                    <a:pt x="3098" y="31875"/>
                    <a:pt x="3097" y="31888"/>
                  </a:cubicBezTo>
                  <a:cubicBezTo>
                    <a:pt x="3099" y="31875"/>
                    <a:pt x="3100" y="31863"/>
                    <a:pt x="3102" y="31851"/>
                  </a:cubicBezTo>
                  <a:close/>
                  <a:moveTo>
                    <a:pt x="835" y="32178"/>
                  </a:moveTo>
                  <a:lnTo>
                    <a:pt x="835" y="32178"/>
                  </a:lnTo>
                  <a:cubicBezTo>
                    <a:pt x="895" y="32251"/>
                    <a:pt x="980" y="32335"/>
                    <a:pt x="1065" y="32396"/>
                  </a:cubicBezTo>
                  <a:cubicBezTo>
                    <a:pt x="1028" y="32386"/>
                    <a:pt x="991" y="32383"/>
                    <a:pt x="958" y="32383"/>
                  </a:cubicBezTo>
                  <a:cubicBezTo>
                    <a:pt x="929" y="32383"/>
                    <a:pt x="903" y="32385"/>
                    <a:pt x="880" y="32385"/>
                  </a:cubicBezTo>
                  <a:cubicBezTo>
                    <a:pt x="802" y="32385"/>
                    <a:pt x="768" y="32364"/>
                    <a:pt x="835" y="32178"/>
                  </a:cubicBezTo>
                  <a:close/>
                  <a:moveTo>
                    <a:pt x="5002" y="32309"/>
                  </a:moveTo>
                  <a:cubicBezTo>
                    <a:pt x="4989" y="32334"/>
                    <a:pt x="4975" y="32363"/>
                    <a:pt x="4960" y="32396"/>
                  </a:cubicBezTo>
                  <a:cubicBezTo>
                    <a:pt x="4984" y="32359"/>
                    <a:pt x="4984" y="32335"/>
                    <a:pt x="4996" y="32335"/>
                  </a:cubicBezTo>
                  <a:cubicBezTo>
                    <a:pt x="4998" y="32326"/>
                    <a:pt x="5000" y="32316"/>
                    <a:pt x="5002" y="32309"/>
                  </a:cubicBezTo>
                  <a:close/>
                  <a:moveTo>
                    <a:pt x="8940" y="1"/>
                  </a:moveTo>
                  <a:cubicBezTo>
                    <a:pt x="8105" y="1489"/>
                    <a:pt x="7948" y="4041"/>
                    <a:pt x="7282" y="5239"/>
                  </a:cubicBezTo>
                  <a:lnTo>
                    <a:pt x="8093" y="5589"/>
                  </a:lnTo>
                  <a:cubicBezTo>
                    <a:pt x="7621" y="6775"/>
                    <a:pt x="7440" y="8009"/>
                    <a:pt x="7246" y="9630"/>
                  </a:cubicBezTo>
                  <a:lnTo>
                    <a:pt x="8008" y="9799"/>
                  </a:lnTo>
                  <a:cubicBezTo>
                    <a:pt x="8153" y="11299"/>
                    <a:pt x="6290" y="12920"/>
                    <a:pt x="5637" y="14976"/>
                  </a:cubicBezTo>
                  <a:cubicBezTo>
                    <a:pt x="5407" y="14734"/>
                    <a:pt x="5661" y="14251"/>
                    <a:pt x="5964" y="13948"/>
                  </a:cubicBezTo>
                  <a:lnTo>
                    <a:pt x="5964" y="13948"/>
                  </a:lnTo>
                  <a:cubicBezTo>
                    <a:pt x="3968" y="15376"/>
                    <a:pt x="4682" y="18001"/>
                    <a:pt x="4089" y="19912"/>
                  </a:cubicBezTo>
                  <a:lnTo>
                    <a:pt x="4101" y="19888"/>
                  </a:lnTo>
                  <a:lnTo>
                    <a:pt x="4137" y="19888"/>
                  </a:lnTo>
                  <a:cubicBezTo>
                    <a:pt x="4137" y="19888"/>
                    <a:pt x="4113" y="19900"/>
                    <a:pt x="4077" y="19924"/>
                  </a:cubicBezTo>
                  <a:lnTo>
                    <a:pt x="4065" y="19972"/>
                  </a:lnTo>
                  <a:lnTo>
                    <a:pt x="4065" y="19984"/>
                  </a:lnTo>
                  <a:lnTo>
                    <a:pt x="4052" y="20009"/>
                  </a:lnTo>
                  <a:lnTo>
                    <a:pt x="4089" y="19972"/>
                  </a:lnTo>
                  <a:lnTo>
                    <a:pt x="4089" y="19972"/>
                  </a:lnTo>
                  <a:cubicBezTo>
                    <a:pt x="4125" y="20045"/>
                    <a:pt x="4016" y="20263"/>
                    <a:pt x="4089" y="20311"/>
                  </a:cubicBezTo>
                  <a:cubicBezTo>
                    <a:pt x="3883" y="20505"/>
                    <a:pt x="4113" y="20359"/>
                    <a:pt x="3811" y="20638"/>
                  </a:cubicBezTo>
                  <a:lnTo>
                    <a:pt x="3835" y="20613"/>
                  </a:lnTo>
                  <a:cubicBezTo>
                    <a:pt x="3811" y="20613"/>
                    <a:pt x="3726" y="20710"/>
                    <a:pt x="3677" y="20771"/>
                  </a:cubicBezTo>
                  <a:lnTo>
                    <a:pt x="3660" y="20797"/>
                  </a:lnTo>
                  <a:lnTo>
                    <a:pt x="3660" y="20797"/>
                  </a:lnTo>
                  <a:cubicBezTo>
                    <a:pt x="3757" y="20690"/>
                    <a:pt x="3969" y="20548"/>
                    <a:pt x="3992" y="20480"/>
                  </a:cubicBezTo>
                  <a:lnTo>
                    <a:pt x="4149" y="20372"/>
                  </a:lnTo>
                  <a:cubicBezTo>
                    <a:pt x="4332" y="20214"/>
                    <a:pt x="4406" y="20162"/>
                    <a:pt x="4425" y="20162"/>
                  </a:cubicBezTo>
                  <a:cubicBezTo>
                    <a:pt x="4464" y="20162"/>
                    <a:pt x="4294" y="20366"/>
                    <a:pt x="4345" y="20366"/>
                  </a:cubicBezTo>
                  <a:cubicBezTo>
                    <a:pt x="4354" y="20366"/>
                    <a:pt x="4368" y="20361"/>
                    <a:pt x="4391" y="20347"/>
                  </a:cubicBezTo>
                  <a:lnTo>
                    <a:pt x="4391" y="20347"/>
                  </a:lnTo>
                  <a:cubicBezTo>
                    <a:pt x="4375" y="20364"/>
                    <a:pt x="4353" y="20380"/>
                    <a:pt x="4333" y="20392"/>
                  </a:cubicBezTo>
                  <a:lnTo>
                    <a:pt x="4333" y="20392"/>
                  </a:lnTo>
                  <a:cubicBezTo>
                    <a:pt x="4353" y="20382"/>
                    <a:pt x="4367" y="20377"/>
                    <a:pt x="4375" y="20377"/>
                  </a:cubicBezTo>
                  <a:cubicBezTo>
                    <a:pt x="4430" y="20377"/>
                    <a:pt x="4280" y="20563"/>
                    <a:pt x="4301" y="20563"/>
                  </a:cubicBezTo>
                  <a:cubicBezTo>
                    <a:pt x="4304" y="20563"/>
                    <a:pt x="4309" y="20560"/>
                    <a:pt x="4319" y="20553"/>
                  </a:cubicBezTo>
                  <a:lnTo>
                    <a:pt x="4319" y="20553"/>
                  </a:lnTo>
                  <a:lnTo>
                    <a:pt x="4161" y="20698"/>
                  </a:lnTo>
                  <a:cubicBezTo>
                    <a:pt x="4324" y="20585"/>
                    <a:pt x="4400" y="20530"/>
                    <a:pt x="4420" y="20530"/>
                  </a:cubicBezTo>
                  <a:cubicBezTo>
                    <a:pt x="4435" y="20530"/>
                    <a:pt x="4421" y="20558"/>
                    <a:pt x="4391" y="20613"/>
                  </a:cubicBezTo>
                  <a:cubicBezTo>
                    <a:pt x="4367" y="20638"/>
                    <a:pt x="4319" y="20674"/>
                    <a:pt x="4282" y="20710"/>
                  </a:cubicBezTo>
                  <a:cubicBezTo>
                    <a:pt x="4393" y="20630"/>
                    <a:pt x="4495" y="20541"/>
                    <a:pt x="4520" y="20541"/>
                  </a:cubicBezTo>
                  <a:cubicBezTo>
                    <a:pt x="4525" y="20541"/>
                    <a:pt x="4526" y="20545"/>
                    <a:pt x="4524" y="20553"/>
                  </a:cubicBezTo>
                  <a:lnTo>
                    <a:pt x="4476" y="20601"/>
                  </a:lnTo>
                  <a:lnTo>
                    <a:pt x="4536" y="20613"/>
                  </a:lnTo>
                  <a:cubicBezTo>
                    <a:pt x="4395" y="20745"/>
                    <a:pt x="4363" y="20783"/>
                    <a:pt x="4377" y="20783"/>
                  </a:cubicBezTo>
                  <a:cubicBezTo>
                    <a:pt x="4397" y="20783"/>
                    <a:pt x="4513" y="20704"/>
                    <a:pt x="4538" y="20704"/>
                  </a:cubicBezTo>
                  <a:cubicBezTo>
                    <a:pt x="4557" y="20704"/>
                    <a:pt x="4526" y="20748"/>
                    <a:pt x="4367" y="20904"/>
                  </a:cubicBezTo>
                  <a:cubicBezTo>
                    <a:pt x="4507" y="20775"/>
                    <a:pt x="4579" y="20760"/>
                    <a:pt x="4660" y="20715"/>
                  </a:cubicBezTo>
                  <a:lnTo>
                    <a:pt x="4660" y="20715"/>
                  </a:lnTo>
                  <a:cubicBezTo>
                    <a:pt x="4639" y="20728"/>
                    <a:pt x="4618" y="20750"/>
                    <a:pt x="4597" y="20771"/>
                  </a:cubicBezTo>
                  <a:cubicBezTo>
                    <a:pt x="4666" y="20714"/>
                    <a:pt x="4698" y="20692"/>
                    <a:pt x="4709" y="20692"/>
                  </a:cubicBezTo>
                  <a:cubicBezTo>
                    <a:pt x="4740" y="20692"/>
                    <a:pt x="4577" y="20880"/>
                    <a:pt x="4595" y="20880"/>
                  </a:cubicBezTo>
                  <a:cubicBezTo>
                    <a:pt x="4596" y="20880"/>
                    <a:pt x="4596" y="20880"/>
                    <a:pt x="4597" y="20880"/>
                  </a:cubicBezTo>
                  <a:cubicBezTo>
                    <a:pt x="4669" y="20831"/>
                    <a:pt x="4754" y="20747"/>
                    <a:pt x="4839" y="20662"/>
                  </a:cubicBezTo>
                  <a:lnTo>
                    <a:pt x="4839" y="20662"/>
                  </a:lnTo>
                  <a:cubicBezTo>
                    <a:pt x="4795" y="20711"/>
                    <a:pt x="4785" y="20729"/>
                    <a:pt x="4795" y="20729"/>
                  </a:cubicBezTo>
                  <a:cubicBezTo>
                    <a:pt x="4825" y="20729"/>
                    <a:pt x="5024" y="20573"/>
                    <a:pt x="5041" y="20573"/>
                  </a:cubicBezTo>
                  <a:cubicBezTo>
                    <a:pt x="5044" y="20573"/>
                    <a:pt x="5042" y="20578"/>
                    <a:pt x="5032" y="20589"/>
                  </a:cubicBezTo>
                  <a:cubicBezTo>
                    <a:pt x="5032" y="20626"/>
                    <a:pt x="4851" y="20771"/>
                    <a:pt x="4742" y="20880"/>
                  </a:cubicBezTo>
                  <a:cubicBezTo>
                    <a:pt x="4800" y="20860"/>
                    <a:pt x="5049" y="20603"/>
                    <a:pt x="5063" y="20603"/>
                  </a:cubicBezTo>
                  <a:cubicBezTo>
                    <a:pt x="5067" y="20603"/>
                    <a:pt x="5055" y="20620"/>
                    <a:pt x="5020" y="20662"/>
                  </a:cubicBezTo>
                  <a:cubicBezTo>
                    <a:pt x="4996" y="20686"/>
                    <a:pt x="4972" y="20698"/>
                    <a:pt x="4948" y="20722"/>
                  </a:cubicBezTo>
                  <a:cubicBezTo>
                    <a:pt x="4914" y="20767"/>
                    <a:pt x="4452" y="21230"/>
                    <a:pt x="4471" y="21230"/>
                  </a:cubicBezTo>
                  <a:cubicBezTo>
                    <a:pt x="4473" y="21230"/>
                    <a:pt x="4478" y="21226"/>
                    <a:pt x="4488" y="21218"/>
                  </a:cubicBezTo>
                  <a:lnTo>
                    <a:pt x="4573" y="21134"/>
                  </a:lnTo>
                  <a:cubicBezTo>
                    <a:pt x="4585" y="21125"/>
                    <a:pt x="4593" y="21121"/>
                    <a:pt x="4597" y="21121"/>
                  </a:cubicBezTo>
                  <a:cubicBezTo>
                    <a:pt x="4625" y="21121"/>
                    <a:pt x="4416" y="21345"/>
                    <a:pt x="4430" y="21345"/>
                  </a:cubicBezTo>
                  <a:cubicBezTo>
                    <a:pt x="4435" y="21345"/>
                    <a:pt x="4468" y="21317"/>
                    <a:pt x="4548" y="21243"/>
                  </a:cubicBezTo>
                  <a:lnTo>
                    <a:pt x="4694" y="21097"/>
                  </a:lnTo>
                  <a:lnTo>
                    <a:pt x="4694" y="21097"/>
                  </a:lnTo>
                  <a:cubicBezTo>
                    <a:pt x="4634" y="21179"/>
                    <a:pt x="4627" y="21198"/>
                    <a:pt x="4636" y="21198"/>
                  </a:cubicBezTo>
                  <a:cubicBezTo>
                    <a:pt x="4644" y="21198"/>
                    <a:pt x="4665" y="21182"/>
                    <a:pt x="4672" y="21182"/>
                  </a:cubicBezTo>
                  <a:cubicBezTo>
                    <a:pt x="4680" y="21182"/>
                    <a:pt x="4673" y="21199"/>
                    <a:pt x="4621" y="21267"/>
                  </a:cubicBezTo>
                  <a:lnTo>
                    <a:pt x="4597" y="21279"/>
                  </a:lnTo>
                  <a:cubicBezTo>
                    <a:pt x="4598" y="21278"/>
                    <a:pt x="4600" y="21278"/>
                    <a:pt x="4601" y="21278"/>
                  </a:cubicBezTo>
                  <a:cubicBezTo>
                    <a:pt x="4621" y="21278"/>
                    <a:pt x="4564" y="21344"/>
                    <a:pt x="4575" y="21344"/>
                  </a:cubicBezTo>
                  <a:cubicBezTo>
                    <a:pt x="4582" y="21344"/>
                    <a:pt x="4617" y="21317"/>
                    <a:pt x="4718" y="21230"/>
                  </a:cubicBezTo>
                  <a:lnTo>
                    <a:pt x="4742" y="21194"/>
                  </a:lnTo>
                  <a:cubicBezTo>
                    <a:pt x="4778" y="21194"/>
                    <a:pt x="4766" y="21218"/>
                    <a:pt x="4766" y="21255"/>
                  </a:cubicBezTo>
                  <a:cubicBezTo>
                    <a:pt x="4780" y="21241"/>
                    <a:pt x="4802" y="21227"/>
                    <a:pt x="4809" y="21227"/>
                  </a:cubicBezTo>
                  <a:cubicBezTo>
                    <a:pt x="4814" y="21227"/>
                    <a:pt x="4811" y="21234"/>
                    <a:pt x="4790" y="21255"/>
                  </a:cubicBezTo>
                  <a:cubicBezTo>
                    <a:pt x="4870" y="21180"/>
                    <a:pt x="4908" y="21155"/>
                    <a:pt x="4925" y="21155"/>
                  </a:cubicBezTo>
                  <a:cubicBezTo>
                    <a:pt x="4951" y="21155"/>
                    <a:pt x="4923" y="21216"/>
                    <a:pt x="4923" y="21230"/>
                  </a:cubicBezTo>
                  <a:cubicBezTo>
                    <a:pt x="4875" y="21243"/>
                    <a:pt x="4790" y="21327"/>
                    <a:pt x="4718" y="21412"/>
                  </a:cubicBezTo>
                  <a:cubicBezTo>
                    <a:pt x="4808" y="21335"/>
                    <a:pt x="4857" y="21295"/>
                    <a:pt x="4867" y="21295"/>
                  </a:cubicBezTo>
                  <a:cubicBezTo>
                    <a:pt x="4875" y="21295"/>
                    <a:pt x="4853" y="21325"/>
                    <a:pt x="4802" y="21388"/>
                  </a:cubicBezTo>
                  <a:cubicBezTo>
                    <a:pt x="5062" y="21151"/>
                    <a:pt x="5322" y="20903"/>
                    <a:pt x="5379" y="20903"/>
                  </a:cubicBezTo>
                  <a:cubicBezTo>
                    <a:pt x="5381" y="20903"/>
                    <a:pt x="5382" y="20904"/>
                    <a:pt x="5383" y="20904"/>
                  </a:cubicBezTo>
                  <a:cubicBezTo>
                    <a:pt x="5335" y="20940"/>
                    <a:pt x="5311" y="20952"/>
                    <a:pt x="5262" y="21001"/>
                  </a:cubicBezTo>
                  <a:cubicBezTo>
                    <a:pt x="5243" y="21016"/>
                    <a:pt x="5237" y="21022"/>
                    <a:pt x="5239" y="21022"/>
                  </a:cubicBezTo>
                  <a:cubicBezTo>
                    <a:pt x="5242" y="21022"/>
                    <a:pt x="5278" y="20997"/>
                    <a:pt x="5286" y="20988"/>
                  </a:cubicBezTo>
                  <a:lnTo>
                    <a:pt x="5286" y="20988"/>
                  </a:lnTo>
                  <a:cubicBezTo>
                    <a:pt x="5238" y="21037"/>
                    <a:pt x="5190" y="21073"/>
                    <a:pt x="5105" y="21158"/>
                  </a:cubicBezTo>
                  <a:cubicBezTo>
                    <a:pt x="5195" y="21085"/>
                    <a:pt x="5229" y="21062"/>
                    <a:pt x="5240" y="21062"/>
                  </a:cubicBezTo>
                  <a:cubicBezTo>
                    <a:pt x="5257" y="21062"/>
                    <a:pt x="5213" y="21120"/>
                    <a:pt x="5235" y="21120"/>
                  </a:cubicBezTo>
                  <a:cubicBezTo>
                    <a:pt x="5240" y="21120"/>
                    <a:pt x="5249" y="21117"/>
                    <a:pt x="5262" y="21109"/>
                  </a:cubicBezTo>
                  <a:lnTo>
                    <a:pt x="5262" y="21109"/>
                  </a:lnTo>
                  <a:cubicBezTo>
                    <a:pt x="5177" y="21182"/>
                    <a:pt x="5129" y="21230"/>
                    <a:pt x="5044" y="21315"/>
                  </a:cubicBezTo>
                  <a:cubicBezTo>
                    <a:pt x="5107" y="21258"/>
                    <a:pt x="5132" y="21237"/>
                    <a:pt x="5136" y="21237"/>
                  </a:cubicBezTo>
                  <a:cubicBezTo>
                    <a:pt x="5146" y="21237"/>
                    <a:pt x="5041" y="21350"/>
                    <a:pt x="5048" y="21350"/>
                  </a:cubicBezTo>
                  <a:cubicBezTo>
                    <a:pt x="5051" y="21350"/>
                    <a:pt x="5087" y="21318"/>
                    <a:pt x="5190" y="21218"/>
                  </a:cubicBezTo>
                  <a:lnTo>
                    <a:pt x="5190" y="21218"/>
                  </a:lnTo>
                  <a:cubicBezTo>
                    <a:pt x="5008" y="21484"/>
                    <a:pt x="5274" y="21351"/>
                    <a:pt x="5057" y="21605"/>
                  </a:cubicBezTo>
                  <a:cubicBezTo>
                    <a:pt x="5029" y="21630"/>
                    <a:pt x="5021" y="21639"/>
                    <a:pt x="5024" y="21639"/>
                  </a:cubicBezTo>
                  <a:cubicBezTo>
                    <a:pt x="5033" y="21639"/>
                    <a:pt x="5144" y="21557"/>
                    <a:pt x="5153" y="21557"/>
                  </a:cubicBezTo>
                  <a:lnTo>
                    <a:pt x="5020" y="21678"/>
                  </a:lnTo>
                  <a:cubicBezTo>
                    <a:pt x="5274" y="21484"/>
                    <a:pt x="5117" y="21618"/>
                    <a:pt x="5383" y="21424"/>
                  </a:cubicBezTo>
                  <a:lnTo>
                    <a:pt x="5383" y="21424"/>
                  </a:lnTo>
                  <a:cubicBezTo>
                    <a:pt x="5214" y="21557"/>
                    <a:pt x="5153" y="21630"/>
                    <a:pt x="5044" y="21751"/>
                  </a:cubicBezTo>
                  <a:lnTo>
                    <a:pt x="5323" y="21521"/>
                  </a:lnTo>
                  <a:lnTo>
                    <a:pt x="5323" y="21521"/>
                  </a:lnTo>
                  <a:lnTo>
                    <a:pt x="5129" y="21702"/>
                  </a:lnTo>
                  <a:cubicBezTo>
                    <a:pt x="5162" y="21679"/>
                    <a:pt x="5178" y="21670"/>
                    <a:pt x="5185" y="21670"/>
                  </a:cubicBezTo>
                  <a:cubicBezTo>
                    <a:pt x="5195" y="21670"/>
                    <a:pt x="5180" y="21692"/>
                    <a:pt x="5165" y="21714"/>
                  </a:cubicBezTo>
                  <a:cubicBezTo>
                    <a:pt x="5165" y="21714"/>
                    <a:pt x="5141" y="21738"/>
                    <a:pt x="5117" y="21763"/>
                  </a:cubicBezTo>
                  <a:cubicBezTo>
                    <a:pt x="5395" y="21521"/>
                    <a:pt x="5383" y="21581"/>
                    <a:pt x="5528" y="21460"/>
                  </a:cubicBezTo>
                  <a:lnTo>
                    <a:pt x="5528" y="21460"/>
                  </a:lnTo>
                  <a:cubicBezTo>
                    <a:pt x="5431" y="21553"/>
                    <a:pt x="5416" y="21573"/>
                    <a:pt x="5425" y="21573"/>
                  </a:cubicBezTo>
                  <a:cubicBezTo>
                    <a:pt x="5431" y="21573"/>
                    <a:pt x="5451" y="21561"/>
                    <a:pt x="5459" y="21561"/>
                  </a:cubicBezTo>
                  <a:cubicBezTo>
                    <a:pt x="5468" y="21561"/>
                    <a:pt x="5457" y="21580"/>
                    <a:pt x="5371" y="21666"/>
                  </a:cubicBezTo>
                  <a:cubicBezTo>
                    <a:pt x="5407" y="21630"/>
                    <a:pt x="5444" y="21605"/>
                    <a:pt x="5468" y="21581"/>
                  </a:cubicBezTo>
                  <a:cubicBezTo>
                    <a:pt x="5557" y="21492"/>
                    <a:pt x="5661" y="21396"/>
                    <a:pt x="5671" y="21396"/>
                  </a:cubicBezTo>
                  <a:cubicBezTo>
                    <a:pt x="5673" y="21396"/>
                    <a:pt x="5670" y="21401"/>
                    <a:pt x="5661" y="21412"/>
                  </a:cubicBezTo>
                  <a:lnTo>
                    <a:pt x="5673" y="21412"/>
                  </a:lnTo>
                  <a:lnTo>
                    <a:pt x="5807" y="21279"/>
                  </a:lnTo>
                  <a:cubicBezTo>
                    <a:pt x="5844" y="21242"/>
                    <a:pt x="5859" y="21227"/>
                    <a:pt x="5860" y="21227"/>
                  </a:cubicBezTo>
                  <a:cubicBezTo>
                    <a:pt x="5864" y="21227"/>
                    <a:pt x="5742" y="21355"/>
                    <a:pt x="5661" y="21436"/>
                  </a:cubicBezTo>
                  <a:cubicBezTo>
                    <a:pt x="5637" y="21460"/>
                    <a:pt x="5613" y="21497"/>
                    <a:pt x="5589" y="21521"/>
                  </a:cubicBezTo>
                  <a:lnTo>
                    <a:pt x="5589" y="21533"/>
                  </a:lnTo>
                  <a:cubicBezTo>
                    <a:pt x="5567" y="21555"/>
                    <a:pt x="5554" y="21572"/>
                    <a:pt x="5560" y="21572"/>
                  </a:cubicBezTo>
                  <a:cubicBezTo>
                    <a:pt x="5564" y="21572"/>
                    <a:pt x="5577" y="21564"/>
                    <a:pt x="5601" y="21545"/>
                  </a:cubicBezTo>
                  <a:lnTo>
                    <a:pt x="5601" y="21545"/>
                  </a:lnTo>
                  <a:cubicBezTo>
                    <a:pt x="5553" y="21601"/>
                    <a:pt x="5544" y="21621"/>
                    <a:pt x="5557" y="21621"/>
                  </a:cubicBezTo>
                  <a:cubicBezTo>
                    <a:pt x="5586" y="21621"/>
                    <a:pt x="5725" y="21519"/>
                    <a:pt x="5755" y="21519"/>
                  </a:cubicBezTo>
                  <a:cubicBezTo>
                    <a:pt x="5770" y="21519"/>
                    <a:pt x="5760" y="21542"/>
                    <a:pt x="5700" y="21611"/>
                  </a:cubicBezTo>
                  <a:lnTo>
                    <a:pt x="5700" y="21611"/>
                  </a:lnTo>
                  <a:cubicBezTo>
                    <a:pt x="5704" y="21606"/>
                    <a:pt x="5705" y="21603"/>
                    <a:pt x="5702" y="21603"/>
                  </a:cubicBezTo>
                  <a:cubicBezTo>
                    <a:pt x="5698" y="21603"/>
                    <a:pt x="5686" y="21610"/>
                    <a:pt x="5661" y="21630"/>
                  </a:cubicBezTo>
                  <a:cubicBezTo>
                    <a:pt x="5691" y="21640"/>
                    <a:pt x="5556" y="21798"/>
                    <a:pt x="5583" y="21798"/>
                  </a:cubicBezTo>
                  <a:cubicBezTo>
                    <a:pt x="5589" y="21798"/>
                    <a:pt x="5602" y="21792"/>
                    <a:pt x="5625" y="21775"/>
                  </a:cubicBezTo>
                  <a:lnTo>
                    <a:pt x="5770" y="21642"/>
                  </a:lnTo>
                  <a:cubicBezTo>
                    <a:pt x="5832" y="21606"/>
                    <a:pt x="5881" y="21584"/>
                    <a:pt x="5903" y="21584"/>
                  </a:cubicBezTo>
                  <a:cubicBezTo>
                    <a:pt x="5911" y="21584"/>
                    <a:pt x="5915" y="21587"/>
                    <a:pt x="5915" y="21593"/>
                  </a:cubicBezTo>
                  <a:lnTo>
                    <a:pt x="6085" y="21436"/>
                  </a:lnTo>
                  <a:lnTo>
                    <a:pt x="6085" y="21436"/>
                  </a:lnTo>
                  <a:cubicBezTo>
                    <a:pt x="6077" y="21453"/>
                    <a:pt x="6084" y="21459"/>
                    <a:pt x="6097" y="21459"/>
                  </a:cubicBezTo>
                  <a:cubicBezTo>
                    <a:pt x="6115" y="21459"/>
                    <a:pt x="6146" y="21448"/>
                    <a:pt x="6163" y="21448"/>
                  </a:cubicBezTo>
                  <a:cubicBezTo>
                    <a:pt x="6194" y="21448"/>
                    <a:pt x="6188" y="21478"/>
                    <a:pt x="6024" y="21642"/>
                  </a:cubicBezTo>
                  <a:cubicBezTo>
                    <a:pt x="6057" y="21615"/>
                    <a:pt x="6073" y="21605"/>
                    <a:pt x="6079" y="21605"/>
                  </a:cubicBezTo>
                  <a:cubicBezTo>
                    <a:pt x="6096" y="21605"/>
                    <a:pt x="6037" y="21680"/>
                    <a:pt x="6053" y="21680"/>
                  </a:cubicBezTo>
                  <a:cubicBezTo>
                    <a:pt x="6055" y="21680"/>
                    <a:pt x="6057" y="21680"/>
                    <a:pt x="6061" y="21678"/>
                  </a:cubicBezTo>
                  <a:lnTo>
                    <a:pt x="6061" y="21678"/>
                  </a:lnTo>
                  <a:lnTo>
                    <a:pt x="5940" y="21799"/>
                  </a:lnTo>
                  <a:cubicBezTo>
                    <a:pt x="5929" y="21819"/>
                    <a:pt x="5934" y="21827"/>
                    <a:pt x="5946" y="21827"/>
                  </a:cubicBezTo>
                  <a:cubicBezTo>
                    <a:pt x="5962" y="21827"/>
                    <a:pt x="5991" y="21813"/>
                    <a:pt x="6012" y="21799"/>
                  </a:cubicBezTo>
                  <a:lnTo>
                    <a:pt x="6012" y="21799"/>
                  </a:lnTo>
                  <a:cubicBezTo>
                    <a:pt x="5917" y="21909"/>
                    <a:pt x="5911" y="21938"/>
                    <a:pt x="5937" y="21938"/>
                  </a:cubicBezTo>
                  <a:cubicBezTo>
                    <a:pt x="5966" y="21938"/>
                    <a:pt x="6036" y="21900"/>
                    <a:pt x="6063" y="21900"/>
                  </a:cubicBezTo>
                  <a:cubicBezTo>
                    <a:pt x="6069" y="21900"/>
                    <a:pt x="6073" y="21902"/>
                    <a:pt x="6073" y="21908"/>
                  </a:cubicBezTo>
                  <a:lnTo>
                    <a:pt x="6036" y="21932"/>
                  </a:lnTo>
                  <a:lnTo>
                    <a:pt x="6157" y="21884"/>
                  </a:lnTo>
                  <a:lnTo>
                    <a:pt x="6157" y="21884"/>
                  </a:lnTo>
                  <a:cubicBezTo>
                    <a:pt x="6136" y="21900"/>
                    <a:pt x="6119" y="21914"/>
                    <a:pt x="6119" y="21914"/>
                  </a:cubicBezTo>
                  <a:cubicBezTo>
                    <a:pt x="6119" y="21914"/>
                    <a:pt x="6130" y="21906"/>
                    <a:pt x="6157" y="21884"/>
                  </a:cubicBezTo>
                  <a:lnTo>
                    <a:pt x="6157" y="21884"/>
                  </a:lnTo>
                  <a:lnTo>
                    <a:pt x="6157" y="21884"/>
                  </a:lnTo>
                  <a:lnTo>
                    <a:pt x="6157" y="21884"/>
                  </a:lnTo>
                  <a:cubicBezTo>
                    <a:pt x="6183" y="21864"/>
                    <a:pt x="6213" y="21842"/>
                    <a:pt x="6219" y="21842"/>
                  </a:cubicBezTo>
                  <a:cubicBezTo>
                    <a:pt x="6220" y="21842"/>
                    <a:pt x="6220" y="21844"/>
                    <a:pt x="6218" y="21847"/>
                  </a:cubicBezTo>
                  <a:cubicBezTo>
                    <a:pt x="6234" y="21834"/>
                    <a:pt x="6245" y="21828"/>
                    <a:pt x="6251" y="21828"/>
                  </a:cubicBezTo>
                  <a:cubicBezTo>
                    <a:pt x="6267" y="21828"/>
                    <a:pt x="6246" y="21870"/>
                    <a:pt x="6194" y="21932"/>
                  </a:cubicBezTo>
                  <a:lnTo>
                    <a:pt x="6206" y="21956"/>
                  </a:lnTo>
                  <a:cubicBezTo>
                    <a:pt x="6097" y="22017"/>
                    <a:pt x="6024" y="22126"/>
                    <a:pt x="5879" y="22259"/>
                  </a:cubicBezTo>
                  <a:lnTo>
                    <a:pt x="6000" y="22162"/>
                  </a:lnTo>
                  <a:lnTo>
                    <a:pt x="6000" y="22162"/>
                  </a:lnTo>
                  <a:cubicBezTo>
                    <a:pt x="5940" y="22234"/>
                    <a:pt x="5891" y="22271"/>
                    <a:pt x="5867" y="22307"/>
                  </a:cubicBezTo>
                  <a:cubicBezTo>
                    <a:pt x="5952" y="22234"/>
                    <a:pt x="5964" y="22259"/>
                    <a:pt x="6121" y="22138"/>
                  </a:cubicBezTo>
                  <a:cubicBezTo>
                    <a:pt x="6157" y="22101"/>
                    <a:pt x="6182" y="22065"/>
                    <a:pt x="6218" y="22029"/>
                  </a:cubicBezTo>
                  <a:cubicBezTo>
                    <a:pt x="6230" y="22017"/>
                    <a:pt x="6254" y="21993"/>
                    <a:pt x="6278" y="21980"/>
                  </a:cubicBezTo>
                  <a:lnTo>
                    <a:pt x="6278" y="21980"/>
                  </a:lnTo>
                  <a:cubicBezTo>
                    <a:pt x="6273" y="21988"/>
                    <a:pt x="6272" y="21991"/>
                    <a:pt x="6273" y="21991"/>
                  </a:cubicBezTo>
                  <a:cubicBezTo>
                    <a:pt x="6279" y="21991"/>
                    <a:pt x="6327" y="21944"/>
                    <a:pt x="6375" y="21896"/>
                  </a:cubicBezTo>
                  <a:lnTo>
                    <a:pt x="6375" y="21896"/>
                  </a:lnTo>
                  <a:cubicBezTo>
                    <a:pt x="6169" y="22126"/>
                    <a:pt x="6327" y="21993"/>
                    <a:pt x="6073" y="22247"/>
                  </a:cubicBezTo>
                  <a:cubicBezTo>
                    <a:pt x="6180" y="22140"/>
                    <a:pt x="6213" y="22116"/>
                    <a:pt x="6226" y="22116"/>
                  </a:cubicBezTo>
                  <a:cubicBezTo>
                    <a:pt x="6236" y="22116"/>
                    <a:pt x="6234" y="22130"/>
                    <a:pt x="6245" y="22130"/>
                  </a:cubicBezTo>
                  <a:cubicBezTo>
                    <a:pt x="6258" y="22130"/>
                    <a:pt x="6290" y="22109"/>
                    <a:pt x="6387" y="22017"/>
                  </a:cubicBezTo>
                  <a:lnTo>
                    <a:pt x="6387" y="22017"/>
                  </a:lnTo>
                  <a:cubicBezTo>
                    <a:pt x="6278" y="22126"/>
                    <a:pt x="6278" y="22129"/>
                    <a:pt x="6281" y="22129"/>
                  </a:cubicBezTo>
                  <a:cubicBezTo>
                    <a:pt x="6281" y="22129"/>
                    <a:pt x="6282" y="22129"/>
                    <a:pt x="6282" y="22129"/>
                  </a:cubicBezTo>
                  <a:cubicBezTo>
                    <a:pt x="6285" y="22129"/>
                    <a:pt x="6285" y="22131"/>
                    <a:pt x="6194" y="22222"/>
                  </a:cubicBezTo>
                  <a:cubicBezTo>
                    <a:pt x="6202" y="22210"/>
                    <a:pt x="6202" y="22205"/>
                    <a:pt x="6196" y="22205"/>
                  </a:cubicBezTo>
                  <a:cubicBezTo>
                    <a:pt x="6168" y="22205"/>
                    <a:pt x="5994" y="22333"/>
                    <a:pt x="5903" y="22404"/>
                  </a:cubicBezTo>
                  <a:lnTo>
                    <a:pt x="5782" y="22537"/>
                  </a:lnTo>
                  <a:cubicBezTo>
                    <a:pt x="5712" y="22600"/>
                    <a:pt x="5683" y="22623"/>
                    <a:pt x="5676" y="22623"/>
                  </a:cubicBezTo>
                  <a:cubicBezTo>
                    <a:pt x="5667" y="22623"/>
                    <a:pt x="5698" y="22583"/>
                    <a:pt x="5727" y="22546"/>
                  </a:cubicBezTo>
                  <a:lnTo>
                    <a:pt x="5727" y="22546"/>
                  </a:lnTo>
                  <a:cubicBezTo>
                    <a:pt x="5722" y="22551"/>
                    <a:pt x="5716" y="22556"/>
                    <a:pt x="5710" y="22561"/>
                  </a:cubicBezTo>
                  <a:lnTo>
                    <a:pt x="5733" y="22539"/>
                  </a:lnTo>
                  <a:lnTo>
                    <a:pt x="5733" y="22539"/>
                  </a:lnTo>
                  <a:cubicBezTo>
                    <a:pt x="5731" y="22541"/>
                    <a:pt x="5729" y="22544"/>
                    <a:pt x="5727" y="22546"/>
                  </a:cubicBezTo>
                  <a:lnTo>
                    <a:pt x="5727" y="22546"/>
                  </a:lnTo>
                  <a:cubicBezTo>
                    <a:pt x="5736" y="22539"/>
                    <a:pt x="5744" y="22531"/>
                    <a:pt x="5750" y="22523"/>
                  </a:cubicBezTo>
                  <a:lnTo>
                    <a:pt x="5750" y="22523"/>
                  </a:lnTo>
                  <a:lnTo>
                    <a:pt x="5733" y="22539"/>
                  </a:lnTo>
                  <a:lnTo>
                    <a:pt x="5733" y="22539"/>
                  </a:lnTo>
                  <a:cubicBezTo>
                    <a:pt x="5755" y="22512"/>
                    <a:pt x="5774" y="22488"/>
                    <a:pt x="5770" y="22488"/>
                  </a:cubicBezTo>
                  <a:cubicBezTo>
                    <a:pt x="5774" y="22485"/>
                    <a:pt x="5776" y="22483"/>
                    <a:pt x="5777" y="22483"/>
                  </a:cubicBezTo>
                  <a:cubicBezTo>
                    <a:pt x="5781" y="22483"/>
                    <a:pt x="5769" y="22502"/>
                    <a:pt x="5750" y="22523"/>
                  </a:cubicBezTo>
                  <a:lnTo>
                    <a:pt x="5750" y="22523"/>
                  </a:lnTo>
                  <a:lnTo>
                    <a:pt x="5903" y="22380"/>
                  </a:lnTo>
                  <a:cubicBezTo>
                    <a:pt x="5918" y="22355"/>
                    <a:pt x="5919" y="22346"/>
                    <a:pt x="5910" y="22346"/>
                  </a:cubicBezTo>
                  <a:cubicBezTo>
                    <a:pt x="5883" y="22346"/>
                    <a:pt x="5767" y="22434"/>
                    <a:pt x="5686" y="22488"/>
                  </a:cubicBezTo>
                  <a:cubicBezTo>
                    <a:pt x="5637" y="22561"/>
                    <a:pt x="5552" y="22585"/>
                    <a:pt x="5419" y="22730"/>
                  </a:cubicBezTo>
                  <a:lnTo>
                    <a:pt x="5456" y="22718"/>
                  </a:lnTo>
                  <a:lnTo>
                    <a:pt x="5456" y="22718"/>
                  </a:lnTo>
                  <a:cubicBezTo>
                    <a:pt x="5395" y="22779"/>
                    <a:pt x="5323" y="22827"/>
                    <a:pt x="5262" y="22876"/>
                  </a:cubicBezTo>
                  <a:cubicBezTo>
                    <a:pt x="5371" y="22718"/>
                    <a:pt x="5190" y="22779"/>
                    <a:pt x="5335" y="22622"/>
                  </a:cubicBezTo>
                  <a:lnTo>
                    <a:pt x="5335" y="22622"/>
                  </a:lnTo>
                  <a:cubicBezTo>
                    <a:pt x="5321" y="22640"/>
                    <a:pt x="5319" y="22648"/>
                    <a:pt x="5326" y="22648"/>
                  </a:cubicBezTo>
                  <a:cubicBezTo>
                    <a:pt x="5337" y="22648"/>
                    <a:pt x="5370" y="22627"/>
                    <a:pt x="5407" y="22597"/>
                  </a:cubicBezTo>
                  <a:lnTo>
                    <a:pt x="5480" y="22501"/>
                  </a:lnTo>
                  <a:lnTo>
                    <a:pt x="5480" y="22501"/>
                  </a:lnTo>
                  <a:cubicBezTo>
                    <a:pt x="5490" y="22511"/>
                    <a:pt x="5371" y="22642"/>
                    <a:pt x="5390" y="22642"/>
                  </a:cubicBezTo>
                  <a:cubicBezTo>
                    <a:pt x="5393" y="22642"/>
                    <a:pt x="5398" y="22640"/>
                    <a:pt x="5407" y="22634"/>
                  </a:cubicBezTo>
                  <a:cubicBezTo>
                    <a:pt x="5540" y="22513"/>
                    <a:pt x="5722" y="22368"/>
                    <a:pt x="5879" y="22198"/>
                  </a:cubicBezTo>
                  <a:cubicBezTo>
                    <a:pt x="5910" y="22158"/>
                    <a:pt x="5918" y="22142"/>
                    <a:pt x="5910" y="22142"/>
                  </a:cubicBezTo>
                  <a:cubicBezTo>
                    <a:pt x="5879" y="22142"/>
                    <a:pt x="5595" y="22402"/>
                    <a:pt x="5547" y="22402"/>
                  </a:cubicBezTo>
                  <a:cubicBezTo>
                    <a:pt x="5542" y="22402"/>
                    <a:pt x="5539" y="22398"/>
                    <a:pt x="5540" y="22392"/>
                  </a:cubicBezTo>
                  <a:lnTo>
                    <a:pt x="5540" y="22392"/>
                  </a:lnTo>
                  <a:cubicBezTo>
                    <a:pt x="5538" y="22393"/>
                    <a:pt x="5536" y="22394"/>
                    <a:pt x="5535" y="22394"/>
                  </a:cubicBezTo>
                  <a:cubicBezTo>
                    <a:pt x="5521" y="22394"/>
                    <a:pt x="5705" y="22242"/>
                    <a:pt x="5676" y="22242"/>
                  </a:cubicBezTo>
                  <a:cubicBezTo>
                    <a:pt x="5673" y="22242"/>
                    <a:pt x="5668" y="22244"/>
                    <a:pt x="5661" y="22247"/>
                  </a:cubicBezTo>
                  <a:cubicBezTo>
                    <a:pt x="5520" y="22329"/>
                    <a:pt x="5220" y="22571"/>
                    <a:pt x="4959" y="22817"/>
                  </a:cubicBezTo>
                  <a:lnTo>
                    <a:pt x="4959" y="22817"/>
                  </a:lnTo>
                  <a:cubicBezTo>
                    <a:pt x="4930" y="22837"/>
                    <a:pt x="4885" y="22874"/>
                    <a:pt x="4851" y="22900"/>
                  </a:cubicBezTo>
                  <a:cubicBezTo>
                    <a:pt x="4960" y="22815"/>
                    <a:pt x="5008" y="22743"/>
                    <a:pt x="5057" y="22694"/>
                  </a:cubicBezTo>
                  <a:cubicBezTo>
                    <a:pt x="5032" y="22670"/>
                    <a:pt x="5117" y="22561"/>
                    <a:pt x="5117" y="22513"/>
                  </a:cubicBezTo>
                  <a:cubicBezTo>
                    <a:pt x="5153" y="22476"/>
                    <a:pt x="5214" y="22404"/>
                    <a:pt x="5274" y="22355"/>
                  </a:cubicBezTo>
                  <a:lnTo>
                    <a:pt x="5274" y="22355"/>
                  </a:lnTo>
                  <a:cubicBezTo>
                    <a:pt x="5202" y="22404"/>
                    <a:pt x="4839" y="22694"/>
                    <a:pt x="4706" y="22839"/>
                  </a:cubicBezTo>
                  <a:cubicBezTo>
                    <a:pt x="4685" y="22829"/>
                    <a:pt x="4760" y="22759"/>
                    <a:pt x="4732" y="22759"/>
                  </a:cubicBezTo>
                  <a:cubicBezTo>
                    <a:pt x="4727" y="22759"/>
                    <a:pt x="4719" y="22761"/>
                    <a:pt x="4706" y="22767"/>
                  </a:cubicBezTo>
                  <a:cubicBezTo>
                    <a:pt x="4641" y="22844"/>
                    <a:pt x="4627" y="22862"/>
                    <a:pt x="4625" y="22862"/>
                  </a:cubicBezTo>
                  <a:cubicBezTo>
                    <a:pt x="4624" y="22862"/>
                    <a:pt x="4632" y="22849"/>
                    <a:pt x="4625" y="22849"/>
                  </a:cubicBezTo>
                  <a:cubicBezTo>
                    <a:pt x="4617" y="22849"/>
                    <a:pt x="4591" y="22866"/>
                    <a:pt x="4512" y="22936"/>
                  </a:cubicBezTo>
                  <a:cubicBezTo>
                    <a:pt x="4510" y="22937"/>
                    <a:pt x="4509" y="22937"/>
                    <a:pt x="4508" y="22937"/>
                  </a:cubicBezTo>
                  <a:cubicBezTo>
                    <a:pt x="4491" y="22937"/>
                    <a:pt x="4623" y="22836"/>
                    <a:pt x="4657" y="22779"/>
                  </a:cubicBezTo>
                  <a:lnTo>
                    <a:pt x="4657" y="22779"/>
                  </a:lnTo>
                  <a:cubicBezTo>
                    <a:pt x="4633" y="22803"/>
                    <a:pt x="4561" y="22863"/>
                    <a:pt x="4500" y="22912"/>
                  </a:cubicBezTo>
                  <a:cubicBezTo>
                    <a:pt x="4657" y="22755"/>
                    <a:pt x="4948" y="22525"/>
                    <a:pt x="5141" y="22343"/>
                  </a:cubicBezTo>
                  <a:cubicBezTo>
                    <a:pt x="5250" y="22222"/>
                    <a:pt x="5444" y="21980"/>
                    <a:pt x="5456" y="21968"/>
                  </a:cubicBezTo>
                  <a:lnTo>
                    <a:pt x="5456" y="21968"/>
                  </a:lnTo>
                  <a:cubicBezTo>
                    <a:pt x="5262" y="22138"/>
                    <a:pt x="4500" y="22839"/>
                    <a:pt x="4258" y="23081"/>
                  </a:cubicBezTo>
                  <a:cubicBezTo>
                    <a:pt x="4235" y="23104"/>
                    <a:pt x="4226" y="23114"/>
                    <a:pt x="4225" y="23114"/>
                  </a:cubicBezTo>
                  <a:cubicBezTo>
                    <a:pt x="4225" y="23114"/>
                    <a:pt x="4391" y="22944"/>
                    <a:pt x="4391" y="22924"/>
                  </a:cubicBezTo>
                  <a:cubicBezTo>
                    <a:pt x="4439" y="22873"/>
                    <a:pt x="4452" y="22855"/>
                    <a:pt x="4446" y="22855"/>
                  </a:cubicBezTo>
                  <a:cubicBezTo>
                    <a:pt x="4429" y="22855"/>
                    <a:pt x="4284" y="22975"/>
                    <a:pt x="4265" y="22975"/>
                  </a:cubicBezTo>
                  <a:cubicBezTo>
                    <a:pt x="4262" y="22975"/>
                    <a:pt x="4263" y="22970"/>
                    <a:pt x="4270" y="22960"/>
                  </a:cubicBezTo>
                  <a:lnTo>
                    <a:pt x="4403" y="22863"/>
                  </a:lnTo>
                  <a:cubicBezTo>
                    <a:pt x="4419" y="22848"/>
                    <a:pt x="4421" y="22841"/>
                    <a:pt x="4413" y="22841"/>
                  </a:cubicBezTo>
                  <a:cubicBezTo>
                    <a:pt x="4397" y="22841"/>
                    <a:pt x="4340" y="22871"/>
                    <a:pt x="4282" y="22912"/>
                  </a:cubicBezTo>
                  <a:cubicBezTo>
                    <a:pt x="4355" y="22851"/>
                    <a:pt x="4669" y="22585"/>
                    <a:pt x="4754" y="22501"/>
                  </a:cubicBezTo>
                  <a:cubicBezTo>
                    <a:pt x="4755" y="22494"/>
                    <a:pt x="4753" y="22491"/>
                    <a:pt x="4747" y="22491"/>
                  </a:cubicBezTo>
                  <a:cubicBezTo>
                    <a:pt x="4691" y="22491"/>
                    <a:pt x="4323" y="22798"/>
                    <a:pt x="4125" y="22984"/>
                  </a:cubicBezTo>
                  <a:lnTo>
                    <a:pt x="4391" y="22815"/>
                  </a:lnTo>
                  <a:lnTo>
                    <a:pt x="4391" y="22815"/>
                  </a:lnTo>
                  <a:cubicBezTo>
                    <a:pt x="4210" y="22984"/>
                    <a:pt x="4186" y="22948"/>
                    <a:pt x="3968" y="23154"/>
                  </a:cubicBezTo>
                  <a:lnTo>
                    <a:pt x="3992" y="23057"/>
                  </a:lnTo>
                  <a:cubicBezTo>
                    <a:pt x="4004" y="23057"/>
                    <a:pt x="4065" y="23021"/>
                    <a:pt x="4161" y="22924"/>
                  </a:cubicBezTo>
                  <a:cubicBezTo>
                    <a:pt x="4137" y="22924"/>
                    <a:pt x="4186" y="22888"/>
                    <a:pt x="4258" y="22803"/>
                  </a:cubicBezTo>
                  <a:cubicBezTo>
                    <a:pt x="4512" y="22609"/>
                    <a:pt x="5129" y="22089"/>
                    <a:pt x="5419" y="21847"/>
                  </a:cubicBezTo>
                  <a:lnTo>
                    <a:pt x="5419" y="21847"/>
                  </a:lnTo>
                  <a:lnTo>
                    <a:pt x="5286" y="21944"/>
                  </a:lnTo>
                  <a:lnTo>
                    <a:pt x="5383" y="21835"/>
                  </a:lnTo>
                  <a:lnTo>
                    <a:pt x="5383" y="21835"/>
                  </a:lnTo>
                  <a:cubicBezTo>
                    <a:pt x="5214" y="21944"/>
                    <a:pt x="4488" y="22573"/>
                    <a:pt x="4294" y="22743"/>
                  </a:cubicBezTo>
                  <a:cubicBezTo>
                    <a:pt x="4331" y="22682"/>
                    <a:pt x="4718" y="22331"/>
                    <a:pt x="4790" y="22271"/>
                  </a:cubicBezTo>
                  <a:cubicBezTo>
                    <a:pt x="4790" y="22269"/>
                    <a:pt x="4789" y="22268"/>
                    <a:pt x="4787" y="22268"/>
                  </a:cubicBezTo>
                  <a:cubicBezTo>
                    <a:pt x="4744" y="22268"/>
                    <a:pt x="4292" y="22677"/>
                    <a:pt x="4249" y="22677"/>
                  </a:cubicBezTo>
                  <a:cubicBezTo>
                    <a:pt x="4245" y="22677"/>
                    <a:pt x="4244" y="22675"/>
                    <a:pt x="4246" y="22670"/>
                  </a:cubicBezTo>
                  <a:lnTo>
                    <a:pt x="4246" y="22670"/>
                  </a:lnTo>
                  <a:lnTo>
                    <a:pt x="4173" y="22755"/>
                  </a:lnTo>
                  <a:cubicBezTo>
                    <a:pt x="4169" y="22757"/>
                    <a:pt x="4166" y="22759"/>
                    <a:pt x="4164" y="22759"/>
                  </a:cubicBezTo>
                  <a:cubicBezTo>
                    <a:pt x="4152" y="22759"/>
                    <a:pt x="4163" y="22727"/>
                    <a:pt x="4155" y="22727"/>
                  </a:cubicBezTo>
                  <a:cubicBezTo>
                    <a:pt x="4154" y="22727"/>
                    <a:pt x="4153" y="22727"/>
                    <a:pt x="4151" y="22728"/>
                  </a:cubicBezTo>
                  <a:lnTo>
                    <a:pt x="4151" y="22728"/>
                  </a:lnTo>
                  <a:cubicBezTo>
                    <a:pt x="4238" y="22641"/>
                    <a:pt x="4384" y="22488"/>
                    <a:pt x="4472" y="22410"/>
                  </a:cubicBezTo>
                  <a:lnTo>
                    <a:pt x="4472" y="22410"/>
                  </a:lnTo>
                  <a:lnTo>
                    <a:pt x="4150" y="22672"/>
                  </a:lnTo>
                  <a:lnTo>
                    <a:pt x="4150" y="22672"/>
                  </a:lnTo>
                  <a:cubicBezTo>
                    <a:pt x="4225" y="22608"/>
                    <a:pt x="4492" y="22352"/>
                    <a:pt x="4548" y="22307"/>
                  </a:cubicBezTo>
                  <a:cubicBezTo>
                    <a:pt x="4548" y="22306"/>
                    <a:pt x="4548" y="22306"/>
                    <a:pt x="4547" y="22306"/>
                  </a:cubicBezTo>
                  <a:cubicBezTo>
                    <a:pt x="4523" y="22306"/>
                    <a:pt x="4172" y="22623"/>
                    <a:pt x="4125" y="22670"/>
                  </a:cubicBezTo>
                  <a:cubicBezTo>
                    <a:pt x="4331" y="22452"/>
                    <a:pt x="4210" y="22561"/>
                    <a:pt x="4464" y="22307"/>
                  </a:cubicBezTo>
                  <a:lnTo>
                    <a:pt x="4464" y="22307"/>
                  </a:lnTo>
                  <a:cubicBezTo>
                    <a:pt x="4440" y="22319"/>
                    <a:pt x="4137" y="22609"/>
                    <a:pt x="4101" y="22646"/>
                  </a:cubicBezTo>
                  <a:cubicBezTo>
                    <a:pt x="4063" y="22669"/>
                    <a:pt x="4046" y="22678"/>
                    <a:pt x="4040" y="22678"/>
                  </a:cubicBezTo>
                  <a:cubicBezTo>
                    <a:pt x="4030" y="22678"/>
                    <a:pt x="4050" y="22656"/>
                    <a:pt x="4065" y="22634"/>
                  </a:cubicBezTo>
                  <a:cubicBezTo>
                    <a:pt x="4222" y="22525"/>
                    <a:pt x="4766" y="21993"/>
                    <a:pt x="5008" y="21775"/>
                  </a:cubicBezTo>
                  <a:lnTo>
                    <a:pt x="5008" y="21775"/>
                  </a:lnTo>
                  <a:lnTo>
                    <a:pt x="4063" y="22566"/>
                  </a:lnTo>
                  <a:lnTo>
                    <a:pt x="4063" y="22566"/>
                  </a:lnTo>
                  <a:cubicBezTo>
                    <a:pt x="4154" y="22488"/>
                    <a:pt x="4395" y="22267"/>
                    <a:pt x="4427" y="22234"/>
                  </a:cubicBezTo>
                  <a:lnTo>
                    <a:pt x="4427" y="22234"/>
                  </a:lnTo>
                  <a:cubicBezTo>
                    <a:pt x="4253" y="22394"/>
                    <a:pt x="4154" y="22444"/>
                    <a:pt x="4108" y="22444"/>
                  </a:cubicBezTo>
                  <a:cubicBezTo>
                    <a:pt x="4081" y="22444"/>
                    <a:pt x="4072" y="22426"/>
                    <a:pt x="4077" y="22404"/>
                  </a:cubicBezTo>
                  <a:lnTo>
                    <a:pt x="4089" y="22404"/>
                  </a:lnTo>
                  <a:cubicBezTo>
                    <a:pt x="4159" y="22342"/>
                    <a:pt x="4210" y="22274"/>
                    <a:pt x="4191" y="22274"/>
                  </a:cubicBezTo>
                  <a:cubicBezTo>
                    <a:pt x="4184" y="22274"/>
                    <a:pt x="4167" y="22284"/>
                    <a:pt x="4137" y="22307"/>
                  </a:cubicBezTo>
                  <a:cubicBezTo>
                    <a:pt x="4177" y="22275"/>
                    <a:pt x="4180" y="22269"/>
                    <a:pt x="4181" y="22269"/>
                  </a:cubicBezTo>
                  <a:cubicBezTo>
                    <a:pt x="4182" y="22269"/>
                    <a:pt x="4182" y="22271"/>
                    <a:pt x="4186" y="22271"/>
                  </a:cubicBezTo>
                  <a:cubicBezTo>
                    <a:pt x="4216" y="22238"/>
                    <a:pt x="4226" y="22225"/>
                    <a:pt x="4222" y="22225"/>
                  </a:cubicBezTo>
                  <a:cubicBezTo>
                    <a:pt x="4206" y="22225"/>
                    <a:pt x="3946" y="22453"/>
                    <a:pt x="3923" y="22453"/>
                  </a:cubicBezTo>
                  <a:cubicBezTo>
                    <a:pt x="3917" y="22453"/>
                    <a:pt x="3928" y="22436"/>
                    <a:pt x="3968" y="22392"/>
                  </a:cubicBezTo>
                  <a:lnTo>
                    <a:pt x="3968" y="22392"/>
                  </a:lnTo>
                  <a:cubicBezTo>
                    <a:pt x="3966" y="22400"/>
                    <a:pt x="3968" y="22404"/>
                    <a:pt x="3972" y="22404"/>
                  </a:cubicBezTo>
                  <a:cubicBezTo>
                    <a:pt x="3996" y="22404"/>
                    <a:pt x="4095" y="22315"/>
                    <a:pt x="4186" y="22234"/>
                  </a:cubicBezTo>
                  <a:lnTo>
                    <a:pt x="4186" y="22234"/>
                  </a:lnTo>
                  <a:cubicBezTo>
                    <a:pt x="4077" y="22307"/>
                    <a:pt x="4149" y="22186"/>
                    <a:pt x="3835" y="22488"/>
                  </a:cubicBezTo>
                  <a:cubicBezTo>
                    <a:pt x="3895" y="22416"/>
                    <a:pt x="3847" y="22452"/>
                    <a:pt x="4004" y="22295"/>
                  </a:cubicBezTo>
                  <a:lnTo>
                    <a:pt x="4004" y="22295"/>
                  </a:lnTo>
                  <a:lnTo>
                    <a:pt x="3786" y="22440"/>
                  </a:lnTo>
                  <a:cubicBezTo>
                    <a:pt x="3822" y="22416"/>
                    <a:pt x="3916" y="22334"/>
                    <a:pt x="3931" y="22297"/>
                  </a:cubicBezTo>
                  <a:lnTo>
                    <a:pt x="3931" y="22297"/>
                  </a:lnTo>
                  <a:cubicBezTo>
                    <a:pt x="3929" y="22302"/>
                    <a:pt x="3931" y="22304"/>
                    <a:pt x="3934" y="22304"/>
                  </a:cubicBezTo>
                  <a:cubicBezTo>
                    <a:pt x="3957" y="22304"/>
                    <a:pt x="4071" y="22216"/>
                    <a:pt x="4085" y="22216"/>
                  </a:cubicBezTo>
                  <a:cubicBezTo>
                    <a:pt x="4092" y="22216"/>
                    <a:pt x="4075" y="22236"/>
                    <a:pt x="4016" y="22295"/>
                  </a:cubicBezTo>
                  <a:cubicBezTo>
                    <a:pt x="4222" y="22113"/>
                    <a:pt x="4319" y="22005"/>
                    <a:pt x="4500" y="21859"/>
                  </a:cubicBezTo>
                  <a:lnTo>
                    <a:pt x="4500" y="21859"/>
                  </a:lnTo>
                  <a:cubicBezTo>
                    <a:pt x="4367" y="21908"/>
                    <a:pt x="4016" y="22210"/>
                    <a:pt x="3762" y="22404"/>
                  </a:cubicBezTo>
                  <a:lnTo>
                    <a:pt x="3871" y="22234"/>
                  </a:lnTo>
                  <a:lnTo>
                    <a:pt x="3871" y="22234"/>
                  </a:lnTo>
                  <a:lnTo>
                    <a:pt x="4004" y="22101"/>
                  </a:lnTo>
                  <a:lnTo>
                    <a:pt x="4004" y="22101"/>
                  </a:lnTo>
                  <a:cubicBezTo>
                    <a:pt x="3966" y="22139"/>
                    <a:pt x="3929" y="22170"/>
                    <a:pt x="3920" y="22170"/>
                  </a:cubicBezTo>
                  <a:cubicBezTo>
                    <a:pt x="3917" y="22170"/>
                    <a:pt x="3917" y="22167"/>
                    <a:pt x="3919" y="22162"/>
                  </a:cubicBezTo>
                  <a:cubicBezTo>
                    <a:pt x="3944" y="22150"/>
                    <a:pt x="3980" y="22113"/>
                    <a:pt x="4004" y="22089"/>
                  </a:cubicBezTo>
                  <a:cubicBezTo>
                    <a:pt x="3992" y="22089"/>
                    <a:pt x="3968" y="22113"/>
                    <a:pt x="3944" y="22126"/>
                  </a:cubicBezTo>
                  <a:cubicBezTo>
                    <a:pt x="4065" y="22017"/>
                    <a:pt x="4210" y="21896"/>
                    <a:pt x="4343" y="21787"/>
                  </a:cubicBezTo>
                  <a:lnTo>
                    <a:pt x="4379" y="21738"/>
                  </a:lnTo>
                  <a:lnTo>
                    <a:pt x="4379" y="21738"/>
                  </a:lnTo>
                  <a:cubicBezTo>
                    <a:pt x="4222" y="21872"/>
                    <a:pt x="4016" y="22017"/>
                    <a:pt x="3871" y="22174"/>
                  </a:cubicBezTo>
                  <a:lnTo>
                    <a:pt x="3992" y="22029"/>
                  </a:lnTo>
                  <a:lnTo>
                    <a:pt x="3992" y="22029"/>
                  </a:lnTo>
                  <a:cubicBezTo>
                    <a:pt x="3750" y="22222"/>
                    <a:pt x="3798" y="22186"/>
                    <a:pt x="3605" y="22319"/>
                  </a:cubicBezTo>
                  <a:cubicBezTo>
                    <a:pt x="3677" y="22234"/>
                    <a:pt x="3750" y="22186"/>
                    <a:pt x="3811" y="22126"/>
                  </a:cubicBezTo>
                  <a:lnTo>
                    <a:pt x="3811" y="22126"/>
                  </a:lnTo>
                  <a:cubicBezTo>
                    <a:pt x="3763" y="22163"/>
                    <a:pt x="3739" y="22178"/>
                    <a:pt x="3731" y="22178"/>
                  </a:cubicBezTo>
                  <a:cubicBezTo>
                    <a:pt x="3701" y="22178"/>
                    <a:pt x="3908" y="21957"/>
                    <a:pt x="3893" y="21957"/>
                  </a:cubicBezTo>
                  <a:cubicBezTo>
                    <a:pt x="3890" y="21957"/>
                    <a:pt x="3873" y="21971"/>
                    <a:pt x="3835" y="22005"/>
                  </a:cubicBezTo>
                  <a:cubicBezTo>
                    <a:pt x="3762" y="22041"/>
                    <a:pt x="3629" y="22186"/>
                    <a:pt x="3557" y="22234"/>
                  </a:cubicBezTo>
                  <a:cubicBezTo>
                    <a:pt x="3581" y="22210"/>
                    <a:pt x="3629" y="22162"/>
                    <a:pt x="3641" y="22150"/>
                  </a:cubicBezTo>
                  <a:lnTo>
                    <a:pt x="3641" y="22150"/>
                  </a:lnTo>
                  <a:lnTo>
                    <a:pt x="3460" y="22295"/>
                  </a:lnTo>
                  <a:cubicBezTo>
                    <a:pt x="3520" y="22234"/>
                    <a:pt x="3581" y="22198"/>
                    <a:pt x="3641" y="22126"/>
                  </a:cubicBezTo>
                  <a:lnTo>
                    <a:pt x="3641" y="22126"/>
                  </a:lnTo>
                  <a:cubicBezTo>
                    <a:pt x="3545" y="22182"/>
                    <a:pt x="3470" y="22232"/>
                    <a:pt x="3448" y="22232"/>
                  </a:cubicBezTo>
                  <a:cubicBezTo>
                    <a:pt x="3437" y="22232"/>
                    <a:pt x="3439" y="22219"/>
                    <a:pt x="3460" y="22186"/>
                  </a:cubicBezTo>
                  <a:lnTo>
                    <a:pt x="3460" y="22186"/>
                  </a:lnTo>
                  <a:cubicBezTo>
                    <a:pt x="3404" y="22197"/>
                    <a:pt x="3182" y="22457"/>
                    <a:pt x="3159" y="22457"/>
                  </a:cubicBezTo>
                  <a:cubicBezTo>
                    <a:pt x="3157" y="22457"/>
                    <a:pt x="3156" y="22456"/>
                    <a:pt x="3157" y="22452"/>
                  </a:cubicBezTo>
                  <a:cubicBezTo>
                    <a:pt x="3290" y="22319"/>
                    <a:pt x="3448" y="22174"/>
                    <a:pt x="3460" y="22138"/>
                  </a:cubicBezTo>
                  <a:lnTo>
                    <a:pt x="3460" y="22138"/>
                  </a:lnTo>
                  <a:cubicBezTo>
                    <a:pt x="3351" y="22210"/>
                    <a:pt x="3254" y="22319"/>
                    <a:pt x="3182" y="22355"/>
                  </a:cubicBezTo>
                  <a:lnTo>
                    <a:pt x="3387" y="22162"/>
                  </a:lnTo>
                  <a:cubicBezTo>
                    <a:pt x="3381" y="22162"/>
                    <a:pt x="3374" y="22163"/>
                    <a:pt x="3368" y="22163"/>
                  </a:cubicBezTo>
                  <a:cubicBezTo>
                    <a:pt x="3352" y="22163"/>
                    <a:pt x="3354" y="22150"/>
                    <a:pt x="3472" y="22041"/>
                  </a:cubicBezTo>
                  <a:lnTo>
                    <a:pt x="3472" y="22041"/>
                  </a:lnTo>
                  <a:cubicBezTo>
                    <a:pt x="3426" y="22075"/>
                    <a:pt x="3405" y="22088"/>
                    <a:pt x="3397" y="22088"/>
                  </a:cubicBezTo>
                  <a:cubicBezTo>
                    <a:pt x="3389" y="22088"/>
                    <a:pt x="3399" y="22072"/>
                    <a:pt x="3411" y="22053"/>
                  </a:cubicBezTo>
                  <a:lnTo>
                    <a:pt x="3411" y="22053"/>
                  </a:lnTo>
                  <a:cubicBezTo>
                    <a:pt x="3379" y="22076"/>
                    <a:pt x="3336" y="22115"/>
                    <a:pt x="3288" y="22163"/>
                  </a:cubicBezTo>
                  <a:lnTo>
                    <a:pt x="3288" y="22163"/>
                  </a:lnTo>
                  <a:cubicBezTo>
                    <a:pt x="3333" y="22110"/>
                    <a:pt x="3342" y="22092"/>
                    <a:pt x="3334" y="22092"/>
                  </a:cubicBezTo>
                  <a:cubicBezTo>
                    <a:pt x="3317" y="22092"/>
                    <a:pt x="3224" y="22169"/>
                    <a:pt x="3216" y="22169"/>
                  </a:cubicBezTo>
                  <a:cubicBezTo>
                    <a:pt x="3209" y="22169"/>
                    <a:pt x="3247" y="22129"/>
                    <a:pt x="3387" y="21993"/>
                  </a:cubicBezTo>
                  <a:lnTo>
                    <a:pt x="3387" y="21993"/>
                  </a:lnTo>
                  <a:cubicBezTo>
                    <a:pt x="3386" y="21995"/>
                    <a:pt x="3386" y="21997"/>
                    <a:pt x="3388" y="21997"/>
                  </a:cubicBezTo>
                  <a:cubicBezTo>
                    <a:pt x="3403" y="21997"/>
                    <a:pt x="3509" y="21918"/>
                    <a:pt x="3605" y="21811"/>
                  </a:cubicBezTo>
                  <a:lnTo>
                    <a:pt x="3605" y="21811"/>
                  </a:lnTo>
                  <a:lnTo>
                    <a:pt x="3484" y="21896"/>
                  </a:lnTo>
                  <a:cubicBezTo>
                    <a:pt x="3532" y="21847"/>
                    <a:pt x="3532" y="21872"/>
                    <a:pt x="3593" y="21811"/>
                  </a:cubicBezTo>
                  <a:lnTo>
                    <a:pt x="3593" y="21811"/>
                  </a:lnTo>
                  <a:cubicBezTo>
                    <a:pt x="3532" y="21847"/>
                    <a:pt x="3423" y="21932"/>
                    <a:pt x="3351" y="21993"/>
                  </a:cubicBezTo>
                  <a:lnTo>
                    <a:pt x="3363" y="21980"/>
                  </a:lnTo>
                  <a:lnTo>
                    <a:pt x="3302" y="21980"/>
                  </a:lnTo>
                  <a:lnTo>
                    <a:pt x="3375" y="21920"/>
                  </a:lnTo>
                  <a:lnTo>
                    <a:pt x="3375" y="21920"/>
                  </a:lnTo>
                  <a:lnTo>
                    <a:pt x="3254" y="21993"/>
                  </a:lnTo>
                  <a:cubicBezTo>
                    <a:pt x="3315" y="21956"/>
                    <a:pt x="3363" y="21884"/>
                    <a:pt x="3387" y="21847"/>
                  </a:cubicBezTo>
                  <a:cubicBezTo>
                    <a:pt x="3390" y="21841"/>
                    <a:pt x="3390" y="21838"/>
                    <a:pt x="3387" y="21838"/>
                  </a:cubicBezTo>
                  <a:cubicBezTo>
                    <a:pt x="3366" y="21838"/>
                    <a:pt x="3217" y="21967"/>
                    <a:pt x="3133" y="22041"/>
                  </a:cubicBezTo>
                  <a:cubicBezTo>
                    <a:pt x="3121" y="22077"/>
                    <a:pt x="3097" y="22089"/>
                    <a:pt x="3085" y="22113"/>
                  </a:cubicBezTo>
                  <a:lnTo>
                    <a:pt x="3218" y="21993"/>
                  </a:lnTo>
                  <a:lnTo>
                    <a:pt x="3085" y="22126"/>
                  </a:lnTo>
                  <a:cubicBezTo>
                    <a:pt x="2988" y="22295"/>
                    <a:pt x="2867" y="22440"/>
                    <a:pt x="2734" y="22573"/>
                  </a:cubicBezTo>
                  <a:cubicBezTo>
                    <a:pt x="2758" y="22525"/>
                    <a:pt x="2758" y="22476"/>
                    <a:pt x="2746" y="22428"/>
                  </a:cubicBezTo>
                  <a:lnTo>
                    <a:pt x="2746" y="22428"/>
                  </a:lnTo>
                  <a:cubicBezTo>
                    <a:pt x="2722" y="22476"/>
                    <a:pt x="2686" y="22561"/>
                    <a:pt x="2649" y="22646"/>
                  </a:cubicBezTo>
                  <a:cubicBezTo>
                    <a:pt x="2444" y="22839"/>
                    <a:pt x="2202" y="23033"/>
                    <a:pt x="1984" y="23263"/>
                  </a:cubicBezTo>
                  <a:cubicBezTo>
                    <a:pt x="2238" y="23093"/>
                    <a:pt x="2468" y="22936"/>
                    <a:pt x="2613" y="22767"/>
                  </a:cubicBezTo>
                  <a:lnTo>
                    <a:pt x="2613" y="22767"/>
                  </a:lnTo>
                  <a:cubicBezTo>
                    <a:pt x="2468" y="23190"/>
                    <a:pt x="2311" y="23867"/>
                    <a:pt x="2262" y="24569"/>
                  </a:cubicBezTo>
                  <a:lnTo>
                    <a:pt x="1379" y="24533"/>
                  </a:lnTo>
                  <a:cubicBezTo>
                    <a:pt x="1367" y="24581"/>
                    <a:pt x="1355" y="24630"/>
                    <a:pt x="1343" y="24690"/>
                  </a:cubicBezTo>
                  <a:cubicBezTo>
                    <a:pt x="926" y="25087"/>
                    <a:pt x="1293" y="25252"/>
                    <a:pt x="1823" y="25252"/>
                  </a:cubicBezTo>
                  <a:cubicBezTo>
                    <a:pt x="1954" y="25252"/>
                    <a:pt x="2096" y="25242"/>
                    <a:pt x="2238" y="25222"/>
                  </a:cubicBezTo>
                  <a:cubicBezTo>
                    <a:pt x="2238" y="25585"/>
                    <a:pt x="2274" y="25924"/>
                    <a:pt x="2383" y="26226"/>
                  </a:cubicBezTo>
                  <a:cubicBezTo>
                    <a:pt x="932" y="26238"/>
                    <a:pt x="2165" y="28029"/>
                    <a:pt x="569" y="28186"/>
                  </a:cubicBezTo>
                  <a:cubicBezTo>
                    <a:pt x="1028" y="28815"/>
                    <a:pt x="0" y="31138"/>
                    <a:pt x="835" y="32166"/>
                  </a:cubicBezTo>
                  <a:cubicBezTo>
                    <a:pt x="641" y="32444"/>
                    <a:pt x="448" y="32734"/>
                    <a:pt x="315" y="33025"/>
                  </a:cubicBezTo>
                  <a:lnTo>
                    <a:pt x="2238" y="33025"/>
                  </a:lnTo>
                  <a:cubicBezTo>
                    <a:pt x="2238" y="32928"/>
                    <a:pt x="2262" y="32880"/>
                    <a:pt x="2262" y="32795"/>
                  </a:cubicBezTo>
                  <a:lnTo>
                    <a:pt x="2262" y="32795"/>
                  </a:lnTo>
                  <a:cubicBezTo>
                    <a:pt x="2245" y="32919"/>
                    <a:pt x="2234" y="32964"/>
                    <a:pt x="2227" y="32964"/>
                  </a:cubicBezTo>
                  <a:cubicBezTo>
                    <a:pt x="2208" y="32964"/>
                    <a:pt x="2213" y="32679"/>
                    <a:pt x="2203" y="32679"/>
                  </a:cubicBezTo>
                  <a:cubicBezTo>
                    <a:pt x="2200" y="32679"/>
                    <a:pt x="2196" y="32704"/>
                    <a:pt x="2190" y="32771"/>
                  </a:cubicBezTo>
                  <a:cubicBezTo>
                    <a:pt x="2214" y="32347"/>
                    <a:pt x="2202" y="31948"/>
                    <a:pt x="2250" y="31621"/>
                  </a:cubicBezTo>
                  <a:lnTo>
                    <a:pt x="2250" y="31621"/>
                  </a:lnTo>
                  <a:lnTo>
                    <a:pt x="2226" y="31670"/>
                  </a:lnTo>
                  <a:cubicBezTo>
                    <a:pt x="2250" y="31392"/>
                    <a:pt x="2274" y="31670"/>
                    <a:pt x="2298" y="31380"/>
                  </a:cubicBezTo>
                  <a:lnTo>
                    <a:pt x="2323" y="31670"/>
                  </a:lnTo>
                  <a:cubicBezTo>
                    <a:pt x="2323" y="31561"/>
                    <a:pt x="2347" y="31416"/>
                    <a:pt x="2347" y="31380"/>
                  </a:cubicBezTo>
                  <a:lnTo>
                    <a:pt x="2347" y="31380"/>
                  </a:lnTo>
                  <a:lnTo>
                    <a:pt x="2323" y="31392"/>
                  </a:lnTo>
                  <a:cubicBezTo>
                    <a:pt x="2330" y="31377"/>
                    <a:pt x="2333" y="31366"/>
                    <a:pt x="2337" y="31366"/>
                  </a:cubicBezTo>
                  <a:cubicBezTo>
                    <a:pt x="2339" y="31366"/>
                    <a:pt x="2342" y="31370"/>
                    <a:pt x="2347" y="31380"/>
                  </a:cubicBezTo>
                  <a:cubicBezTo>
                    <a:pt x="2347" y="31367"/>
                    <a:pt x="2359" y="31355"/>
                    <a:pt x="2359" y="31198"/>
                  </a:cubicBezTo>
                  <a:cubicBezTo>
                    <a:pt x="2378" y="31487"/>
                    <a:pt x="2415" y="31553"/>
                    <a:pt x="2456" y="31553"/>
                  </a:cubicBezTo>
                  <a:cubicBezTo>
                    <a:pt x="2492" y="31553"/>
                    <a:pt x="2531" y="31504"/>
                    <a:pt x="2567" y="31504"/>
                  </a:cubicBezTo>
                  <a:cubicBezTo>
                    <a:pt x="2594" y="31504"/>
                    <a:pt x="2618" y="31533"/>
                    <a:pt x="2637" y="31634"/>
                  </a:cubicBezTo>
                  <a:cubicBezTo>
                    <a:pt x="2637" y="31615"/>
                    <a:pt x="2644" y="31556"/>
                    <a:pt x="2647" y="31496"/>
                  </a:cubicBezTo>
                  <a:lnTo>
                    <a:pt x="2647" y="31496"/>
                  </a:lnTo>
                  <a:cubicBezTo>
                    <a:pt x="2647" y="31524"/>
                    <a:pt x="2648" y="31536"/>
                    <a:pt x="2650" y="31536"/>
                  </a:cubicBezTo>
                  <a:cubicBezTo>
                    <a:pt x="2659" y="31536"/>
                    <a:pt x="2689" y="31298"/>
                    <a:pt x="2698" y="31271"/>
                  </a:cubicBezTo>
                  <a:lnTo>
                    <a:pt x="2698" y="31271"/>
                  </a:lnTo>
                  <a:lnTo>
                    <a:pt x="2686" y="31658"/>
                  </a:lnTo>
                  <a:cubicBezTo>
                    <a:pt x="2710" y="31549"/>
                    <a:pt x="2710" y="31428"/>
                    <a:pt x="2722" y="31355"/>
                  </a:cubicBezTo>
                  <a:cubicBezTo>
                    <a:pt x="2727" y="31349"/>
                    <a:pt x="2732" y="31346"/>
                    <a:pt x="2737" y="31346"/>
                  </a:cubicBezTo>
                  <a:cubicBezTo>
                    <a:pt x="2771" y="31346"/>
                    <a:pt x="2783" y="31509"/>
                    <a:pt x="2815" y="31509"/>
                  </a:cubicBezTo>
                  <a:cubicBezTo>
                    <a:pt x="2825" y="31509"/>
                    <a:pt x="2838" y="31490"/>
                    <a:pt x="2855" y="31440"/>
                  </a:cubicBezTo>
                  <a:lnTo>
                    <a:pt x="2855" y="31440"/>
                  </a:lnTo>
                  <a:cubicBezTo>
                    <a:pt x="2855" y="31516"/>
                    <a:pt x="2845" y="31594"/>
                    <a:pt x="2836" y="31661"/>
                  </a:cubicBezTo>
                  <a:lnTo>
                    <a:pt x="2836" y="31661"/>
                  </a:lnTo>
                  <a:cubicBezTo>
                    <a:pt x="2866" y="31476"/>
                    <a:pt x="2900" y="31560"/>
                    <a:pt x="2921" y="31399"/>
                  </a:cubicBezTo>
                  <a:lnTo>
                    <a:pt x="2921" y="31399"/>
                  </a:lnTo>
                  <a:cubicBezTo>
                    <a:pt x="2888" y="31737"/>
                    <a:pt x="2971" y="31468"/>
                    <a:pt x="2879" y="32021"/>
                  </a:cubicBezTo>
                  <a:cubicBezTo>
                    <a:pt x="2880" y="32023"/>
                    <a:pt x="2881" y="32024"/>
                    <a:pt x="2882" y="32024"/>
                  </a:cubicBezTo>
                  <a:cubicBezTo>
                    <a:pt x="2897" y="32024"/>
                    <a:pt x="2940" y="31775"/>
                    <a:pt x="2940" y="31718"/>
                  </a:cubicBezTo>
                  <a:cubicBezTo>
                    <a:pt x="2943" y="31726"/>
                    <a:pt x="2948" y="31732"/>
                    <a:pt x="2954" y="31732"/>
                  </a:cubicBezTo>
                  <a:cubicBezTo>
                    <a:pt x="2969" y="31732"/>
                    <a:pt x="2991" y="31699"/>
                    <a:pt x="3024" y="31573"/>
                  </a:cubicBezTo>
                  <a:lnTo>
                    <a:pt x="3024" y="31573"/>
                  </a:lnTo>
                  <a:cubicBezTo>
                    <a:pt x="3021" y="31608"/>
                    <a:pt x="3029" y="31616"/>
                    <a:pt x="3041" y="31616"/>
                  </a:cubicBezTo>
                  <a:cubicBezTo>
                    <a:pt x="3049" y="31616"/>
                    <a:pt x="3060" y="31612"/>
                    <a:pt x="3071" y="31612"/>
                  </a:cubicBezTo>
                  <a:cubicBezTo>
                    <a:pt x="3100" y="31612"/>
                    <a:pt x="3127" y="31640"/>
                    <a:pt x="3102" y="31851"/>
                  </a:cubicBezTo>
                  <a:lnTo>
                    <a:pt x="3102" y="31851"/>
                  </a:lnTo>
                  <a:cubicBezTo>
                    <a:pt x="3133" y="31610"/>
                    <a:pt x="3135" y="31737"/>
                    <a:pt x="3169" y="31621"/>
                  </a:cubicBezTo>
                  <a:lnTo>
                    <a:pt x="3194" y="31367"/>
                  </a:lnTo>
                  <a:lnTo>
                    <a:pt x="3218" y="31404"/>
                  </a:lnTo>
                  <a:cubicBezTo>
                    <a:pt x="3222" y="31395"/>
                    <a:pt x="3225" y="31391"/>
                    <a:pt x="3227" y="31391"/>
                  </a:cubicBezTo>
                  <a:cubicBezTo>
                    <a:pt x="3230" y="31391"/>
                    <a:pt x="3230" y="31401"/>
                    <a:pt x="3230" y="31416"/>
                  </a:cubicBezTo>
                  <a:cubicBezTo>
                    <a:pt x="3230" y="31428"/>
                    <a:pt x="3206" y="31549"/>
                    <a:pt x="3206" y="31621"/>
                  </a:cubicBezTo>
                  <a:cubicBezTo>
                    <a:pt x="3207" y="31623"/>
                    <a:pt x="3208" y="31624"/>
                    <a:pt x="3209" y="31624"/>
                  </a:cubicBezTo>
                  <a:cubicBezTo>
                    <a:pt x="3223" y="31624"/>
                    <a:pt x="3257" y="31492"/>
                    <a:pt x="3290" y="31380"/>
                  </a:cubicBezTo>
                  <a:lnTo>
                    <a:pt x="3290" y="31343"/>
                  </a:lnTo>
                  <a:lnTo>
                    <a:pt x="3315" y="31319"/>
                  </a:lnTo>
                  <a:lnTo>
                    <a:pt x="3315" y="31319"/>
                  </a:lnTo>
                  <a:cubicBezTo>
                    <a:pt x="3315" y="31331"/>
                    <a:pt x="3230" y="31561"/>
                    <a:pt x="3230" y="31694"/>
                  </a:cubicBezTo>
                  <a:cubicBezTo>
                    <a:pt x="3249" y="31637"/>
                    <a:pt x="3298" y="31422"/>
                    <a:pt x="3306" y="31422"/>
                  </a:cubicBezTo>
                  <a:cubicBezTo>
                    <a:pt x="3308" y="31422"/>
                    <a:pt x="3308" y="31438"/>
                    <a:pt x="3302" y="31476"/>
                  </a:cubicBezTo>
                  <a:cubicBezTo>
                    <a:pt x="3302" y="31476"/>
                    <a:pt x="3302" y="31476"/>
                    <a:pt x="3301" y="31476"/>
                  </a:cubicBezTo>
                  <a:cubicBezTo>
                    <a:pt x="3289" y="31476"/>
                    <a:pt x="3266" y="31636"/>
                    <a:pt x="3254" y="31718"/>
                  </a:cubicBezTo>
                  <a:lnTo>
                    <a:pt x="3278" y="31730"/>
                  </a:lnTo>
                  <a:lnTo>
                    <a:pt x="3327" y="31416"/>
                  </a:lnTo>
                  <a:cubicBezTo>
                    <a:pt x="3397" y="31451"/>
                    <a:pt x="3422" y="31682"/>
                    <a:pt x="3502" y="31682"/>
                  </a:cubicBezTo>
                  <a:cubicBezTo>
                    <a:pt x="3504" y="31682"/>
                    <a:pt x="3506" y="31682"/>
                    <a:pt x="3508" y="31682"/>
                  </a:cubicBezTo>
                  <a:lnTo>
                    <a:pt x="3508" y="31682"/>
                  </a:lnTo>
                  <a:cubicBezTo>
                    <a:pt x="3448" y="31960"/>
                    <a:pt x="3557" y="31706"/>
                    <a:pt x="3460" y="32117"/>
                  </a:cubicBezTo>
                  <a:lnTo>
                    <a:pt x="3460" y="32069"/>
                  </a:lnTo>
                  <a:cubicBezTo>
                    <a:pt x="3437" y="32103"/>
                    <a:pt x="3403" y="32363"/>
                    <a:pt x="3420" y="32363"/>
                  </a:cubicBezTo>
                  <a:cubicBezTo>
                    <a:pt x="3421" y="32363"/>
                    <a:pt x="3422" y="32362"/>
                    <a:pt x="3423" y="32359"/>
                  </a:cubicBezTo>
                  <a:cubicBezTo>
                    <a:pt x="3436" y="32226"/>
                    <a:pt x="3544" y="31948"/>
                    <a:pt x="3520" y="31888"/>
                  </a:cubicBezTo>
                  <a:lnTo>
                    <a:pt x="3593" y="31706"/>
                  </a:lnTo>
                  <a:cubicBezTo>
                    <a:pt x="3656" y="31452"/>
                    <a:pt x="3685" y="31372"/>
                    <a:pt x="3698" y="31372"/>
                  </a:cubicBezTo>
                  <a:cubicBezTo>
                    <a:pt x="3720" y="31372"/>
                    <a:pt x="3700" y="31590"/>
                    <a:pt x="3731" y="31590"/>
                  </a:cubicBezTo>
                  <a:cubicBezTo>
                    <a:pt x="3738" y="31590"/>
                    <a:pt x="3748" y="31579"/>
                    <a:pt x="3761" y="31552"/>
                  </a:cubicBezTo>
                  <a:lnTo>
                    <a:pt x="3761" y="31552"/>
                  </a:lnTo>
                  <a:cubicBezTo>
                    <a:pt x="3750" y="31575"/>
                    <a:pt x="3740" y="31613"/>
                    <a:pt x="3730" y="31638"/>
                  </a:cubicBezTo>
                  <a:lnTo>
                    <a:pt x="3730" y="31638"/>
                  </a:lnTo>
                  <a:cubicBezTo>
                    <a:pt x="3750" y="31593"/>
                    <a:pt x="3765" y="31576"/>
                    <a:pt x="3774" y="31576"/>
                  </a:cubicBezTo>
                  <a:cubicBezTo>
                    <a:pt x="3808" y="31576"/>
                    <a:pt x="3790" y="31775"/>
                    <a:pt x="3801" y="31775"/>
                  </a:cubicBezTo>
                  <a:cubicBezTo>
                    <a:pt x="3803" y="31775"/>
                    <a:pt x="3806" y="31769"/>
                    <a:pt x="3811" y="31755"/>
                  </a:cubicBezTo>
                  <a:lnTo>
                    <a:pt x="3811" y="31755"/>
                  </a:lnTo>
                  <a:lnTo>
                    <a:pt x="3762" y="31960"/>
                  </a:lnTo>
                  <a:cubicBezTo>
                    <a:pt x="3830" y="31764"/>
                    <a:pt x="3860" y="31681"/>
                    <a:pt x="3876" y="31681"/>
                  </a:cubicBezTo>
                  <a:cubicBezTo>
                    <a:pt x="3886" y="31681"/>
                    <a:pt x="3891" y="31712"/>
                    <a:pt x="3895" y="31767"/>
                  </a:cubicBezTo>
                  <a:cubicBezTo>
                    <a:pt x="3883" y="31791"/>
                    <a:pt x="3859" y="31851"/>
                    <a:pt x="3859" y="31900"/>
                  </a:cubicBezTo>
                  <a:cubicBezTo>
                    <a:pt x="3901" y="31763"/>
                    <a:pt x="3943" y="31636"/>
                    <a:pt x="3969" y="31636"/>
                  </a:cubicBezTo>
                  <a:cubicBezTo>
                    <a:pt x="3973" y="31636"/>
                    <a:pt x="3977" y="31639"/>
                    <a:pt x="3980" y="31646"/>
                  </a:cubicBezTo>
                  <a:lnTo>
                    <a:pt x="3956" y="31706"/>
                  </a:lnTo>
                  <a:lnTo>
                    <a:pt x="4004" y="31682"/>
                  </a:lnTo>
                  <a:lnTo>
                    <a:pt x="4004" y="31682"/>
                  </a:lnTo>
                  <a:cubicBezTo>
                    <a:pt x="3956" y="31856"/>
                    <a:pt x="3947" y="31911"/>
                    <a:pt x="3956" y="31911"/>
                  </a:cubicBezTo>
                  <a:cubicBezTo>
                    <a:pt x="3972" y="31911"/>
                    <a:pt x="4040" y="31756"/>
                    <a:pt x="4057" y="31756"/>
                  </a:cubicBezTo>
                  <a:cubicBezTo>
                    <a:pt x="4068" y="31756"/>
                    <a:pt x="4059" y="31818"/>
                    <a:pt x="4004" y="32021"/>
                  </a:cubicBezTo>
                  <a:cubicBezTo>
                    <a:pt x="4075" y="31833"/>
                    <a:pt x="4122" y="31782"/>
                    <a:pt x="4158" y="31701"/>
                  </a:cubicBezTo>
                  <a:lnTo>
                    <a:pt x="4158" y="31701"/>
                  </a:lnTo>
                  <a:cubicBezTo>
                    <a:pt x="4152" y="31718"/>
                    <a:pt x="4149" y="31740"/>
                    <a:pt x="4144" y="31759"/>
                  </a:cubicBezTo>
                  <a:lnTo>
                    <a:pt x="4144" y="31759"/>
                  </a:lnTo>
                  <a:cubicBezTo>
                    <a:pt x="4172" y="31684"/>
                    <a:pt x="4186" y="31656"/>
                    <a:pt x="4192" y="31656"/>
                  </a:cubicBezTo>
                  <a:cubicBezTo>
                    <a:pt x="4209" y="31656"/>
                    <a:pt x="4164" y="31878"/>
                    <a:pt x="4182" y="31878"/>
                  </a:cubicBezTo>
                  <a:cubicBezTo>
                    <a:pt x="4183" y="31878"/>
                    <a:pt x="4184" y="31877"/>
                    <a:pt x="4186" y="31876"/>
                  </a:cubicBezTo>
                  <a:cubicBezTo>
                    <a:pt x="4222" y="31791"/>
                    <a:pt x="4246" y="31682"/>
                    <a:pt x="4282" y="31573"/>
                  </a:cubicBezTo>
                  <a:lnTo>
                    <a:pt x="4282" y="31573"/>
                  </a:lnTo>
                  <a:cubicBezTo>
                    <a:pt x="4270" y="31629"/>
                    <a:pt x="4269" y="31651"/>
                    <a:pt x="4275" y="31651"/>
                  </a:cubicBezTo>
                  <a:cubicBezTo>
                    <a:pt x="4297" y="31651"/>
                    <a:pt x="4403" y="31387"/>
                    <a:pt x="4416" y="31387"/>
                  </a:cubicBezTo>
                  <a:cubicBezTo>
                    <a:pt x="4418" y="31387"/>
                    <a:pt x="4418" y="31392"/>
                    <a:pt x="4415" y="31404"/>
                  </a:cubicBezTo>
                  <a:cubicBezTo>
                    <a:pt x="4427" y="31440"/>
                    <a:pt x="4343" y="31658"/>
                    <a:pt x="4307" y="31791"/>
                  </a:cubicBezTo>
                  <a:cubicBezTo>
                    <a:pt x="4336" y="31752"/>
                    <a:pt x="4427" y="31402"/>
                    <a:pt x="4443" y="31402"/>
                  </a:cubicBezTo>
                  <a:cubicBezTo>
                    <a:pt x="4447" y="31402"/>
                    <a:pt x="4447" y="31424"/>
                    <a:pt x="4440" y="31476"/>
                  </a:cubicBezTo>
                  <a:cubicBezTo>
                    <a:pt x="4427" y="31513"/>
                    <a:pt x="4403" y="31525"/>
                    <a:pt x="4403" y="31561"/>
                  </a:cubicBezTo>
                  <a:cubicBezTo>
                    <a:pt x="4392" y="31616"/>
                    <a:pt x="4220" y="32245"/>
                    <a:pt x="4236" y="32245"/>
                  </a:cubicBezTo>
                  <a:cubicBezTo>
                    <a:pt x="4237" y="32245"/>
                    <a:pt x="4241" y="32239"/>
                    <a:pt x="4246" y="32226"/>
                  </a:cubicBezTo>
                  <a:lnTo>
                    <a:pt x="4270" y="32105"/>
                  </a:lnTo>
                  <a:cubicBezTo>
                    <a:pt x="4278" y="32089"/>
                    <a:pt x="4282" y="32082"/>
                    <a:pt x="4285" y="32082"/>
                  </a:cubicBezTo>
                  <a:cubicBezTo>
                    <a:pt x="4300" y="32082"/>
                    <a:pt x="4229" y="32359"/>
                    <a:pt x="4240" y="32359"/>
                  </a:cubicBezTo>
                  <a:cubicBezTo>
                    <a:pt x="4244" y="32359"/>
                    <a:pt x="4259" y="32320"/>
                    <a:pt x="4294" y="32214"/>
                  </a:cubicBezTo>
                  <a:lnTo>
                    <a:pt x="4367" y="32021"/>
                  </a:lnTo>
                  <a:lnTo>
                    <a:pt x="4367" y="32021"/>
                  </a:lnTo>
                  <a:cubicBezTo>
                    <a:pt x="4352" y="32108"/>
                    <a:pt x="4350" y="32132"/>
                    <a:pt x="4353" y="32132"/>
                  </a:cubicBezTo>
                  <a:cubicBezTo>
                    <a:pt x="4357" y="32132"/>
                    <a:pt x="4369" y="32094"/>
                    <a:pt x="4374" y="32094"/>
                  </a:cubicBezTo>
                  <a:cubicBezTo>
                    <a:pt x="4378" y="32094"/>
                    <a:pt x="4378" y="32115"/>
                    <a:pt x="4367" y="32190"/>
                  </a:cubicBezTo>
                  <a:lnTo>
                    <a:pt x="4355" y="32214"/>
                  </a:lnTo>
                  <a:cubicBezTo>
                    <a:pt x="4357" y="32213"/>
                    <a:pt x="4358" y="32213"/>
                    <a:pt x="4359" y="32213"/>
                  </a:cubicBezTo>
                  <a:cubicBezTo>
                    <a:pt x="4374" y="32213"/>
                    <a:pt x="4360" y="32286"/>
                    <a:pt x="4365" y="32286"/>
                  </a:cubicBezTo>
                  <a:cubicBezTo>
                    <a:pt x="4369" y="32286"/>
                    <a:pt x="4384" y="32248"/>
                    <a:pt x="4427" y="32117"/>
                  </a:cubicBezTo>
                  <a:lnTo>
                    <a:pt x="4440" y="32081"/>
                  </a:lnTo>
                  <a:cubicBezTo>
                    <a:pt x="4450" y="32074"/>
                    <a:pt x="4457" y="32071"/>
                    <a:pt x="4461" y="32071"/>
                  </a:cubicBezTo>
                  <a:cubicBezTo>
                    <a:pt x="4471" y="32071"/>
                    <a:pt x="4467" y="32088"/>
                    <a:pt x="4476" y="32105"/>
                  </a:cubicBezTo>
                  <a:cubicBezTo>
                    <a:pt x="4491" y="32091"/>
                    <a:pt x="4505" y="32067"/>
                    <a:pt x="4509" y="32067"/>
                  </a:cubicBezTo>
                  <a:cubicBezTo>
                    <a:pt x="4512" y="32067"/>
                    <a:pt x="4510" y="32077"/>
                    <a:pt x="4500" y="32105"/>
                  </a:cubicBezTo>
                  <a:cubicBezTo>
                    <a:pt x="4543" y="31987"/>
                    <a:pt x="4567" y="31953"/>
                    <a:pt x="4580" y="31953"/>
                  </a:cubicBezTo>
                  <a:cubicBezTo>
                    <a:pt x="4597" y="31953"/>
                    <a:pt x="4597" y="32007"/>
                    <a:pt x="4597" y="32021"/>
                  </a:cubicBezTo>
                  <a:cubicBezTo>
                    <a:pt x="4573" y="32045"/>
                    <a:pt x="4536" y="32166"/>
                    <a:pt x="4500" y="32275"/>
                  </a:cubicBezTo>
                  <a:cubicBezTo>
                    <a:pt x="4555" y="32158"/>
                    <a:pt x="4583" y="32100"/>
                    <a:pt x="4587" y="32100"/>
                  </a:cubicBezTo>
                  <a:cubicBezTo>
                    <a:pt x="4591" y="32100"/>
                    <a:pt x="4582" y="32134"/>
                    <a:pt x="4561" y="32202"/>
                  </a:cubicBezTo>
                  <a:cubicBezTo>
                    <a:pt x="4682" y="31876"/>
                    <a:pt x="4815" y="31525"/>
                    <a:pt x="4851" y="31513"/>
                  </a:cubicBezTo>
                  <a:lnTo>
                    <a:pt x="4851" y="31513"/>
                  </a:lnTo>
                  <a:cubicBezTo>
                    <a:pt x="4839" y="31561"/>
                    <a:pt x="4815" y="31585"/>
                    <a:pt x="4790" y="31658"/>
                  </a:cubicBezTo>
                  <a:cubicBezTo>
                    <a:pt x="4783" y="31681"/>
                    <a:pt x="4781" y="31689"/>
                    <a:pt x="4783" y="31689"/>
                  </a:cubicBezTo>
                  <a:cubicBezTo>
                    <a:pt x="4787" y="31689"/>
                    <a:pt x="4806" y="31650"/>
                    <a:pt x="4815" y="31634"/>
                  </a:cubicBezTo>
                  <a:lnTo>
                    <a:pt x="4815" y="31634"/>
                  </a:lnTo>
                  <a:cubicBezTo>
                    <a:pt x="4790" y="31706"/>
                    <a:pt x="4766" y="31755"/>
                    <a:pt x="4730" y="31863"/>
                  </a:cubicBezTo>
                  <a:cubicBezTo>
                    <a:pt x="4779" y="31753"/>
                    <a:pt x="4796" y="31722"/>
                    <a:pt x="4803" y="31722"/>
                  </a:cubicBezTo>
                  <a:cubicBezTo>
                    <a:pt x="4812" y="31722"/>
                    <a:pt x="4802" y="31775"/>
                    <a:pt x="4816" y="31775"/>
                  </a:cubicBezTo>
                  <a:cubicBezTo>
                    <a:pt x="4820" y="31775"/>
                    <a:pt x="4827" y="31770"/>
                    <a:pt x="4839" y="31755"/>
                  </a:cubicBezTo>
                  <a:lnTo>
                    <a:pt x="4839" y="31755"/>
                  </a:lnTo>
                  <a:cubicBezTo>
                    <a:pt x="4790" y="31851"/>
                    <a:pt x="4778" y="31912"/>
                    <a:pt x="4742" y="32033"/>
                  </a:cubicBezTo>
                  <a:cubicBezTo>
                    <a:pt x="4775" y="31948"/>
                    <a:pt x="4788" y="31919"/>
                    <a:pt x="4792" y="31919"/>
                  </a:cubicBezTo>
                  <a:cubicBezTo>
                    <a:pt x="4800" y="31919"/>
                    <a:pt x="4757" y="32063"/>
                    <a:pt x="4761" y="32063"/>
                  </a:cubicBezTo>
                  <a:cubicBezTo>
                    <a:pt x="4764" y="32063"/>
                    <a:pt x="4780" y="32020"/>
                    <a:pt x="4827" y="31888"/>
                  </a:cubicBezTo>
                  <a:lnTo>
                    <a:pt x="4827" y="31888"/>
                  </a:lnTo>
                  <a:cubicBezTo>
                    <a:pt x="4766" y="32190"/>
                    <a:pt x="4960" y="31960"/>
                    <a:pt x="4851" y="32275"/>
                  </a:cubicBezTo>
                  <a:cubicBezTo>
                    <a:pt x="4839" y="32311"/>
                    <a:pt x="4837" y="32325"/>
                    <a:pt x="4840" y="32325"/>
                  </a:cubicBezTo>
                  <a:cubicBezTo>
                    <a:pt x="4851" y="32325"/>
                    <a:pt x="4914" y="32202"/>
                    <a:pt x="4923" y="32202"/>
                  </a:cubicBezTo>
                  <a:lnTo>
                    <a:pt x="4851" y="32359"/>
                  </a:lnTo>
                  <a:cubicBezTo>
                    <a:pt x="4996" y="32081"/>
                    <a:pt x="4923" y="32263"/>
                    <a:pt x="5069" y="31984"/>
                  </a:cubicBezTo>
                  <a:lnTo>
                    <a:pt x="5069" y="31984"/>
                  </a:lnTo>
                  <a:cubicBezTo>
                    <a:pt x="4984" y="32166"/>
                    <a:pt x="4948" y="32263"/>
                    <a:pt x="4899" y="32408"/>
                  </a:cubicBezTo>
                  <a:lnTo>
                    <a:pt x="5057" y="32093"/>
                  </a:lnTo>
                  <a:lnTo>
                    <a:pt x="4960" y="32335"/>
                  </a:lnTo>
                  <a:cubicBezTo>
                    <a:pt x="4981" y="32298"/>
                    <a:pt x="4993" y="32284"/>
                    <a:pt x="4998" y="32284"/>
                  </a:cubicBezTo>
                  <a:cubicBezTo>
                    <a:pt x="5003" y="32284"/>
                    <a:pt x="5004" y="32294"/>
                    <a:pt x="5002" y="32309"/>
                  </a:cubicBezTo>
                  <a:lnTo>
                    <a:pt x="5002" y="32309"/>
                  </a:lnTo>
                  <a:cubicBezTo>
                    <a:pt x="5122" y="32066"/>
                    <a:pt x="5148" y="32101"/>
                    <a:pt x="5214" y="31948"/>
                  </a:cubicBezTo>
                  <a:lnTo>
                    <a:pt x="5214" y="31948"/>
                  </a:lnTo>
                  <a:cubicBezTo>
                    <a:pt x="5168" y="32064"/>
                    <a:pt x="5161" y="32092"/>
                    <a:pt x="5166" y="32092"/>
                  </a:cubicBezTo>
                  <a:cubicBezTo>
                    <a:pt x="5170" y="32092"/>
                    <a:pt x="5186" y="32066"/>
                    <a:pt x="5190" y="32066"/>
                  </a:cubicBezTo>
                  <a:cubicBezTo>
                    <a:pt x="5194" y="32066"/>
                    <a:pt x="5186" y="32093"/>
                    <a:pt x="5141" y="32202"/>
                  </a:cubicBezTo>
                  <a:cubicBezTo>
                    <a:pt x="5165" y="32154"/>
                    <a:pt x="5190" y="32117"/>
                    <a:pt x="5214" y="32081"/>
                  </a:cubicBezTo>
                  <a:cubicBezTo>
                    <a:pt x="5253" y="31963"/>
                    <a:pt x="5309" y="31829"/>
                    <a:pt x="5315" y="31829"/>
                  </a:cubicBezTo>
                  <a:cubicBezTo>
                    <a:pt x="5316" y="31829"/>
                    <a:pt x="5315" y="31836"/>
                    <a:pt x="5311" y="31851"/>
                  </a:cubicBezTo>
                  <a:lnTo>
                    <a:pt x="5323" y="31839"/>
                  </a:lnTo>
                  <a:lnTo>
                    <a:pt x="5383" y="31694"/>
                  </a:lnTo>
                  <a:lnTo>
                    <a:pt x="5190" y="31138"/>
                  </a:lnTo>
                  <a:lnTo>
                    <a:pt x="5190" y="31138"/>
                  </a:lnTo>
                  <a:cubicBezTo>
                    <a:pt x="5349" y="31457"/>
                    <a:pt x="5856" y="31589"/>
                    <a:pt x="6378" y="31589"/>
                  </a:cubicBezTo>
                  <a:cubicBezTo>
                    <a:pt x="6726" y="31589"/>
                    <a:pt x="7081" y="31530"/>
                    <a:pt x="7343" y="31428"/>
                  </a:cubicBezTo>
                  <a:lnTo>
                    <a:pt x="7343" y="31428"/>
                  </a:lnTo>
                  <a:cubicBezTo>
                    <a:pt x="7335" y="31429"/>
                    <a:pt x="7327" y="31430"/>
                    <a:pt x="7320" y="31430"/>
                  </a:cubicBezTo>
                  <a:cubicBezTo>
                    <a:pt x="6951" y="31430"/>
                    <a:pt x="8094" y="29565"/>
                    <a:pt x="8141" y="28936"/>
                  </a:cubicBezTo>
                  <a:lnTo>
                    <a:pt x="8141" y="28936"/>
                  </a:lnTo>
                  <a:lnTo>
                    <a:pt x="7367" y="29686"/>
                  </a:lnTo>
                  <a:cubicBezTo>
                    <a:pt x="8577" y="27363"/>
                    <a:pt x="5746" y="26311"/>
                    <a:pt x="6750" y="23940"/>
                  </a:cubicBezTo>
                  <a:lnTo>
                    <a:pt x="6750" y="23940"/>
                  </a:lnTo>
                  <a:cubicBezTo>
                    <a:pt x="6933" y="24240"/>
                    <a:pt x="7829" y="24885"/>
                    <a:pt x="8598" y="24885"/>
                  </a:cubicBezTo>
                  <a:cubicBezTo>
                    <a:pt x="8945" y="24885"/>
                    <a:pt x="9266" y="24753"/>
                    <a:pt x="9484" y="24400"/>
                  </a:cubicBezTo>
                  <a:cubicBezTo>
                    <a:pt x="8758" y="23480"/>
                    <a:pt x="5940" y="20226"/>
                    <a:pt x="6000" y="17843"/>
                  </a:cubicBezTo>
                  <a:lnTo>
                    <a:pt x="6690" y="17626"/>
                  </a:lnTo>
                  <a:lnTo>
                    <a:pt x="6677" y="15775"/>
                  </a:lnTo>
                  <a:lnTo>
                    <a:pt x="6677" y="15775"/>
                  </a:lnTo>
                  <a:cubicBezTo>
                    <a:pt x="7706" y="17299"/>
                    <a:pt x="9617" y="21267"/>
                    <a:pt x="10173" y="23263"/>
                  </a:cubicBezTo>
                  <a:cubicBezTo>
                    <a:pt x="10839" y="22609"/>
                    <a:pt x="10899" y="23081"/>
                    <a:pt x="11202" y="22307"/>
                  </a:cubicBezTo>
                  <a:lnTo>
                    <a:pt x="11202" y="22307"/>
                  </a:lnTo>
                  <a:cubicBezTo>
                    <a:pt x="11153" y="22585"/>
                    <a:pt x="11093" y="22876"/>
                    <a:pt x="11044" y="23190"/>
                  </a:cubicBezTo>
                  <a:cubicBezTo>
                    <a:pt x="10815" y="24448"/>
                    <a:pt x="10561" y="25827"/>
                    <a:pt x="10210" y="27001"/>
                  </a:cubicBezTo>
                  <a:cubicBezTo>
                    <a:pt x="10234" y="26444"/>
                    <a:pt x="9266" y="26638"/>
                    <a:pt x="10077" y="25670"/>
                  </a:cubicBezTo>
                  <a:cubicBezTo>
                    <a:pt x="10041" y="25593"/>
                    <a:pt x="9997" y="25561"/>
                    <a:pt x="9947" y="25561"/>
                  </a:cubicBezTo>
                  <a:cubicBezTo>
                    <a:pt x="9713" y="25561"/>
                    <a:pt x="9354" y="26283"/>
                    <a:pt x="9145" y="26283"/>
                  </a:cubicBezTo>
                  <a:cubicBezTo>
                    <a:pt x="9101" y="26283"/>
                    <a:pt x="9065" y="26252"/>
                    <a:pt x="9036" y="26178"/>
                  </a:cubicBezTo>
                  <a:lnTo>
                    <a:pt x="9036" y="26178"/>
                  </a:lnTo>
                  <a:cubicBezTo>
                    <a:pt x="9083" y="27260"/>
                    <a:pt x="8684" y="27679"/>
                    <a:pt x="9808" y="27679"/>
                  </a:cubicBezTo>
                  <a:cubicBezTo>
                    <a:pt x="9840" y="27679"/>
                    <a:pt x="9873" y="27679"/>
                    <a:pt x="9907" y="27678"/>
                  </a:cubicBezTo>
                  <a:cubicBezTo>
                    <a:pt x="9980" y="27569"/>
                    <a:pt x="10040" y="27484"/>
                    <a:pt x="10089" y="27400"/>
                  </a:cubicBezTo>
                  <a:lnTo>
                    <a:pt x="10089" y="27400"/>
                  </a:lnTo>
                  <a:cubicBezTo>
                    <a:pt x="9980" y="27702"/>
                    <a:pt x="9871" y="27992"/>
                    <a:pt x="9762" y="28247"/>
                  </a:cubicBezTo>
                  <a:cubicBezTo>
                    <a:pt x="9947" y="28719"/>
                    <a:pt x="10097" y="29445"/>
                    <a:pt x="10405" y="29445"/>
                  </a:cubicBezTo>
                  <a:cubicBezTo>
                    <a:pt x="10460" y="29445"/>
                    <a:pt x="10519" y="29422"/>
                    <a:pt x="10585" y="29372"/>
                  </a:cubicBezTo>
                  <a:lnTo>
                    <a:pt x="10609" y="28464"/>
                  </a:lnTo>
                  <a:cubicBezTo>
                    <a:pt x="10718" y="28379"/>
                    <a:pt x="10811" y="28343"/>
                    <a:pt x="10892" y="28343"/>
                  </a:cubicBezTo>
                  <a:cubicBezTo>
                    <a:pt x="11350" y="28343"/>
                    <a:pt x="11409" y="29504"/>
                    <a:pt x="11656" y="29504"/>
                  </a:cubicBezTo>
                  <a:cubicBezTo>
                    <a:pt x="11719" y="29504"/>
                    <a:pt x="11794" y="29428"/>
                    <a:pt x="11891" y="29238"/>
                  </a:cubicBezTo>
                  <a:cubicBezTo>
                    <a:pt x="12157" y="30363"/>
                    <a:pt x="12641" y="31646"/>
                    <a:pt x="12278" y="33025"/>
                  </a:cubicBezTo>
                  <a:lnTo>
                    <a:pt x="14226" y="33025"/>
                  </a:lnTo>
                  <a:cubicBezTo>
                    <a:pt x="14395" y="32734"/>
                    <a:pt x="14625" y="32432"/>
                    <a:pt x="15012" y="32105"/>
                  </a:cubicBezTo>
                  <a:cubicBezTo>
                    <a:pt x="15007" y="32105"/>
                    <a:pt x="15001" y="32105"/>
                    <a:pt x="14996" y="32105"/>
                  </a:cubicBezTo>
                  <a:cubicBezTo>
                    <a:pt x="14864" y="32105"/>
                    <a:pt x="14729" y="32158"/>
                    <a:pt x="14634" y="32158"/>
                  </a:cubicBezTo>
                  <a:cubicBezTo>
                    <a:pt x="14477" y="32158"/>
                    <a:pt x="14425" y="32017"/>
                    <a:pt x="14661" y="31271"/>
                  </a:cubicBezTo>
                  <a:cubicBezTo>
                    <a:pt x="14565" y="31198"/>
                    <a:pt x="14468" y="31041"/>
                    <a:pt x="14407" y="30944"/>
                  </a:cubicBezTo>
                  <a:cubicBezTo>
                    <a:pt x="14419" y="30908"/>
                    <a:pt x="14432" y="30896"/>
                    <a:pt x="14444" y="30859"/>
                  </a:cubicBezTo>
                  <a:lnTo>
                    <a:pt x="14444" y="30859"/>
                  </a:lnTo>
                  <a:cubicBezTo>
                    <a:pt x="14419" y="30884"/>
                    <a:pt x="14407" y="30908"/>
                    <a:pt x="14395" y="30920"/>
                  </a:cubicBezTo>
                  <a:cubicBezTo>
                    <a:pt x="14373" y="30892"/>
                    <a:pt x="14359" y="30877"/>
                    <a:pt x="14353" y="30877"/>
                  </a:cubicBezTo>
                  <a:cubicBezTo>
                    <a:pt x="14346" y="30877"/>
                    <a:pt x="14351" y="30898"/>
                    <a:pt x="14371" y="30944"/>
                  </a:cubicBezTo>
                  <a:cubicBezTo>
                    <a:pt x="14165" y="31222"/>
                    <a:pt x="13948" y="31428"/>
                    <a:pt x="13730" y="31501"/>
                  </a:cubicBezTo>
                  <a:cubicBezTo>
                    <a:pt x="13052" y="30738"/>
                    <a:pt x="13427" y="28755"/>
                    <a:pt x="13125" y="28017"/>
                  </a:cubicBezTo>
                  <a:cubicBezTo>
                    <a:pt x="13200" y="27833"/>
                    <a:pt x="13259" y="27769"/>
                    <a:pt x="13312" y="27769"/>
                  </a:cubicBezTo>
                  <a:cubicBezTo>
                    <a:pt x="13436" y="27769"/>
                    <a:pt x="13531" y="28113"/>
                    <a:pt x="13732" y="28113"/>
                  </a:cubicBezTo>
                  <a:cubicBezTo>
                    <a:pt x="13781" y="28113"/>
                    <a:pt x="13836" y="28092"/>
                    <a:pt x="13899" y="28041"/>
                  </a:cubicBezTo>
                  <a:lnTo>
                    <a:pt x="13452" y="26940"/>
                  </a:lnTo>
                  <a:lnTo>
                    <a:pt x="13452" y="26940"/>
                  </a:lnTo>
                  <a:cubicBezTo>
                    <a:pt x="13457" y="26940"/>
                    <a:pt x="13462" y="26940"/>
                    <a:pt x="13468" y="26940"/>
                  </a:cubicBezTo>
                  <a:cubicBezTo>
                    <a:pt x="13983" y="26940"/>
                    <a:pt x="14511" y="26178"/>
                    <a:pt x="14856" y="26178"/>
                  </a:cubicBezTo>
                  <a:cubicBezTo>
                    <a:pt x="15035" y="26178"/>
                    <a:pt x="15165" y="26382"/>
                    <a:pt x="15218" y="27001"/>
                  </a:cubicBezTo>
                  <a:lnTo>
                    <a:pt x="15508" y="25428"/>
                  </a:lnTo>
                  <a:cubicBezTo>
                    <a:pt x="16101" y="24569"/>
                    <a:pt x="16476" y="23311"/>
                    <a:pt x="16270" y="22476"/>
                  </a:cubicBezTo>
                  <a:cubicBezTo>
                    <a:pt x="16499" y="21905"/>
                    <a:pt x="16022" y="20980"/>
                    <a:pt x="16058" y="20980"/>
                  </a:cubicBezTo>
                  <a:cubicBezTo>
                    <a:pt x="16067" y="20980"/>
                    <a:pt x="16114" y="21047"/>
                    <a:pt x="16222" y="21206"/>
                  </a:cubicBezTo>
                  <a:lnTo>
                    <a:pt x="16125" y="18654"/>
                  </a:lnTo>
                  <a:lnTo>
                    <a:pt x="16319" y="18654"/>
                  </a:lnTo>
                  <a:cubicBezTo>
                    <a:pt x="16609" y="17130"/>
                    <a:pt x="16331" y="15460"/>
                    <a:pt x="16524" y="13791"/>
                  </a:cubicBezTo>
                  <a:lnTo>
                    <a:pt x="16524" y="13791"/>
                  </a:lnTo>
                  <a:cubicBezTo>
                    <a:pt x="16476" y="13815"/>
                    <a:pt x="16427" y="13839"/>
                    <a:pt x="16355" y="13888"/>
                  </a:cubicBezTo>
                  <a:lnTo>
                    <a:pt x="16427" y="13791"/>
                  </a:lnTo>
                  <a:cubicBezTo>
                    <a:pt x="16427" y="13791"/>
                    <a:pt x="16476" y="13767"/>
                    <a:pt x="16524" y="13743"/>
                  </a:cubicBezTo>
                  <a:cubicBezTo>
                    <a:pt x="16524" y="13718"/>
                    <a:pt x="16536" y="13682"/>
                    <a:pt x="16536" y="13658"/>
                  </a:cubicBezTo>
                  <a:lnTo>
                    <a:pt x="16536" y="13658"/>
                  </a:lnTo>
                  <a:cubicBezTo>
                    <a:pt x="16483" y="13694"/>
                    <a:pt x="16416" y="13736"/>
                    <a:pt x="16409" y="13736"/>
                  </a:cubicBezTo>
                  <a:cubicBezTo>
                    <a:pt x="16407" y="13736"/>
                    <a:pt x="16412" y="13731"/>
                    <a:pt x="16427" y="13718"/>
                  </a:cubicBezTo>
                  <a:cubicBezTo>
                    <a:pt x="16476" y="13682"/>
                    <a:pt x="16512" y="13658"/>
                    <a:pt x="16536" y="13646"/>
                  </a:cubicBezTo>
                  <a:cubicBezTo>
                    <a:pt x="16548" y="13561"/>
                    <a:pt x="16561" y="13489"/>
                    <a:pt x="16573" y="13404"/>
                  </a:cubicBezTo>
                  <a:cubicBezTo>
                    <a:pt x="16585" y="13331"/>
                    <a:pt x="16597" y="13259"/>
                    <a:pt x="16609" y="13198"/>
                  </a:cubicBezTo>
                  <a:lnTo>
                    <a:pt x="16609" y="13198"/>
                  </a:lnTo>
                  <a:cubicBezTo>
                    <a:pt x="16589" y="13208"/>
                    <a:pt x="16577" y="13214"/>
                    <a:pt x="16574" y="13214"/>
                  </a:cubicBezTo>
                  <a:cubicBezTo>
                    <a:pt x="16569" y="13214"/>
                    <a:pt x="16581" y="13202"/>
                    <a:pt x="16609" y="13174"/>
                  </a:cubicBezTo>
                  <a:lnTo>
                    <a:pt x="16621" y="13150"/>
                  </a:lnTo>
                  <a:lnTo>
                    <a:pt x="16621" y="13150"/>
                  </a:lnTo>
                  <a:cubicBezTo>
                    <a:pt x="16573" y="13174"/>
                    <a:pt x="16524" y="13198"/>
                    <a:pt x="16464" y="13234"/>
                  </a:cubicBezTo>
                  <a:cubicBezTo>
                    <a:pt x="16536" y="13186"/>
                    <a:pt x="16512" y="13186"/>
                    <a:pt x="16621" y="13126"/>
                  </a:cubicBezTo>
                  <a:lnTo>
                    <a:pt x="16633" y="13114"/>
                  </a:lnTo>
                  <a:lnTo>
                    <a:pt x="16427" y="13186"/>
                  </a:lnTo>
                  <a:cubicBezTo>
                    <a:pt x="16476" y="13162"/>
                    <a:pt x="16609" y="13101"/>
                    <a:pt x="16633" y="13065"/>
                  </a:cubicBezTo>
                  <a:lnTo>
                    <a:pt x="16645" y="13041"/>
                  </a:lnTo>
                  <a:lnTo>
                    <a:pt x="16645" y="13041"/>
                  </a:lnTo>
                  <a:cubicBezTo>
                    <a:pt x="16561" y="13077"/>
                    <a:pt x="16488" y="13114"/>
                    <a:pt x="16415" y="13150"/>
                  </a:cubicBezTo>
                  <a:lnTo>
                    <a:pt x="16601" y="13010"/>
                  </a:lnTo>
                  <a:lnTo>
                    <a:pt x="16601" y="13010"/>
                  </a:lnTo>
                  <a:lnTo>
                    <a:pt x="16657" y="12980"/>
                  </a:lnTo>
                  <a:lnTo>
                    <a:pt x="16657" y="12956"/>
                  </a:lnTo>
                  <a:lnTo>
                    <a:pt x="16669" y="12932"/>
                  </a:lnTo>
                  <a:lnTo>
                    <a:pt x="16669" y="12896"/>
                  </a:lnTo>
                  <a:cubicBezTo>
                    <a:pt x="16500" y="12980"/>
                    <a:pt x="16500" y="12968"/>
                    <a:pt x="16294" y="13053"/>
                  </a:cubicBezTo>
                  <a:cubicBezTo>
                    <a:pt x="16403" y="12993"/>
                    <a:pt x="16500" y="12944"/>
                    <a:pt x="16585" y="12896"/>
                  </a:cubicBezTo>
                  <a:lnTo>
                    <a:pt x="16585" y="12896"/>
                  </a:lnTo>
                  <a:cubicBezTo>
                    <a:pt x="16518" y="12927"/>
                    <a:pt x="16486" y="12940"/>
                    <a:pt x="16478" y="12940"/>
                  </a:cubicBezTo>
                  <a:cubicBezTo>
                    <a:pt x="16454" y="12940"/>
                    <a:pt x="16613" y="12840"/>
                    <a:pt x="16694" y="12787"/>
                  </a:cubicBezTo>
                  <a:lnTo>
                    <a:pt x="16706" y="12775"/>
                  </a:lnTo>
                  <a:lnTo>
                    <a:pt x="16706" y="12775"/>
                  </a:lnTo>
                  <a:cubicBezTo>
                    <a:pt x="16694" y="12787"/>
                    <a:pt x="16682" y="12787"/>
                    <a:pt x="16657" y="12799"/>
                  </a:cubicBezTo>
                  <a:cubicBezTo>
                    <a:pt x="16573" y="12823"/>
                    <a:pt x="16379" y="12932"/>
                    <a:pt x="16282" y="12968"/>
                  </a:cubicBezTo>
                  <a:cubicBezTo>
                    <a:pt x="16319" y="12944"/>
                    <a:pt x="16391" y="12920"/>
                    <a:pt x="16391" y="12908"/>
                  </a:cubicBezTo>
                  <a:lnTo>
                    <a:pt x="16391" y="12908"/>
                  </a:lnTo>
                  <a:lnTo>
                    <a:pt x="16161" y="13017"/>
                  </a:lnTo>
                  <a:cubicBezTo>
                    <a:pt x="16234" y="12968"/>
                    <a:pt x="16319" y="12944"/>
                    <a:pt x="16415" y="12884"/>
                  </a:cubicBezTo>
                  <a:lnTo>
                    <a:pt x="16415" y="12884"/>
                  </a:lnTo>
                  <a:cubicBezTo>
                    <a:pt x="16299" y="12923"/>
                    <a:pt x="16202" y="12956"/>
                    <a:pt x="16177" y="12956"/>
                  </a:cubicBezTo>
                  <a:cubicBezTo>
                    <a:pt x="16163" y="12956"/>
                    <a:pt x="16171" y="12946"/>
                    <a:pt x="16210" y="12920"/>
                  </a:cubicBezTo>
                  <a:cubicBezTo>
                    <a:pt x="16208" y="12920"/>
                    <a:pt x="16206" y="12920"/>
                    <a:pt x="16204" y="12920"/>
                  </a:cubicBezTo>
                  <a:cubicBezTo>
                    <a:pt x="16127" y="12920"/>
                    <a:pt x="15814" y="13120"/>
                    <a:pt x="15786" y="13120"/>
                  </a:cubicBezTo>
                  <a:cubicBezTo>
                    <a:pt x="15783" y="13120"/>
                    <a:pt x="15783" y="13118"/>
                    <a:pt x="15786" y="13114"/>
                  </a:cubicBezTo>
                  <a:cubicBezTo>
                    <a:pt x="15968" y="13017"/>
                    <a:pt x="16198" y="12896"/>
                    <a:pt x="16222" y="12872"/>
                  </a:cubicBezTo>
                  <a:lnTo>
                    <a:pt x="16222" y="12872"/>
                  </a:lnTo>
                  <a:cubicBezTo>
                    <a:pt x="16077" y="12920"/>
                    <a:pt x="15932" y="13005"/>
                    <a:pt x="15847" y="13029"/>
                  </a:cubicBezTo>
                  <a:lnTo>
                    <a:pt x="16137" y="12884"/>
                  </a:lnTo>
                  <a:cubicBezTo>
                    <a:pt x="16113" y="12872"/>
                    <a:pt x="16052" y="12896"/>
                    <a:pt x="16282" y="12787"/>
                  </a:cubicBezTo>
                  <a:lnTo>
                    <a:pt x="16282" y="12787"/>
                  </a:lnTo>
                  <a:cubicBezTo>
                    <a:pt x="16220" y="12809"/>
                    <a:pt x="16193" y="12819"/>
                    <a:pt x="16184" y="12819"/>
                  </a:cubicBezTo>
                  <a:cubicBezTo>
                    <a:pt x="16174" y="12819"/>
                    <a:pt x="16190" y="12806"/>
                    <a:pt x="16210" y="12787"/>
                  </a:cubicBezTo>
                  <a:lnTo>
                    <a:pt x="16210" y="12787"/>
                  </a:lnTo>
                  <a:cubicBezTo>
                    <a:pt x="16167" y="12803"/>
                    <a:pt x="16105" y="12833"/>
                    <a:pt x="16034" y="12868"/>
                  </a:cubicBezTo>
                  <a:lnTo>
                    <a:pt x="16034" y="12868"/>
                  </a:lnTo>
                  <a:cubicBezTo>
                    <a:pt x="16110" y="12821"/>
                    <a:pt x="16127" y="12806"/>
                    <a:pt x="16114" y="12806"/>
                  </a:cubicBezTo>
                  <a:cubicBezTo>
                    <a:pt x="16092" y="12806"/>
                    <a:pt x="15973" y="12858"/>
                    <a:pt x="15963" y="12858"/>
                  </a:cubicBezTo>
                  <a:cubicBezTo>
                    <a:pt x="15955" y="12858"/>
                    <a:pt x="16009" y="12829"/>
                    <a:pt x="16210" y="12726"/>
                  </a:cubicBezTo>
                  <a:lnTo>
                    <a:pt x="16210" y="12726"/>
                  </a:lnTo>
                  <a:cubicBezTo>
                    <a:pt x="16206" y="12730"/>
                    <a:pt x="16207" y="12732"/>
                    <a:pt x="16211" y="12732"/>
                  </a:cubicBezTo>
                  <a:cubicBezTo>
                    <a:pt x="16236" y="12732"/>
                    <a:pt x="16379" y="12677"/>
                    <a:pt x="16512" y="12605"/>
                  </a:cubicBezTo>
                  <a:lnTo>
                    <a:pt x="16512" y="12605"/>
                  </a:lnTo>
                  <a:lnTo>
                    <a:pt x="16355" y="12654"/>
                  </a:lnTo>
                  <a:cubicBezTo>
                    <a:pt x="16427" y="12618"/>
                    <a:pt x="16415" y="12642"/>
                    <a:pt x="16500" y="12593"/>
                  </a:cubicBezTo>
                  <a:lnTo>
                    <a:pt x="16500" y="12593"/>
                  </a:lnTo>
                  <a:cubicBezTo>
                    <a:pt x="16427" y="12618"/>
                    <a:pt x="16270" y="12678"/>
                    <a:pt x="16173" y="12726"/>
                  </a:cubicBezTo>
                  <a:lnTo>
                    <a:pt x="16198" y="12714"/>
                  </a:lnTo>
                  <a:lnTo>
                    <a:pt x="16125" y="12702"/>
                  </a:lnTo>
                  <a:lnTo>
                    <a:pt x="16234" y="12654"/>
                  </a:lnTo>
                  <a:lnTo>
                    <a:pt x="16234" y="12654"/>
                  </a:lnTo>
                  <a:lnTo>
                    <a:pt x="16077" y="12702"/>
                  </a:lnTo>
                  <a:cubicBezTo>
                    <a:pt x="16149" y="12678"/>
                    <a:pt x="16234" y="12630"/>
                    <a:pt x="16282" y="12593"/>
                  </a:cubicBezTo>
                  <a:cubicBezTo>
                    <a:pt x="16289" y="12588"/>
                    <a:pt x="16290" y="12586"/>
                    <a:pt x="16287" y="12586"/>
                  </a:cubicBezTo>
                  <a:cubicBezTo>
                    <a:pt x="16258" y="12586"/>
                    <a:pt x="15856" y="12767"/>
                    <a:pt x="15830" y="12767"/>
                  </a:cubicBezTo>
                  <a:cubicBezTo>
                    <a:pt x="15824" y="12767"/>
                    <a:pt x="15841" y="12756"/>
                    <a:pt x="15895" y="12726"/>
                  </a:cubicBezTo>
                  <a:lnTo>
                    <a:pt x="15919" y="12714"/>
                  </a:lnTo>
                  <a:lnTo>
                    <a:pt x="16052" y="12654"/>
                  </a:lnTo>
                  <a:lnTo>
                    <a:pt x="16052" y="12654"/>
                  </a:lnTo>
                  <a:cubicBezTo>
                    <a:pt x="15816" y="12759"/>
                    <a:pt x="15744" y="12779"/>
                    <a:pt x="15712" y="12779"/>
                  </a:cubicBezTo>
                  <a:cubicBezTo>
                    <a:pt x="15691" y="12779"/>
                    <a:pt x="15688" y="12770"/>
                    <a:pt x="15667" y="12770"/>
                  </a:cubicBezTo>
                  <a:cubicBezTo>
                    <a:pt x="15636" y="12770"/>
                    <a:pt x="15563" y="12791"/>
                    <a:pt x="15327" y="12896"/>
                  </a:cubicBezTo>
                  <a:cubicBezTo>
                    <a:pt x="15569" y="12763"/>
                    <a:pt x="15472" y="12823"/>
                    <a:pt x="15786" y="12714"/>
                  </a:cubicBezTo>
                  <a:lnTo>
                    <a:pt x="15956" y="12618"/>
                  </a:lnTo>
                  <a:cubicBezTo>
                    <a:pt x="15961" y="12616"/>
                    <a:pt x="15965" y="12615"/>
                    <a:pt x="15967" y="12615"/>
                  </a:cubicBezTo>
                  <a:cubicBezTo>
                    <a:pt x="15976" y="12615"/>
                    <a:pt x="15966" y="12626"/>
                    <a:pt x="15976" y="12626"/>
                  </a:cubicBezTo>
                  <a:cubicBezTo>
                    <a:pt x="15980" y="12626"/>
                    <a:pt x="15988" y="12624"/>
                    <a:pt x="16004" y="12618"/>
                  </a:cubicBezTo>
                  <a:cubicBezTo>
                    <a:pt x="16092" y="12570"/>
                    <a:pt x="16112" y="12552"/>
                    <a:pt x="16095" y="12552"/>
                  </a:cubicBezTo>
                  <a:cubicBezTo>
                    <a:pt x="16059" y="12552"/>
                    <a:pt x="15864" y="12625"/>
                    <a:pt x="15750" y="12666"/>
                  </a:cubicBezTo>
                  <a:cubicBezTo>
                    <a:pt x="15829" y="12621"/>
                    <a:pt x="16169" y="12482"/>
                    <a:pt x="16129" y="12482"/>
                  </a:cubicBezTo>
                  <a:cubicBezTo>
                    <a:pt x="16126" y="12482"/>
                    <a:pt x="16121" y="12483"/>
                    <a:pt x="16113" y="12484"/>
                  </a:cubicBezTo>
                  <a:cubicBezTo>
                    <a:pt x="15980" y="12509"/>
                    <a:pt x="15653" y="12702"/>
                    <a:pt x="15569" y="12714"/>
                  </a:cubicBezTo>
                  <a:lnTo>
                    <a:pt x="15895" y="12545"/>
                  </a:lnTo>
                  <a:lnTo>
                    <a:pt x="15895" y="12545"/>
                  </a:lnTo>
                  <a:cubicBezTo>
                    <a:pt x="15825" y="12567"/>
                    <a:pt x="15788" y="12576"/>
                    <a:pt x="15773" y="12576"/>
                  </a:cubicBezTo>
                  <a:cubicBezTo>
                    <a:pt x="15732" y="12576"/>
                    <a:pt x="15856" y="12508"/>
                    <a:pt x="15883" y="12472"/>
                  </a:cubicBezTo>
                  <a:lnTo>
                    <a:pt x="15883" y="12472"/>
                  </a:lnTo>
                  <a:cubicBezTo>
                    <a:pt x="15847" y="12484"/>
                    <a:pt x="15811" y="12497"/>
                    <a:pt x="15774" y="12509"/>
                  </a:cubicBezTo>
                  <a:cubicBezTo>
                    <a:pt x="15802" y="12491"/>
                    <a:pt x="15803" y="12484"/>
                    <a:pt x="15789" y="12484"/>
                  </a:cubicBezTo>
                  <a:cubicBezTo>
                    <a:pt x="15746" y="12484"/>
                    <a:pt x="15558" y="12546"/>
                    <a:pt x="15524" y="12546"/>
                  </a:cubicBezTo>
                  <a:cubicBezTo>
                    <a:pt x="15516" y="12546"/>
                    <a:pt x="15517" y="12542"/>
                    <a:pt x="15532" y="12533"/>
                  </a:cubicBezTo>
                  <a:cubicBezTo>
                    <a:pt x="15605" y="12509"/>
                    <a:pt x="15738" y="12436"/>
                    <a:pt x="15823" y="12400"/>
                  </a:cubicBezTo>
                  <a:lnTo>
                    <a:pt x="15823" y="12400"/>
                  </a:lnTo>
                  <a:lnTo>
                    <a:pt x="15650" y="12436"/>
                  </a:lnTo>
                  <a:lnTo>
                    <a:pt x="15650" y="12436"/>
                  </a:lnTo>
                  <a:cubicBezTo>
                    <a:pt x="15755" y="12408"/>
                    <a:pt x="15914" y="12339"/>
                    <a:pt x="16065" y="12279"/>
                  </a:cubicBezTo>
                  <a:cubicBezTo>
                    <a:pt x="16052" y="12279"/>
                    <a:pt x="15944" y="12315"/>
                    <a:pt x="15907" y="12315"/>
                  </a:cubicBezTo>
                  <a:cubicBezTo>
                    <a:pt x="15980" y="12291"/>
                    <a:pt x="16052" y="12267"/>
                    <a:pt x="16137" y="12230"/>
                  </a:cubicBezTo>
                  <a:lnTo>
                    <a:pt x="16137" y="12230"/>
                  </a:lnTo>
                  <a:lnTo>
                    <a:pt x="15811" y="12327"/>
                  </a:lnTo>
                  <a:cubicBezTo>
                    <a:pt x="15774" y="12339"/>
                    <a:pt x="15762" y="12351"/>
                    <a:pt x="15750" y="12364"/>
                  </a:cubicBezTo>
                  <a:cubicBezTo>
                    <a:pt x="15750" y="12351"/>
                    <a:pt x="15617" y="12376"/>
                    <a:pt x="15774" y="12303"/>
                  </a:cubicBezTo>
                  <a:cubicBezTo>
                    <a:pt x="15847" y="12279"/>
                    <a:pt x="15919" y="12255"/>
                    <a:pt x="15992" y="12230"/>
                  </a:cubicBezTo>
                  <a:lnTo>
                    <a:pt x="15992" y="12230"/>
                  </a:lnTo>
                  <a:cubicBezTo>
                    <a:pt x="15917" y="12261"/>
                    <a:pt x="15894" y="12273"/>
                    <a:pt x="15901" y="12273"/>
                  </a:cubicBezTo>
                  <a:cubicBezTo>
                    <a:pt x="15913" y="12273"/>
                    <a:pt x="16021" y="12237"/>
                    <a:pt x="16113" y="12206"/>
                  </a:cubicBezTo>
                  <a:cubicBezTo>
                    <a:pt x="16077" y="12194"/>
                    <a:pt x="16161" y="12182"/>
                    <a:pt x="16294" y="12109"/>
                  </a:cubicBezTo>
                  <a:cubicBezTo>
                    <a:pt x="16294" y="12109"/>
                    <a:pt x="16292" y="12108"/>
                    <a:pt x="16290" y="12108"/>
                  </a:cubicBezTo>
                  <a:cubicBezTo>
                    <a:pt x="16253" y="12108"/>
                    <a:pt x="16019" y="12198"/>
                    <a:pt x="15859" y="12267"/>
                  </a:cubicBezTo>
                  <a:cubicBezTo>
                    <a:pt x="15904" y="12237"/>
                    <a:pt x="15939" y="12216"/>
                    <a:pt x="15912" y="12216"/>
                  </a:cubicBezTo>
                  <a:cubicBezTo>
                    <a:pt x="15894" y="12216"/>
                    <a:pt x="15853" y="12224"/>
                    <a:pt x="15774" y="12243"/>
                  </a:cubicBezTo>
                  <a:lnTo>
                    <a:pt x="16040" y="12146"/>
                  </a:lnTo>
                  <a:lnTo>
                    <a:pt x="16040" y="12146"/>
                  </a:lnTo>
                  <a:lnTo>
                    <a:pt x="15956" y="12158"/>
                  </a:lnTo>
                  <a:lnTo>
                    <a:pt x="16270" y="12049"/>
                  </a:lnTo>
                  <a:cubicBezTo>
                    <a:pt x="16297" y="12034"/>
                    <a:pt x="16304" y="12027"/>
                    <a:pt x="16298" y="12027"/>
                  </a:cubicBezTo>
                  <a:cubicBezTo>
                    <a:pt x="16269" y="12027"/>
                    <a:pt x="15973" y="12151"/>
                    <a:pt x="15940" y="12151"/>
                  </a:cubicBezTo>
                  <a:cubicBezTo>
                    <a:pt x="15933" y="12151"/>
                    <a:pt x="15937" y="12146"/>
                    <a:pt x="15956" y="12134"/>
                  </a:cubicBezTo>
                  <a:lnTo>
                    <a:pt x="16186" y="12037"/>
                  </a:lnTo>
                  <a:lnTo>
                    <a:pt x="16186" y="12037"/>
                  </a:lnTo>
                  <a:cubicBezTo>
                    <a:pt x="16117" y="12054"/>
                    <a:pt x="15900" y="12133"/>
                    <a:pt x="15882" y="12133"/>
                  </a:cubicBezTo>
                  <a:cubicBezTo>
                    <a:pt x="15875" y="12133"/>
                    <a:pt x="15900" y="12120"/>
                    <a:pt x="15980" y="12085"/>
                  </a:cubicBezTo>
                  <a:lnTo>
                    <a:pt x="15980" y="12085"/>
                  </a:lnTo>
                  <a:cubicBezTo>
                    <a:pt x="15842" y="12120"/>
                    <a:pt x="15672" y="12219"/>
                    <a:pt x="15614" y="12219"/>
                  </a:cubicBezTo>
                  <a:cubicBezTo>
                    <a:pt x="15610" y="12219"/>
                    <a:pt x="15607" y="12219"/>
                    <a:pt x="15605" y="12218"/>
                  </a:cubicBezTo>
                  <a:cubicBezTo>
                    <a:pt x="15714" y="12170"/>
                    <a:pt x="15798" y="12122"/>
                    <a:pt x="15847" y="12097"/>
                  </a:cubicBezTo>
                  <a:lnTo>
                    <a:pt x="15847" y="12097"/>
                  </a:lnTo>
                  <a:cubicBezTo>
                    <a:pt x="15742" y="12121"/>
                    <a:pt x="15582" y="12199"/>
                    <a:pt x="15601" y="12206"/>
                  </a:cubicBezTo>
                  <a:lnTo>
                    <a:pt x="15601" y="12206"/>
                  </a:lnTo>
                  <a:cubicBezTo>
                    <a:pt x="15500" y="12190"/>
                    <a:pt x="16202" y="11941"/>
                    <a:pt x="16125" y="11941"/>
                  </a:cubicBezTo>
                  <a:cubicBezTo>
                    <a:pt x="16117" y="11941"/>
                    <a:pt x="16097" y="11945"/>
                    <a:pt x="16065" y="11952"/>
                  </a:cubicBezTo>
                  <a:cubicBezTo>
                    <a:pt x="15907" y="12025"/>
                    <a:pt x="15617" y="12097"/>
                    <a:pt x="15629" y="12134"/>
                  </a:cubicBezTo>
                  <a:cubicBezTo>
                    <a:pt x="15616" y="12137"/>
                    <a:pt x="15608" y="12138"/>
                    <a:pt x="15604" y="12138"/>
                  </a:cubicBezTo>
                  <a:cubicBezTo>
                    <a:pt x="15568" y="12138"/>
                    <a:pt x="15815" y="12033"/>
                    <a:pt x="15773" y="12033"/>
                  </a:cubicBezTo>
                  <a:cubicBezTo>
                    <a:pt x="15764" y="12033"/>
                    <a:pt x="15742" y="12037"/>
                    <a:pt x="15702" y="12049"/>
                  </a:cubicBezTo>
                  <a:lnTo>
                    <a:pt x="15976" y="11958"/>
                  </a:lnTo>
                  <a:lnTo>
                    <a:pt x="15976" y="11958"/>
                  </a:lnTo>
                  <a:cubicBezTo>
                    <a:pt x="15946" y="11965"/>
                    <a:pt x="15881" y="11980"/>
                    <a:pt x="15847" y="11989"/>
                  </a:cubicBezTo>
                  <a:lnTo>
                    <a:pt x="16077" y="11904"/>
                  </a:lnTo>
                  <a:lnTo>
                    <a:pt x="16077" y="11904"/>
                  </a:lnTo>
                  <a:cubicBezTo>
                    <a:pt x="15978" y="11937"/>
                    <a:pt x="15939" y="11948"/>
                    <a:pt x="15929" y="11948"/>
                  </a:cubicBezTo>
                  <a:cubicBezTo>
                    <a:pt x="15909" y="11948"/>
                    <a:pt x="15986" y="11911"/>
                    <a:pt x="15960" y="11911"/>
                  </a:cubicBezTo>
                  <a:cubicBezTo>
                    <a:pt x="15945" y="11911"/>
                    <a:pt x="15893" y="11924"/>
                    <a:pt x="15765" y="11964"/>
                  </a:cubicBezTo>
                  <a:lnTo>
                    <a:pt x="15765" y="11964"/>
                  </a:lnTo>
                  <a:cubicBezTo>
                    <a:pt x="15899" y="11922"/>
                    <a:pt x="15924" y="11911"/>
                    <a:pt x="15911" y="11911"/>
                  </a:cubicBezTo>
                  <a:cubicBezTo>
                    <a:pt x="15897" y="11911"/>
                    <a:pt x="15845" y="11922"/>
                    <a:pt x="15829" y="11922"/>
                  </a:cubicBezTo>
                  <a:cubicBezTo>
                    <a:pt x="15819" y="11922"/>
                    <a:pt x="15823" y="11918"/>
                    <a:pt x="15859" y="11904"/>
                  </a:cubicBezTo>
                  <a:cubicBezTo>
                    <a:pt x="15941" y="11880"/>
                    <a:pt x="15978" y="11873"/>
                    <a:pt x="15997" y="11873"/>
                  </a:cubicBezTo>
                  <a:cubicBezTo>
                    <a:pt x="16019" y="11873"/>
                    <a:pt x="16016" y="11882"/>
                    <a:pt x="16034" y="11882"/>
                  </a:cubicBezTo>
                  <a:cubicBezTo>
                    <a:pt x="16054" y="11882"/>
                    <a:pt x="16102" y="11870"/>
                    <a:pt x="16246" y="11819"/>
                  </a:cubicBezTo>
                  <a:cubicBezTo>
                    <a:pt x="16286" y="11803"/>
                    <a:pt x="16292" y="11799"/>
                    <a:pt x="16285" y="11799"/>
                  </a:cubicBezTo>
                  <a:cubicBezTo>
                    <a:pt x="16278" y="11799"/>
                    <a:pt x="16259" y="11803"/>
                    <a:pt x="16251" y="11803"/>
                  </a:cubicBezTo>
                  <a:cubicBezTo>
                    <a:pt x="16246" y="11803"/>
                    <a:pt x="16245" y="11801"/>
                    <a:pt x="16259" y="11794"/>
                  </a:cubicBezTo>
                  <a:lnTo>
                    <a:pt x="16259" y="11794"/>
                  </a:lnTo>
                  <a:cubicBezTo>
                    <a:pt x="16271" y="11791"/>
                    <a:pt x="16286" y="11788"/>
                    <a:pt x="16307" y="11783"/>
                  </a:cubicBezTo>
                  <a:lnTo>
                    <a:pt x="16282" y="11783"/>
                  </a:lnTo>
                  <a:cubicBezTo>
                    <a:pt x="16343" y="11771"/>
                    <a:pt x="16440" y="11747"/>
                    <a:pt x="16524" y="11710"/>
                  </a:cubicBezTo>
                  <a:cubicBezTo>
                    <a:pt x="16575" y="11687"/>
                    <a:pt x="16586" y="11677"/>
                    <a:pt x="16572" y="11677"/>
                  </a:cubicBezTo>
                  <a:cubicBezTo>
                    <a:pt x="16531" y="11677"/>
                    <a:pt x="16256" y="11765"/>
                    <a:pt x="16173" y="11783"/>
                  </a:cubicBezTo>
                  <a:lnTo>
                    <a:pt x="16270" y="11771"/>
                  </a:lnTo>
                  <a:lnTo>
                    <a:pt x="16270" y="11771"/>
                  </a:lnTo>
                  <a:cubicBezTo>
                    <a:pt x="16096" y="11831"/>
                    <a:pt x="16064" y="11839"/>
                    <a:pt x="16054" y="11839"/>
                  </a:cubicBezTo>
                  <a:cubicBezTo>
                    <a:pt x="16050" y="11839"/>
                    <a:pt x="16049" y="11838"/>
                    <a:pt x="16045" y="11838"/>
                  </a:cubicBezTo>
                  <a:cubicBezTo>
                    <a:pt x="16035" y="11838"/>
                    <a:pt x="16008" y="11844"/>
                    <a:pt x="15895" y="11880"/>
                  </a:cubicBezTo>
                  <a:cubicBezTo>
                    <a:pt x="15966" y="11851"/>
                    <a:pt x="15977" y="11843"/>
                    <a:pt x="15965" y="11843"/>
                  </a:cubicBezTo>
                  <a:cubicBezTo>
                    <a:pt x="15952" y="11843"/>
                    <a:pt x="15911" y="11853"/>
                    <a:pt x="15896" y="11853"/>
                  </a:cubicBezTo>
                  <a:cubicBezTo>
                    <a:pt x="15885" y="11853"/>
                    <a:pt x="15887" y="11848"/>
                    <a:pt x="15919" y="11831"/>
                  </a:cubicBezTo>
                  <a:lnTo>
                    <a:pt x="15956" y="11831"/>
                  </a:lnTo>
                  <a:cubicBezTo>
                    <a:pt x="15932" y="11795"/>
                    <a:pt x="16561" y="11577"/>
                    <a:pt x="16561" y="11565"/>
                  </a:cubicBezTo>
                  <a:cubicBezTo>
                    <a:pt x="16571" y="11558"/>
                    <a:pt x="16569" y="11554"/>
                    <a:pt x="16559" y="11554"/>
                  </a:cubicBezTo>
                  <a:cubicBezTo>
                    <a:pt x="16520" y="11554"/>
                    <a:pt x="16358" y="11602"/>
                    <a:pt x="16234" y="11650"/>
                  </a:cubicBezTo>
                  <a:cubicBezTo>
                    <a:pt x="16125" y="11674"/>
                    <a:pt x="16367" y="11650"/>
                    <a:pt x="15859" y="11795"/>
                  </a:cubicBezTo>
                  <a:cubicBezTo>
                    <a:pt x="16053" y="11725"/>
                    <a:pt x="16088" y="11707"/>
                    <a:pt x="16065" y="11707"/>
                  </a:cubicBezTo>
                  <a:cubicBezTo>
                    <a:pt x="16040" y="11707"/>
                    <a:pt x="15953" y="11726"/>
                    <a:pt x="15919" y="11726"/>
                  </a:cubicBezTo>
                  <a:cubicBezTo>
                    <a:pt x="15891" y="11726"/>
                    <a:pt x="15900" y="11713"/>
                    <a:pt x="16016" y="11662"/>
                  </a:cubicBezTo>
                  <a:cubicBezTo>
                    <a:pt x="16222" y="11614"/>
                    <a:pt x="16331" y="11553"/>
                    <a:pt x="16488" y="11505"/>
                  </a:cubicBezTo>
                  <a:cubicBezTo>
                    <a:pt x="16440" y="11505"/>
                    <a:pt x="16355" y="11541"/>
                    <a:pt x="16186" y="11577"/>
                  </a:cubicBezTo>
                  <a:lnTo>
                    <a:pt x="16367" y="11517"/>
                  </a:lnTo>
                  <a:lnTo>
                    <a:pt x="16367" y="11517"/>
                  </a:lnTo>
                  <a:cubicBezTo>
                    <a:pt x="15956" y="11626"/>
                    <a:pt x="16004" y="11626"/>
                    <a:pt x="15774" y="11662"/>
                  </a:cubicBezTo>
                  <a:cubicBezTo>
                    <a:pt x="15919" y="11626"/>
                    <a:pt x="16040" y="11565"/>
                    <a:pt x="16161" y="11529"/>
                  </a:cubicBezTo>
                  <a:cubicBezTo>
                    <a:pt x="16165" y="11526"/>
                    <a:pt x="16163" y="11524"/>
                    <a:pt x="16156" y="11524"/>
                  </a:cubicBezTo>
                  <a:cubicBezTo>
                    <a:pt x="16138" y="11524"/>
                    <a:pt x="16084" y="11535"/>
                    <a:pt x="16004" y="11553"/>
                  </a:cubicBezTo>
                  <a:lnTo>
                    <a:pt x="16028" y="11541"/>
                  </a:lnTo>
                  <a:cubicBezTo>
                    <a:pt x="15942" y="11541"/>
                    <a:pt x="16181" y="11464"/>
                    <a:pt x="16091" y="11464"/>
                  </a:cubicBezTo>
                  <a:cubicBezTo>
                    <a:pt x="16080" y="11464"/>
                    <a:pt x="16063" y="11466"/>
                    <a:pt x="16040" y="11468"/>
                  </a:cubicBezTo>
                  <a:lnTo>
                    <a:pt x="15932" y="11517"/>
                  </a:lnTo>
                  <a:cubicBezTo>
                    <a:pt x="15887" y="11522"/>
                    <a:pt x="15852" y="11524"/>
                    <a:pt x="15825" y="11524"/>
                  </a:cubicBezTo>
                  <a:cubicBezTo>
                    <a:pt x="15662" y="11524"/>
                    <a:pt x="15776" y="11442"/>
                    <a:pt x="15641" y="11432"/>
                  </a:cubicBezTo>
                  <a:lnTo>
                    <a:pt x="15566" y="11475"/>
                  </a:lnTo>
                  <a:lnTo>
                    <a:pt x="15566" y="11475"/>
                  </a:lnTo>
                  <a:cubicBezTo>
                    <a:pt x="15573" y="11463"/>
                    <a:pt x="15392" y="11487"/>
                    <a:pt x="15544" y="11432"/>
                  </a:cubicBezTo>
                  <a:lnTo>
                    <a:pt x="15593" y="11432"/>
                  </a:lnTo>
                  <a:cubicBezTo>
                    <a:pt x="15714" y="11396"/>
                    <a:pt x="15895" y="11335"/>
                    <a:pt x="15919" y="11311"/>
                  </a:cubicBezTo>
                  <a:lnTo>
                    <a:pt x="15919" y="11311"/>
                  </a:lnTo>
                  <a:lnTo>
                    <a:pt x="15834" y="11334"/>
                  </a:lnTo>
                  <a:lnTo>
                    <a:pt x="15834" y="11334"/>
                  </a:lnTo>
                  <a:lnTo>
                    <a:pt x="15605" y="11384"/>
                  </a:lnTo>
                  <a:cubicBezTo>
                    <a:pt x="16149" y="11214"/>
                    <a:pt x="15665" y="11287"/>
                    <a:pt x="16137" y="11142"/>
                  </a:cubicBezTo>
                  <a:lnTo>
                    <a:pt x="16137" y="11142"/>
                  </a:lnTo>
                  <a:cubicBezTo>
                    <a:pt x="15738" y="11239"/>
                    <a:pt x="16089" y="11190"/>
                    <a:pt x="15726" y="11275"/>
                  </a:cubicBezTo>
                  <a:cubicBezTo>
                    <a:pt x="15786" y="11251"/>
                    <a:pt x="15859" y="11226"/>
                    <a:pt x="15883" y="11214"/>
                  </a:cubicBezTo>
                  <a:lnTo>
                    <a:pt x="15883" y="11214"/>
                  </a:lnTo>
                  <a:lnTo>
                    <a:pt x="15653" y="11275"/>
                  </a:lnTo>
                  <a:cubicBezTo>
                    <a:pt x="15774" y="11190"/>
                    <a:pt x="15968" y="11118"/>
                    <a:pt x="15907" y="11081"/>
                  </a:cubicBezTo>
                  <a:lnTo>
                    <a:pt x="15956" y="11069"/>
                  </a:lnTo>
                  <a:cubicBezTo>
                    <a:pt x="15995" y="11052"/>
                    <a:pt x="16008" y="11043"/>
                    <a:pt x="15991" y="11043"/>
                  </a:cubicBezTo>
                  <a:cubicBezTo>
                    <a:pt x="15970" y="11043"/>
                    <a:pt x="15909" y="11055"/>
                    <a:pt x="15798" y="11081"/>
                  </a:cubicBezTo>
                  <a:cubicBezTo>
                    <a:pt x="15907" y="11045"/>
                    <a:pt x="15968" y="11045"/>
                    <a:pt x="16052" y="11021"/>
                  </a:cubicBezTo>
                  <a:lnTo>
                    <a:pt x="16052" y="11021"/>
                  </a:lnTo>
                  <a:cubicBezTo>
                    <a:pt x="15945" y="11042"/>
                    <a:pt x="15890" y="11051"/>
                    <a:pt x="15869" y="11051"/>
                  </a:cubicBezTo>
                  <a:cubicBezTo>
                    <a:pt x="15786" y="11051"/>
                    <a:pt x="16227" y="10920"/>
                    <a:pt x="16163" y="10920"/>
                  </a:cubicBezTo>
                  <a:cubicBezTo>
                    <a:pt x="16150" y="10920"/>
                    <a:pt x="16120" y="10925"/>
                    <a:pt x="16065" y="10936"/>
                  </a:cubicBezTo>
                  <a:cubicBezTo>
                    <a:pt x="16536" y="10827"/>
                    <a:pt x="16984" y="10682"/>
                    <a:pt x="17359" y="10609"/>
                  </a:cubicBezTo>
                  <a:lnTo>
                    <a:pt x="17298" y="10609"/>
                  </a:lnTo>
                  <a:cubicBezTo>
                    <a:pt x="17394" y="10588"/>
                    <a:pt x="17434" y="10582"/>
                    <a:pt x="17452" y="10582"/>
                  </a:cubicBezTo>
                  <a:cubicBezTo>
                    <a:pt x="17474" y="10582"/>
                    <a:pt x="17463" y="10591"/>
                    <a:pt x="17488" y="10591"/>
                  </a:cubicBezTo>
                  <a:cubicBezTo>
                    <a:pt x="17498" y="10591"/>
                    <a:pt x="17514" y="10590"/>
                    <a:pt x="17540" y="10585"/>
                  </a:cubicBezTo>
                  <a:lnTo>
                    <a:pt x="17540" y="10549"/>
                  </a:lnTo>
                  <a:cubicBezTo>
                    <a:pt x="17468" y="9775"/>
                    <a:pt x="17407" y="8952"/>
                    <a:pt x="17770" y="7743"/>
                  </a:cubicBezTo>
                  <a:lnTo>
                    <a:pt x="18472" y="7561"/>
                  </a:lnTo>
                  <a:cubicBezTo>
                    <a:pt x="18375" y="6472"/>
                    <a:pt x="19536" y="4452"/>
                    <a:pt x="18907" y="3908"/>
                  </a:cubicBezTo>
                  <a:cubicBezTo>
                    <a:pt x="19440" y="3654"/>
                    <a:pt x="19754" y="3158"/>
                    <a:pt x="19948" y="2529"/>
                  </a:cubicBezTo>
                  <a:lnTo>
                    <a:pt x="8940" y="1"/>
                  </a:lnTo>
                  <a:close/>
                </a:path>
              </a:pathLst>
            </a:custGeom>
            <a:solidFill>
              <a:srgbClr val="F6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60"/>
            <p:cNvSpPr/>
            <p:nvPr/>
          </p:nvSpPr>
          <p:spPr>
            <a:xfrm rot="-5400000">
              <a:off x="8206506" y="3998265"/>
              <a:ext cx="713735" cy="1176465"/>
            </a:xfrm>
            <a:custGeom>
              <a:rect b="b" l="l" r="r" t="t"/>
              <a:pathLst>
                <a:path extrusionOk="0" h="36690" w="22259">
                  <a:moveTo>
                    <a:pt x="14116" y="3651"/>
                  </a:moveTo>
                  <a:cubicBezTo>
                    <a:pt x="14321" y="3651"/>
                    <a:pt x="14554" y="3811"/>
                    <a:pt x="14797" y="3811"/>
                  </a:cubicBezTo>
                  <a:cubicBezTo>
                    <a:pt x="14848" y="3811"/>
                    <a:pt x="14900" y="3804"/>
                    <a:pt x="14952" y="3787"/>
                  </a:cubicBezTo>
                  <a:lnTo>
                    <a:pt x="14952" y="3787"/>
                  </a:lnTo>
                  <a:lnTo>
                    <a:pt x="14722" y="4246"/>
                  </a:lnTo>
                  <a:cubicBezTo>
                    <a:pt x="14588" y="4336"/>
                    <a:pt x="14435" y="4387"/>
                    <a:pt x="14298" y="4387"/>
                  </a:cubicBezTo>
                  <a:cubicBezTo>
                    <a:pt x="14028" y="4387"/>
                    <a:pt x="13824" y="4188"/>
                    <a:pt x="13960" y="3690"/>
                  </a:cubicBezTo>
                  <a:cubicBezTo>
                    <a:pt x="14010" y="3662"/>
                    <a:pt x="14062" y="3651"/>
                    <a:pt x="14116" y="3651"/>
                  </a:cubicBezTo>
                  <a:close/>
                  <a:moveTo>
                    <a:pt x="11976" y="8867"/>
                  </a:moveTo>
                  <a:lnTo>
                    <a:pt x="11976" y="8867"/>
                  </a:lnTo>
                  <a:cubicBezTo>
                    <a:pt x="11923" y="9276"/>
                    <a:pt x="11870" y="9415"/>
                    <a:pt x="11814" y="9415"/>
                  </a:cubicBezTo>
                  <a:cubicBezTo>
                    <a:pt x="11755" y="9415"/>
                    <a:pt x="11693" y="9264"/>
                    <a:pt x="11625" y="9109"/>
                  </a:cubicBezTo>
                  <a:lnTo>
                    <a:pt x="11976" y="8867"/>
                  </a:lnTo>
                  <a:close/>
                  <a:moveTo>
                    <a:pt x="13815" y="15230"/>
                  </a:moveTo>
                  <a:cubicBezTo>
                    <a:pt x="14250" y="15472"/>
                    <a:pt x="14746" y="15569"/>
                    <a:pt x="14214" y="16948"/>
                  </a:cubicBezTo>
                  <a:lnTo>
                    <a:pt x="13670" y="16270"/>
                  </a:lnTo>
                  <a:cubicBezTo>
                    <a:pt x="13670" y="15944"/>
                    <a:pt x="13718" y="15569"/>
                    <a:pt x="13815" y="15230"/>
                  </a:cubicBezTo>
                  <a:close/>
                  <a:moveTo>
                    <a:pt x="11843" y="20226"/>
                  </a:moveTo>
                  <a:cubicBezTo>
                    <a:pt x="11847" y="20650"/>
                    <a:pt x="11971" y="20762"/>
                    <a:pt x="12145" y="20762"/>
                  </a:cubicBezTo>
                  <a:cubicBezTo>
                    <a:pt x="12341" y="20762"/>
                    <a:pt x="12600" y="20619"/>
                    <a:pt x="12818" y="20619"/>
                  </a:cubicBezTo>
                  <a:cubicBezTo>
                    <a:pt x="13031" y="20619"/>
                    <a:pt x="13205" y="20755"/>
                    <a:pt x="13246" y="21291"/>
                  </a:cubicBezTo>
                  <a:cubicBezTo>
                    <a:pt x="13331" y="21206"/>
                    <a:pt x="13416" y="21109"/>
                    <a:pt x="13500" y="21024"/>
                  </a:cubicBezTo>
                  <a:cubicBezTo>
                    <a:pt x="13561" y="21254"/>
                    <a:pt x="13585" y="21533"/>
                    <a:pt x="13549" y="21835"/>
                  </a:cubicBezTo>
                  <a:cubicBezTo>
                    <a:pt x="13378" y="22063"/>
                    <a:pt x="13246" y="22118"/>
                    <a:pt x="13142" y="22118"/>
                  </a:cubicBezTo>
                  <a:cubicBezTo>
                    <a:pt x="13044" y="22118"/>
                    <a:pt x="12971" y="22070"/>
                    <a:pt x="12912" y="22070"/>
                  </a:cubicBezTo>
                  <a:cubicBezTo>
                    <a:pt x="12808" y="22070"/>
                    <a:pt x="12752" y="22224"/>
                    <a:pt x="12690" y="23081"/>
                  </a:cubicBezTo>
                  <a:cubicBezTo>
                    <a:pt x="12230" y="22597"/>
                    <a:pt x="11650" y="22053"/>
                    <a:pt x="12521" y="21363"/>
                  </a:cubicBezTo>
                  <a:cubicBezTo>
                    <a:pt x="12254" y="21242"/>
                    <a:pt x="12061" y="20879"/>
                    <a:pt x="11795" y="20758"/>
                  </a:cubicBezTo>
                  <a:cubicBezTo>
                    <a:pt x="11734" y="20843"/>
                    <a:pt x="11698" y="20928"/>
                    <a:pt x="11650" y="21000"/>
                  </a:cubicBezTo>
                  <a:cubicBezTo>
                    <a:pt x="11686" y="20795"/>
                    <a:pt x="11746" y="20541"/>
                    <a:pt x="11843" y="20226"/>
                  </a:cubicBezTo>
                  <a:close/>
                  <a:moveTo>
                    <a:pt x="11275" y="22863"/>
                  </a:moveTo>
                  <a:cubicBezTo>
                    <a:pt x="11275" y="23057"/>
                    <a:pt x="11275" y="23226"/>
                    <a:pt x="11275" y="23395"/>
                  </a:cubicBezTo>
                  <a:cubicBezTo>
                    <a:pt x="11238" y="23238"/>
                    <a:pt x="11190" y="23081"/>
                    <a:pt x="11142" y="22887"/>
                  </a:cubicBezTo>
                  <a:lnTo>
                    <a:pt x="11275" y="22863"/>
                  </a:lnTo>
                  <a:close/>
                  <a:moveTo>
                    <a:pt x="11553" y="23105"/>
                  </a:moveTo>
                  <a:lnTo>
                    <a:pt x="12327" y="25924"/>
                  </a:lnTo>
                  <a:cubicBezTo>
                    <a:pt x="12216" y="26035"/>
                    <a:pt x="12119" y="26081"/>
                    <a:pt x="12033" y="26081"/>
                  </a:cubicBezTo>
                  <a:cubicBezTo>
                    <a:pt x="11942" y="26081"/>
                    <a:pt x="11863" y="26029"/>
                    <a:pt x="11795" y="25948"/>
                  </a:cubicBezTo>
                  <a:cubicBezTo>
                    <a:pt x="11988" y="24363"/>
                    <a:pt x="11710" y="24811"/>
                    <a:pt x="11323" y="23553"/>
                  </a:cubicBezTo>
                  <a:cubicBezTo>
                    <a:pt x="11383" y="23371"/>
                    <a:pt x="11456" y="23202"/>
                    <a:pt x="11553" y="23105"/>
                  </a:cubicBezTo>
                  <a:close/>
                  <a:moveTo>
                    <a:pt x="11734" y="26395"/>
                  </a:moveTo>
                  <a:cubicBezTo>
                    <a:pt x="11807" y="26662"/>
                    <a:pt x="11867" y="26964"/>
                    <a:pt x="11843" y="27351"/>
                  </a:cubicBezTo>
                  <a:cubicBezTo>
                    <a:pt x="11480" y="27182"/>
                    <a:pt x="11105" y="27085"/>
                    <a:pt x="10815" y="26831"/>
                  </a:cubicBezTo>
                  <a:cubicBezTo>
                    <a:pt x="11034" y="26694"/>
                    <a:pt x="11261" y="26530"/>
                    <a:pt x="11426" y="26530"/>
                  </a:cubicBezTo>
                  <a:cubicBezTo>
                    <a:pt x="11552" y="26530"/>
                    <a:pt x="11641" y="26626"/>
                    <a:pt x="11662" y="26903"/>
                  </a:cubicBezTo>
                  <a:cubicBezTo>
                    <a:pt x="11686" y="26722"/>
                    <a:pt x="11710" y="26553"/>
                    <a:pt x="11734" y="26395"/>
                  </a:cubicBezTo>
                  <a:close/>
                  <a:moveTo>
                    <a:pt x="4948" y="28053"/>
                  </a:moveTo>
                  <a:lnTo>
                    <a:pt x="5202" y="28137"/>
                  </a:lnTo>
                  <a:lnTo>
                    <a:pt x="4924" y="28065"/>
                  </a:lnTo>
                  <a:lnTo>
                    <a:pt x="4924" y="28065"/>
                  </a:lnTo>
                  <a:cubicBezTo>
                    <a:pt x="4942" y="28068"/>
                    <a:pt x="4952" y="28070"/>
                    <a:pt x="4958" y="28070"/>
                  </a:cubicBezTo>
                  <a:cubicBezTo>
                    <a:pt x="4971" y="28070"/>
                    <a:pt x="4957" y="28061"/>
                    <a:pt x="4948" y="28053"/>
                  </a:cubicBezTo>
                  <a:close/>
                  <a:moveTo>
                    <a:pt x="5178" y="28162"/>
                  </a:moveTo>
                  <a:lnTo>
                    <a:pt x="5323" y="28198"/>
                  </a:lnTo>
                  <a:lnTo>
                    <a:pt x="5323" y="28198"/>
                  </a:lnTo>
                  <a:lnTo>
                    <a:pt x="5238" y="28186"/>
                  </a:lnTo>
                  <a:lnTo>
                    <a:pt x="5178" y="28162"/>
                  </a:lnTo>
                  <a:close/>
                  <a:moveTo>
                    <a:pt x="4319" y="28948"/>
                  </a:moveTo>
                  <a:cubicBezTo>
                    <a:pt x="4330" y="28951"/>
                    <a:pt x="4341" y="28955"/>
                    <a:pt x="4352" y="28958"/>
                  </a:cubicBezTo>
                  <a:lnTo>
                    <a:pt x="4352" y="28958"/>
                  </a:lnTo>
                  <a:cubicBezTo>
                    <a:pt x="4341" y="28955"/>
                    <a:pt x="4331" y="28951"/>
                    <a:pt x="4319" y="28948"/>
                  </a:cubicBezTo>
                  <a:close/>
                  <a:moveTo>
                    <a:pt x="10210" y="26758"/>
                  </a:moveTo>
                  <a:cubicBezTo>
                    <a:pt x="10238" y="26941"/>
                    <a:pt x="10313" y="27007"/>
                    <a:pt x="10412" y="27007"/>
                  </a:cubicBezTo>
                  <a:cubicBezTo>
                    <a:pt x="10443" y="27007"/>
                    <a:pt x="10477" y="27000"/>
                    <a:pt x="10513" y="26988"/>
                  </a:cubicBezTo>
                  <a:lnTo>
                    <a:pt x="10730" y="28464"/>
                  </a:lnTo>
                  <a:cubicBezTo>
                    <a:pt x="10456" y="28571"/>
                    <a:pt x="9936" y="29348"/>
                    <a:pt x="9654" y="29348"/>
                  </a:cubicBezTo>
                  <a:cubicBezTo>
                    <a:pt x="9650" y="29348"/>
                    <a:pt x="9646" y="29347"/>
                    <a:pt x="9642" y="29347"/>
                  </a:cubicBezTo>
                  <a:cubicBezTo>
                    <a:pt x="9690" y="29214"/>
                    <a:pt x="9738" y="29081"/>
                    <a:pt x="9787" y="28924"/>
                  </a:cubicBezTo>
                  <a:lnTo>
                    <a:pt x="9823" y="29057"/>
                  </a:lnTo>
                  <a:cubicBezTo>
                    <a:pt x="9702" y="28343"/>
                    <a:pt x="9847" y="27520"/>
                    <a:pt x="10210" y="26758"/>
                  </a:cubicBezTo>
                  <a:close/>
                  <a:moveTo>
                    <a:pt x="3823" y="30460"/>
                  </a:moveTo>
                  <a:cubicBezTo>
                    <a:pt x="3832" y="30465"/>
                    <a:pt x="3839" y="30469"/>
                    <a:pt x="3844" y="30471"/>
                  </a:cubicBezTo>
                  <a:lnTo>
                    <a:pt x="3844" y="30471"/>
                  </a:lnTo>
                  <a:cubicBezTo>
                    <a:pt x="3837" y="30468"/>
                    <a:pt x="3830" y="30464"/>
                    <a:pt x="3823" y="30460"/>
                  </a:cubicBezTo>
                  <a:close/>
                  <a:moveTo>
                    <a:pt x="3847" y="30726"/>
                  </a:moveTo>
                  <a:cubicBezTo>
                    <a:pt x="3850" y="30728"/>
                    <a:pt x="3853" y="30729"/>
                    <a:pt x="3856" y="30731"/>
                  </a:cubicBezTo>
                  <a:lnTo>
                    <a:pt x="3856" y="30731"/>
                  </a:lnTo>
                  <a:cubicBezTo>
                    <a:pt x="3853" y="30729"/>
                    <a:pt x="3850" y="30728"/>
                    <a:pt x="3847" y="30726"/>
                  </a:cubicBezTo>
                  <a:close/>
                  <a:moveTo>
                    <a:pt x="3436" y="30944"/>
                  </a:moveTo>
                  <a:lnTo>
                    <a:pt x="3436" y="30944"/>
                  </a:lnTo>
                  <a:cubicBezTo>
                    <a:pt x="3472" y="30968"/>
                    <a:pt x="3496" y="30980"/>
                    <a:pt x="3496" y="30992"/>
                  </a:cubicBezTo>
                  <a:cubicBezTo>
                    <a:pt x="3506" y="30995"/>
                    <a:pt x="3516" y="30997"/>
                    <a:pt x="3524" y="30998"/>
                  </a:cubicBezTo>
                  <a:lnTo>
                    <a:pt x="3524" y="30998"/>
                  </a:lnTo>
                  <a:cubicBezTo>
                    <a:pt x="3498" y="30981"/>
                    <a:pt x="3469" y="30963"/>
                    <a:pt x="3436" y="30944"/>
                  </a:cubicBezTo>
                  <a:close/>
                  <a:moveTo>
                    <a:pt x="3605" y="31162"/>
                  </a:moveTo>
                  <a:cubicBezTo>
                    <a:pt x="3612" y="31165"/>
                    <a:pt x="3618" y="31168"/>
                    <a:pt x="3624" y="31171"/>
                  </a:cubicBezTo>
                  <a:lnTo>
                    <a:pt x="3624" y="31171"/>
                  </a:lnTo>
                  <a:cubicBezTo>
                    <a:pt x="3618" y="31168"/>
                    <a:pt x="3612" y="31165"/>
                    <a:pt x="3605" y="31162"/>
                  </a:cubicBezTo>
                  <a:close/>
                  <a:moveTo>
                    <a:pt x="3504" y="31819"/>
                  </a:moveTo>
                  <a:cubicBezTo>
                    <a:pt x="3515" y="31819"/>
                    <a:pt x="3601" y="31867"/>
                    <a:pt x="3666" y="31899"/>
                  </a:cubicBezTo>
                  <a:cubicBezTo>
                    <a:pt x="3690" y="31887"/>
                    <a:pt x="3666" y="31875"/>
                    <a:pt x="3642" y="31851"/>
                  </a:cubicBezTo>
                  <a:lnTo>
                    <a:pt x="3642" y="31851"/>
                  </a:lnTo>
                  <a:lnTo>
                    <a:pt x="3690" y="31863"/>
                  </a:lnTo>
                  <a:cubicBezTo>
                    <a:pt x="3750" y="31910"/>
                    <a:pt x="3762" y="31927"/>
                    <a:pt x="3747" y="31927"/>
                  </a:cubicBezTo>
                  <a:cubicBezTo>
                    <a:pt x="3734" y="31927"/>
                    <a:pt x="3704" y="31916"/>
                    <a:pt x="3666" y="31899"/>
                  </a:cubicBezTo>
                  <a:cubicBezTo>
                    <a:pt x="3654" y="31899"/>
                    <a:pt x="3629" y="31887"/>
                    <a:pt x="3557" y="31863"/>
                  </a:cubicBezTo>
                  <a:cubicBezTo>
                    <a:pt x="3513" y="31831"/>
                    <a:pt x="3499" y="31819"/>
                    <a:pt x="3504" y="31819"/>
                  </a:cubicBezTo>
                  <a:close/>
                  <a:moveTo>
                    <a:pt x="3545" y="32141"/>
                  </a:moveTo>
                  <a:lnTo>
                    <a:pt x="3545" y="32153"/>
                  </a:lnTo>
                  <a:lnTo>
                    <a:pt x="3521" y="32141"/>
                  </a:lnTo>
                  <a:close/>
                  <a:moveTo>
                    <a:pt x="3429" y="32038"/>
                  </a:moveTo>
                  <a:cubicBezTo>
                    <a:pt x="3453" y="32038"/>
                    <a:pt x="3625" y="32175"/>
                    <a:pt x="3618" y="32175"/>
                  </a:cubicBezTo>
                  <a:cubicBezTo>
                    <a:pt x="3616" y="32175"/>
                    <a:pt x="3602" y="32165"/>
                    <a:pt x="3569" y="32141"/>
                  </a:cubicBezTo>
                  <a:lnTo>
                    <a:pt x="3569" y="32141"/>
                  </a:lnTo>
                  <a:cubicBezTo>
                    <a:pt x="3576" y="32145"/>
                    <a:pt x="3579" y="32147"/>
                    <a:pt x="3579" y="32147"/>
                  </a:cubicBezTo>
                  <a:cubicBezTo>
                    <a:pt x="3581" y="32147"/>
                    <a:pt x="3457" y="32069"/>
                    <a:pt x="3435" y="32056"/>
                  </a:cubicBezTo>
                  <a:lnTo>
                    <a:pt x="3435" y="32056"/>
                  </a:lnTo>
                  <a:cubicBezTo>
                    <a:pt x="3426" y="32043"/>
                    <a:pt x="3425" y="32038"/>
                    <a:pt x="3429" y="32038"/>
                  </a:cubicBezTo>
                  <a:close/>
                  <a:moveTo>
                    <a:pt x="2783" y="32166"/>
                  </a:moveTo>
                  <a:lnTo>
                    <a:pt x="2783" y="32166"/>
                  </a:lnTo>
                  <a:cubicBezTo>
                    <a:pt x="2807" y="32190"/>
                    <a:pt x="2831" y="32202"/>
                    <a:pt x="2831" y="32202"/>
                  </a:cubicBezTo>
                  <a:lnTo>
                    <a:pt x="2831" y="32202"/>
                  </a:lnTo>
                  <a:cubicBezTo>
                    <a:pt x="2807" y="32190"/>
                    <a:pt x="2795" y="32178"/>
                    <a:pt x="2783" y="32166"/>
                  </a:cubicBezTo>
                  <a:close/>
                  <a:moveTo>
                    <a:pt x="2371" y="32166"/>
                  </a:moveTo>
                  <a:lnTo>
                    <a:pt x="2444" y="32202"/>
                  </a:lnTo>
                  <a:cubicBezTo>
                    <a:pt x="2476" y="32225"/>
                    <a:pt x="2479" y="32230"/>
                    <a:pt x="2471" y="32230"/>
                  </a:cubicBezTo>
                  <a:cubicBezTo>
                    <a:pt x="2465" y="32230"/>
                    <a:pt x="2449" y="32226"/>
                    <a:pt x="2442" y="32226"/>
                  </a:cubicBezTo>
                  <a:cubicBezTo>
                    <a:pt x="2436" y="32226"/>
                    <a:pt x="2434" y="32228"/>
                    <a:pt x="2444" y="32238"/>
                  </a:cubicBezTo>
                  <a:lnTo>
                    <a:pt x="2371" y="32166"/>
                  </a:lnTo>
                  <a:close/>
                  <a:moveTo>
                    <a:pt x="3472" y="32214"/>
                  </a:moveTo>
                  <a:lnTo>
                    <a:pt x="3472" y="32214"/>
                  </a:lnTo>
                  <a:cubicBezTo>
                    <a:pt x="3502" y="32224"/>
                    <a:pt x="3531" y="32241"/>
                    <a:pt x="3541" y="32241"/>
                  </a:cubicBezTo>
                  <a:cubicBezTo>
                    <a:pt x="3543" y="32241"/>
                    <a:pt x="3545" y="32240"/>
                    <a:pt x="3545" y="32238"/>
                  </a:cubicBezTo>
                  <a:lnTo>
                    <a:pt x="3566" y="32280"/>
                  </a:lnTo>
                  <a:lnTo>
                    <a:pt x="3566" y="32280"/>
                  </a:lnTo>
                  <a:cubicBezTo>
                    <a:pt x="3553" y="32265"/>
                    <a:pt x="3504" y="32235"/>
                    <a:pt x="3472" y="32214"/>
                  </a:cubicBezTo>
                  <a:close/>
                  <a:moveTo>
                    <a:pt x="3388" y="32250"/>
                  </a:moveTo>
                  <a:lnTo>
                    <a:pt x="3448" y="32274"/>
                  </a:lnTo>
                  <a:lnTo>
                    <a:pt x="3521" y="32347"/>
                  </a:lnTo>
                  <a:lnTo>
                    <a:pt x="3521" y="32347"/>
                  </a:lnTo>
                  <a:lnTo>
                    <a:pt x="3388" y="32250"/>
                  </a:lnTo>
                  <a:close/>
                  <a:moveTo>
                    <a:pt x="2662" y="32153"/>
                  </a:moveTo>
                  <a:lnTo>
                    <a:pt x="2662" y="32153"/>
                  </a:lnTo>
                  <a:cubicBezTo>
                    <a:pt x="2807" y="32226"/>
                    <a:pt x="2892" y="32311"/>
                    <a:pt x="2964" y="32383"/>
                  </a:cubicBezTo>
                  <a:cubicBezTo>
                    <a:pt x="2843" y="32274"/>
                    <a:pt x="2771" y="32226"/>
                    <a:pt x="2662" y="32153"/>
                  </a:cubicBezTo>
                  <a:close/>
                  <a:moveTo>
                    <a:pt x="2952" y="32274"/>
                  </a:moveTo>
                  <a:lnTo>
                    <a:pt x="3013" y="32323"/>
                  </a:lnTo>
                  <a:lnTo>
                    <a:pt x="3000" y="32323"/>
                  </a:lnTo>
                  <a:lnTo>
                    <a:pt x="3097" y="32407"/>
                  </a:lnTo>
                  <a:cubicBezTo>
                    <a:pt x="3049" y="32371"/>
                    <a:pt x="2988" y="32335"/>
                    <a:pt x="2952" y="32311"/>
                  </a:cubicBezTo>
                  <a:lnTo>
                    <a:pt x="2952" y="32311"/>
                  </a:lnTo>
                  <a:lnTo>
                    <a:pt x="3000" y="32323"/>
                  </a:lnTo>
                  <a:lnTo>
                    <a:pt x="2952" y="32274"/>
                  </a:lnTo>
                  <a:close/>
                  <a:moveTo>
                    <a:pt x="3315" y="32238"/>
                  </a:moveTo>
                  <a:lnTo>
                    <a:pt x="3545" y="32407"/>
                  </a:lnTo>
                  <a:lnTo>
                    <a:pt x="3375" y="32299"/>
                  </a:lnTo>
                  <a:lnTo>
                    <a:pt x="3315" y="32238"/>
                  </a:lnTo>
                  <a:close/>
                  <a:moveTo>
                    <a:pt x="3382" y="32396"/>
                  </a:moveTo>
                  <a:cubicBezTo>
                    <a:pt x="3391" y="32400"/>
                    <a:pt x="3401" y="32404"/>
                    <a:pt x="3412" y="32407"/>
                  </a:cubicBezTo>
                  <a:cubicBezTo>
                    <a:pt x="3424" y="32417"/>
                    <a:pt x="3428" y="32420"/>
                    <a:pt x="3426" y="32420"/>
                  </a:cubicBezTo>
                  <a:cubicBezTo>
                    <a:pt x="3423" y="32420"/>
                    <a:pt x="3404" y="32410"/>
                    <a:pt x="3382" y="32396"/>
                  </a:cubicBezTo>
                  <a:close/>
                  <a:moveTo>
                    <a:pt x="3194" y="32359"/>
                  </a:moveTo>
                  <a:lnTo>
                    <a:pt x="3194" y="32359"/>
                  </a:lnTo>
                  <a:cubicBezTo>
                    <a:pt x="3218" y="32383"/>
                    <a:pt x="3254" y="32420"/>
                    <a:pt x="3279" y="32432"/>
                  </a:cubicBezTo>
                  <a:cubicBezTo>
                    <a:pt x="3294" y="32447"/>
                    <a:pt x="3304" y="32457"/>
                    <a:pt x="3301" y="32457"/>
                  </a:cubicBezTo>
                  <a:cubicBezTo>
                    <a:pt x="3299" y="32457"/>
                    <a:pt x="3293" y="32453"/>
                    <a:pt x="3279" y="32444"/>
                  </a:cubicBezTo>
                  <a:lnTo>
                    <a:pt x="3279" y="32432"/>
                  </a:lnTo>
                  <a:lnTo>
                    <a:pt x="3230" y="32407"/>
                  </a:lnTo>
                  <a:cubicBezTo>
                    <a:pt x="3218" y="32383"/>
                    <a:pt x="3194" y="32371"/>
                    <a:pt x="3194" y="32359"/>
                  </a:cubicBezTo>
                  <a:close/>
                  <a:moveTo>
                    <a:pt x="2807" y="32311"/>
                  </a:moveTo>
                  <a:lnTo>
                    <a:pt x="2976" y="32480"/>
                  </a:lnTo>
                  <a:lnTo>
                    <a:pt x="2976" y="32480"/>
                  </a:lnTo>
                  <a:lnTo>
                    <a:pt x="2795" y="32323"/>
                  </a:lnTo>
                  <a:lnTo>
                    <a:pt x="2807" y="32311"/>
                  </a:lnTo>
                  <a:close/>
                  <a:moveTo>
                    <a:pt x="2594" y="32339"/>
                  </a:moveTo>
                  <a:cubicBezTo>
                    <a:pt x="2604" y="32339"/>
                    <a:pt x="2635" y="32357"/>
                    <a:pt x="2710" y="32407"/>
                  </a:cubicBezTo>
                  <a:cubicBezTo>
                    <a:pt x="2699" y="32403"/>
                    <a:pt x="2692" y="32401"/>
                    <a:pt x="2687" y="32401"/>
                  </a:cubicBezTo>
                  <a:cubicBezTo>
                    <a:pt x="2652" y="32401"/>
                    <a:pt x="2737" y="32498"/>
                    <a:pt x="2758" y="32541"/>
                  </a:cubicBezTo>
                  <a:lnTo>
                    <a:pt x="2758" y="32541"/>
                  </a:lnTo>
                  <a:lnTo>
                    <a:pt x="2565" y="32383"/>
                  </a:lnTo>
                  <a:lnTo>
                    <a:pt x="2565" y="32383"/>
                  </a:lnTo>
                  <a:lnTo>
                    <a:pt x="2613" y="32420"/>
                  </a:lnTo>
                  <a:cubicBezTo>
                    <a:pt x="2624" y="32424"/>
                    <a:pt x="2630" y="32426"/>
                    <a:pt x="2635" y="32426"/>
                  </a:cubicBezTo>
                  <a:cubicBezTo>
                    <a:pt x="2662" y="32426"/>
                    <a:pt x="2573" y="32339"/>
                    <a:pt x="2594" y="32339"/>
                  </a:cubicBezTo>
                  <a:close/>
                  <a:moveTo>
                    <a:pt x="3146" y="32456"/>
                  </a:moveTo>
                  <a:lnTo>
                    <a:pt x="3230" y="32541"/>
                  </a:lnTo>
                  <a:lnTo>
                    <a:pt x="3230" y="32541"/>
                  </a:lnTo>
                  <a:cubicBezTo>
                    <a:pt x="3170" y="32492"/>
                    <a:pt x="3133" y="32456"/>
                    <a:pt x="3146" y="32456"/>
                  </a:cubicBezTo>
                  <a:close/>
                  <a:moveTo>
                    <a:pt x="3218" y="32432"/>
                  </a:moveTo>
                  <a:lnTo>
                    <a:pt x="3206" y="32444"/>
                  </a:lnTo>
                  <a:lnTo>
                    <a:pt x="3363" y="32541"/>
                  </a:lnTo>
                  <a:lnTo>
                    <a:pt x="3363" y="32541"/>
                  </a:lnTo>
                  <a:cubicBezTo>
                    <a:pt x="3315" y="32528"/>
                    <a:pt x="3230" y="32468"/>
                    <a:pt x="3194" y="32444"/>
                  </a:cubicBezTo>
                  <a:cubicBezTo>
                    <a:pt x="3182" y="32438"/>
                    <a:pt x="3179" y="32435"/>
                    <a:pt x="3180" y="32435"/>
                  </a:cubicBezTo>
                  <a:cubicBezTo>
                    <a:pt x="3182" y="32435"/>
                    <a:pt x="3188" y="32438"/>
                    <a:pt x="3194" y="32444"/>
                  </a:cubicBezTo>
                  <a:lnTo>
                    <a:pt x="3218" y="32432"/>
                  </a:lnTo>
                  <a:close/>
                  <a:moveTo>
                    <a:pt x="3472" y="32480"/>
                  </a:moveTo>
                  <a:cubicBezTo>
                    <a:pt x="3511" y="32511"/>
                    <a:pt x="3535" y="32537"/>
                    <a:pt x="3553" y="32555"/>
                  </a:cubicBezTo>
                  <a:lnTo>
                    <a:pt x="3553" y="32555"/>
                  </a:lnTo>
                  <a:cubicBezTo>
                    <a:pt x="3519" y="32526"/>
                    <a:pt x="3492" y="32499"/>
                    <a:pt x="3472" y="32480"/>
                  </a:cubicBezTo>
                  <a:close/>
                  <a:moveTo>
                    <a:pt x="2952" y="32492"/>
                  </a:moveTo>
                  <a:cubicBezTo>
                    <a:pt x="3037" y="32565"/>
                    <a:pt x="3073" y="32577"/>
                    <a:pt x="3133" y="32613"/>
                  </a:cubicBezTo>
                  <a:cubicBezTo>
                    <a:pt x="3137" y="32621"/>
                    <a:pt x="3136" y="32624"/>
                    <a:pt x="3131" y="32624"/>
                  </a:cubicBezTo>
                  <a:cubicBezTo>
                    <a:pt x="3103" y="32624"/>
                    <a:pt x="2972" y="32533"/>
                    <a:pt x="2952" y="32492"/>
                  </a:cubicBezTo>
                  <a:close/>
                  <a:moveTo>
                    <a:pt x="3230" y="32541"/>
                  </a:moveTo>
                  <a:cubicBezTo>
                    <a:pt x="3272" y="32568"/>
                    <a:pt x="3321" y="32600"/>
                    <a:pt x="3365" y="32629"/>
                  </a:cubicBezTo>
                  <a:lnTo>
                    <a:pt x="3365" y="32629"/>
                  </a:lnTo>
                  <a:cubicBezTo>
                    <a:pt x="3335" y="32612"/>
                    <a:pt x="3311" y="32602"/>
                    <a:pt x="3291" y="32589"/>
                  </a:cubicBezTo>
                  <a:lnTo>
                    <a:pt x="3230" y="32541"/>
                  </a:lnTo>
                  <a:close/>
                  <a:moveTo>
                    <a:pt x="3052" y="32517"/>
                  </a:moveTo>
                  <a:cubicBezTo>
                    <a:pt x="3054" y="32517"/>
                    <a:pt x="3089" y="32545"/>
                    <a:pt x="3109" y="32565"/>
                  </a:cubicBezTo>
                  <a:lnTo>
                    <a:pt x="3085" y="32528"/>
                  </a:lnTo>
                  <a:lnTo>
                    <a:pt x="3085" y="32528"/>
                  </a:lnTo>
                  <a:cubicBezTo>
                    <a:pt x="3125" y="32561"/>
                    <a:pt x="3133" y="32571"/>
                    <a:pt x="3127" y="32571"/>
                  </a:cubicBezTo>
                  <a:cubicBezTo>
                    <a:pt x="3124" y="32571"/>
                    <a:pt x="3117" y="32569"/>
                    <a:pt x="3109" y="32565"/>
                  </a:cubicBezTo>
                  <a:lnTo>
                    <a:pt x="3109" y="32565"/>
                  </a:lnTo>
                  <a:lnTo>
                    <a:pt x="3182" y="32637"/>
                  </a:lnTo>
                  <a:cubicBezTo>
                    <a:pt x="3148" y="32603"/>
                    <a:pt x="3102" y="32564"/>
                    <a:pt x="3103" y="32564"/>
                  </a:cubicBezTo>
                  <a:cubicBezTo>
                    <a:pt x="3103" y="32564"/>
                    <a:pt x="3112" y="32571"/>
                    <a:pt x="3133" y="32589"/>
                  </a:cubicBezTo>
                  <a:cubicBezTo>
                    <a:pt x="3069" y="32535"/>
                    <a:pt x="3050" y="32517"/>
                    <a:pt x="3052" y="32517"/>
                  </a:cubicBezTo>
                  <a:close/>
                  <a:moveTo>
                    <a:pt x="3508" y="32577"/>
                  </a:moveTo>
                  <a:lnTo>
                    <a:pt x="3508" y="32577"/>
                  </a:lnTo>
                  <a:cubicBezTo>
                    <a:pt x="3557" y="32601"/>
                    <a:pt x="3584" y="32613"/>
                    <a:pt x="3595" y="32613"/>
                  </a:cubicBezTo>
                  <a:cubicBezTo>
                    <a:pt x="3605" y="32613"/>
                    <a:pt x="3599" y="32601"/>
                    <a:pt x="3581" y="32577"/>
                  </a:cubicBezTo>
                  <a:lnTo>
                    <a:pt x="3581" y="32577"/>
                  </a:lnTo>
                  <a:cubicBezTo>
                    <a:pt x="3654" y="32649"/>
                    <a:pt x="3738" y="32722"/>
                    <a:pt x="3750" y="32746"/>
                  </a:cubicBezTo>
                  <a:cubicBezTo>
                    <a:pt x="3690" y="32686"/>
                    <a:pt x="3605" y="32649"/>
                    <a:pt x="3508" y="32577"/>
                  </a:cubicBezTo>
                  <a:close/>
                  <a:moveTo>
                    <a:pt x="3223" y="32702"/>
                  </a:moveTo>
                  <a:cubicBezTo>
                    <a:pt x="3223" y="32702"/>
                    <a:pt x="3240" y="32720"/>
                    <a:pt x="3291" y="32758"/>
                  </a:cubicBezTo>
                  <a:lnTo>
                    <a:pt x="3279" y="32770"/>
                  </a:lnTo>
                  <a:lnTo>
                    <a:pt x="3254" y="32746"/>
                  </a:lnTo>
                  <a:cubicBezTo>
                    <a:pt x="3237" y="32717"/>
                    <a:pt x="3223" y="32702"/>
                    <a:pt x="3223" y="32702"/>
                  </a:cubicBezTo>
                  <a:close/>
                  <a:moveTo>
                    <a:pt x="3279" y="32770"/>
                  </a:moveTo>
                  <a:cubicBezTo>
                    <a:pt x="3311" y="32789"/>
                    <a:pt x="3318" y="32795"/>
                    <a:pt x="3316" y="32795"/>
                  </a:cubicBezTo>
                  <a:cubicBezTo>
                    <a:pt x="3311" y="32795"/>
                    <a:pt x="3279" y="32778"/>
                    <a:pt x="3279" y="32770"/>
                  </a:cubicBezTo>
                  <a:close/>
                  <a:moveTo>
                    <a:pt x="3254" y="32674"/>
                  </a:moveTo>
                  <a:cubicBezTo>
                    <a:pt x="3363" y="32734"/>
                    <a:pt x="3424" y="32770"/>
                    <a:pt x="3460" y="32831"/>
                  </a:cubicBezTo>
                  <a:cubicBezTo>
                    <a:pt x="3424" y="32795"/>
                    <a:pt x="3400" y="32795"/>
                    <a:pt x="3339" y="32758"/>
                  </a:cubicBezTo>
                  <a:lnTo>
                    <a:pt x="3254" y="32674"/>
                  </a:lnTo>
                  <a:close/>
                  <a:moveTo>
                    <a:pt x="2890" y="32855"/>
                  </a:moveTo>
                  <a:cubicBezTo>
                    <a:pt x="2913" y="32873"/>
                    <a:pt x="3029" y="32959"/>
                    <a:pt x="3049" y="32988"/>
                  </a:cubicBezTo>
                  <a:cubicBezTo>
                    <a:pt x="3025" y="32964"/>
                    <a:pt x="2873" y="32859"/>
                    <a:pt x="2890" y="32855"/>
                  </a:cubicBezTo>
                  <a:close/>
                  <a:moveTo>
                    <a:pt x="15448" y="0"/>
                  </a:moveTo>
                  <a:cubicBezTo>
                    <a:pt x="15182" y="508"/>
                    <a:pt x="14916" y="1029"/>
                    <a:pt x="14674" y="1537"/>
                  </a:cubicBezTo>
                  <a:lnTo>
                    <a:pt x="14275" y="1113"/>
                  </a:lnTo>
                  <a:lnTo>
                    <a:pt x="14275" y="1113"/>
                  </a:lnTo>
                  <a:cubicBezTo>
                    <a:pt x="14432" y="1428"/>
                    <a:pt x="14468" y="1718"/>
                    <a:pt x="14444" y="1996"/>
                  </a:cubicBezTo>
                  <a:cubicBezTo>
                    <a:pt x="14335" y="2214"/>
                    <a:pt x="14226" y="2432"/>
                    <a:pt x="14129" y="2662"/>
                  </a:cubicBezTo>
                  <a:lnTo>
                    <a:pt x="14287" y="2650"/>
                  </a:lnTo>
                  <a:lnTo>
                    <a:pt x="14287" y="2650"/>
                  </a:lnTo>
                  <a:cubicBezTo>
                    <a:pt x="14190" y="2904"/>
                    <a:pt x="14057" y="3133"/>
                    <a:pt x="13936" y="3375"/>
                  </a:cubicBezTo>
                  <a:cubicBezTo>
                    <a:pt x="13754" y="3521"/>
                    <a:pt x="13658" y="3762"/>
                    <a:pt x="13633" y="4029"/>
                  </a:cubicBezTo>
                  <a:cubicBezTo>
                    <a:pt x="13500" y="4379"/>
                    <a:pt x="13428" y="4742"/>
                    <a:pt x="13525" y="5117"/>
                  </a:cubicBezTo>
                  <a:cubicBezTo>
                    <a:pt x="13549" y="4815"/>
                    <a:pt x="13585" y="4585"/>
                    <a:pt x="13633" y="4391"/>
                  </a:cubicBezTo>
                  <a:cubicBezTo>
                    <a:pt x="13670" y="4960"/>
                    <a:pt x="13900" y="5553"/>
                    <a:pt x="14033" y="5625"/>
                  </a:cubicBezTo>
                  <a:cubicBezTo>
                    <a:pt x="13689" y="6108"/>
                    <a:pt x="13454" y="6288"/>
                    <a:pt x="13291" y="6288"/>
                  </a:cubicBezTo>
                  <a:cubicBezTo>
                    <a:pt x="12812" y="6288"/>
                    <a:pt x="12958" y="4725"/>
                    <a:pt x="12813" y="4725"/>
                  </a:cubicBezTo>
                  <a:cubicBezTo>
                    <a:pt x="12794" y="4725"/>
                    <a:pt x="12770" y="4753"/>
                    <a:pt x="12738" y="4815"/>
                  </a:cubicBezTo>
                  <a:lnTo>
                    <a:pt x="12400" y="5819"/>
                  </a:lnTo>
                  <a:lnTo>
                    <a:pt x="12629" y="5662"/>
                  </a:lnTo>
                  <a:lnTo>
                    <a:pt x="12629" y="5662"/>
                  </a:lnTo>
                  <a:cubicBezTo>
                    <a:pt x="12763" y="6641"/>
                    <a:pt x="13234" y="6932"/>
                    <a:pt x="12545" y="8323"/>
                  </a:cubicBezTo>
                  <a:cubicBezTo>
                    <a:pt x="12273" y="8663"/>
                    <a:pt x="12065" y="8736"/>
                    <a:pt x="11900" y="8736"/>
                  </a:cubicBezTo>
                  <a:cubicBezTo>
                    <a:pt x="11775" y="8736"/>
                    <a:pt x="11675" y="8694"/>
                    <a:pt x="11591" y="8694"/>
                  </a:cubicBezTo>
                  <a:cubicBezTo>
                    <a:pt x="11530" y="8694"/>
                    <a:pt x="11478" y="8716"/>
                    <a:pt x="11432" y="8795"/>
                  </a:cubicBezTo>
                  <a:cubicBezTo>
                    <a:pt x="11421" y="8790"/>
                    <a:pt x="11411" y="8788"/>
                    <a:pt x="11400" y="8788"/>
                  </a:cubicBezTo>
                  <a:cubicBezTo>
                    <a:pt x="11323" y="8788"/>
                    <a:pt x="11238" y="8912"/>
                    <a:pt x="11154" y="9315"/>
                  </a:cubicBezTo>
                  <a:lnTo>
                    <a:pt x="10150" y="11359"/>
                  </a:lnTo>
                  <a:lnTo>
                    <a:pt x="10150" y="11359"/>
                  </a:lnTo>
                  <a:lnTo>
                    <a:pt x="11420" y="10924"/>
                  </a:lnTo>
                  <a:lnTo>
                    <a:pt x="11420" y="10924"/>
                  </a:lnTo>
                  <a:cubicBezTo>
                    <a:pt x="11458" y="11813"/>
                    <a:pt x="10876" y="12506"/>
                    <a:pt x="11348" y="12506"/>
                  </a:cubicBezTo>
                  <a:cubicBezTo>
                    <a:pt x="11464" y="12506"/>
                    <a:pt x="11642" y="12465"/>
                    <a:pt x="11907" y="12375"/>
                  </a:cubicBezTo>
                  <a:lnTo>
                    <a:pt x="11907" y="12375"/>
                  </a:lnTo>
                  <a:cubicBezTo>
                    <a:pt x="9714" y="13194"/>
                    <a:pt x="8012" y="19858"/>
                    <a:pt x="7162" y="20504"/>
                  </a:cubicBezTo>
                  <a:cubicBezTo>
                    <a:pt x="7283" y="22089"/>
                    <a:pt x="6714" y="23359"/>
                    <a:pt x="5964" y="24908"/>
                  </a:cubicBezTo>
                  <a:cubicBezTo>
                    <a:pt x="6060" y="24825"/>
                    <a:pt x="6208" y="24778"/>
                    <a:pt x="6363" y="24778"/>
                  </a:cubicBezTo>
                  <a:cubicBezTo>
                    <a:pt x="6798" y="24778"/>
                    <a:pt x="7280" y="25145"/>
                    <a:pt x="6763" y="26117"/>
                  </a:cubicBezTo>
                  <a:cubicBezTo>
                    <a:pt x="6445" y="25886"/>
                    <a:pt x="6177" y="25788"/>
                    <a:pt x="5943" y="25788"/>
                  </a:cubicBezTo>
                  <a:cubicBezTo>
                    <a:pt x="5126" y="25788"/>
                    <a:pt x="4716" y="26982"/>
                    <a:pt x="3992" y="27847"/>
                  </a:cubicBezTo>
                  <a:cubicBezTo>
                    <a:pt x="4283" y="27920"/>
                    <a:pt x="4549" y="27968"/>
                    <a:pt x="4779" y="28053"/>
                  </a:cubicBezTo>
                  <a:lnTo>
                    <a:pt x="4730" y="28016"/>
                  </a:lnTo>
                  <a:lnTo>
                    <a:pt x="4730" y="28016"/>
                  </a:lnTo>
                  <a:cubicBezTo>
                    <a:pt x="4996" y="28101"/>
                    <a:pt x="4718" y="28065"/>
                    <a:pt x="4996" y="28149"/>
                  </a:cubicBezTo>
                  <a:lnTo>
                    <a:pt x="4706" y="28125"/>
                  </a:lnTo>
                  <a:lnTo>
                    <a:pt x="4706" y="28125"/>
                  </a:lnTo>
                  <a:cubicBezTo>
                    <a:pt x="4803" y="28149"/>
                    <a:pt x="4960" y="28198"/>
                    <a:pt x="4996" y="28198"/>
                  </a:cubicBezTo>
                  <a:lnTo>
                    <a:pt x="4984" y="28186"/>
                  </a:lnTo>
                  <a:lnTo>
                    <a:pt x="4984" y="28186"/>
                  </a:lnTo>
                  <a:cubicBezTo>
                    <a:pt x="5008" y="28198"/>
                    <a:pt x="5008" y="28198"/>
                    <a:pt x="4996" y="28198"/>
                  </a:cubicBezTo>
                  <a:cubicBezTo>
                    <a:pt x="4996" y="28210"/>
                    <a:pt x="5008" y="28222"/>
                    <a:pt x="5154" y="28258"/>
                  </a:cubicBezTo>
                  <a:cubicBezTo>
                    <a:pt x="5058" y="28245"/>
                    <a:pt x="4987" y="28240"/>
                    <a:pt x="4934" y="28240"/>
                  </a:cubicBezTo>
                  <a:cubicBezTo>
                    <a:pt x="4589" y="28240"/>
                    <a:pt x="5016" y="28476"/>
                    <a:pt x="4670" y="28476"/>
                  </a:cubicBezTo>
                  <a:cubicBezTo>
                    <a:pt x="4688" y="28485"/>
                    <a:pt x="4747" y="28501"/>
                    <a:pt x="4801" y="28514"/>
                  </a:cubicBezTo>
                  <a:lnTo>
                    <a:pt x="4801" y="28514"/>
                  </a:lnTo>
                  <a:cubicBezTo>
                    <a:pt x="4781" y="28510"/>
                    <a:pt x="4769" y="28508"/>
                    <a:pt x="4764" y="28508"/>
                  </a:cubicBezTo>
                  <a:cubicBezTo>
                    <a:pt x="4727" y="28508"/>
                    <a:pt x="4989" y="28590"/>
                    <a:pt x="5008" y="28609"/>
                  </a:cubicBezTo>
                  <a:lnTo>
                    <a:pt x="4633" y="28524"/>
                  </a:lnTo>
                  <a:lnTo>
                    <a:pt x="4633" y="28524"/>
                  </a:lnTo>
                  <a:cubicBezTo>
                    <a:pt x="4742" y="28573"/>
                    <a:pt x="4851" y="28597"/>
                    <a:pt x="4924" y="28621"/>
                  </a:cubicBezTo>
                  <a:cubicBezTo>
                    <a:pt x="4984" y="28706"/>
                    <a:pt x="4609" y="28633"/>
                    <a:pt x="4815" y="28754"/>
                  </a:cubicBezTo>
                  <a:cubicBezTo>
                    <a:pt x="4681" y="28721"/>
                    <a:pt x="4536" y="28656"/>
                    <a:pt x="4477" y="28656"/>
                  </a:cubicBezTo>
                  <a:cubicBezTo>
                    <a:pt x="4472" y="28656"/>
                    <a:pt x="4468" y="28657"/>
                    <a:pt x="4464" y="28657"/>
                  </a:cubicBezTo>
                  <a:cubicBezTo>
                    <a:pt x="4819" y="28746"/>
                    <a:pt x="4656" y="28764"/>
                    <a:pt x="4840" y="28822"/>
                  </a:cubicBezTo>
                  <a:lnTo>
                    <a:pt x="4840" y="28822"/>
                  </a:lnTo>
                  <a:cubicBezTo>
                    <a:pt x="4727" y="28791"/>
                    <a:pt x="4684" y="28787"/>
                    <a:pt x="4652" y="28787"/>
                  </a:cubicBezTo>
                  <a:cubicBezTo>
                    <a:pt x="4641" y="28787"/>
                    <a:pt x="4632" y="28788"/>
                    <a:pt x="4621" y="28788"/>
                  </a:cubicBezTo>
                  <a:cubicBezTo>
                    <a:pt x="4576" y="28788"/>
                    <a:pt x="4513" y="28778"/>
                    <a:pt x="4234" y="28682"/>
                  </a:cubicBezTo>
                  <a:lnTo>
                    <a:pt x="4234" y="28682"/>
                  </a:lnTo>
                  <a:cubicBezTo>
                    <a:pt x="4198" y="28694"/>
                    <a:pt x="4464" y="28778"/>
                    <a:pt x="4513" y="28791"/>
                  </a:cubicBezTo>
                  <a:cubicBezTo>
                    <a:pt x="4488" y="28803"/>
                    <a:pt x="4476" y="28827"/>
                    <a:pt x="4646" y="28912"/>
                  </a:cubicBezTo>
                  <a:cubicBezTo>
                    <a:pt x="4634" y="28909"/>
                    <a:pt x="4626" y="28907"/>
                    <a:pt x="4619" y="28907"/>
                  </a:cubicBezTo>
                  <a:cubicBezTo>
                    <a:pt x="4566" y="28907"/>
                    <a:pt x="4637" y="28993"/>
                    <a:pt x="4530" y="28993"/>
                  </a:cubicBezTo>
                  <a:cubicBezTo>
                    <a:pt x="4494" y="28993"/>
                    <a:pt x="4438" y="28984"/>
                    <a:pt x="4352" y="28958"/>
                  </a:cubicBezTo>
                  <a:lnTo>
                    <a:pt x="4352" y="28958"/>
                  </a:lnTo>
                  <a:cubicBezTo>
                    <a:pt x="4586" y="29030"/>
                    <a:pt x="4457" y="28999"/>
                    <a:pt x="4573" y="29057"/>
                  </a:cubicBezTo>
                  <a:lnTo>
                    <a:pt x="4815" y="29129"/>
                  </a:lnTo>
                  <a:lnTo>
                    <a:pt x="4779" y="29153"/>
                  </a:lnTo>
                  <a:cubicBezTo>
                    <a:pt x="4791" y="29166"/>
                    <a:pt x="4779" y="29166"/>
                    <a:pt x="4767" y="29166"/>
                  </a:cubicBezTo>
                  <a:cubicBezTo>
                    <a:pt x="4754" y="29166"/>
                    <a:pt x="4621" y="29105"/>
                    <a:pt x="4561" y="29105"/>
                  </a:cubicBezTo>
                  <a:cubicBezTo>
                    <a:pt x="4537" y="29117"/>
                    <a:pt x="4670" y="29166"/>
                    <a:pt x="4791" y="29226"/>
                  </a:cubicBezTo>
                  <a:lnTo>
                    <a:pt x="4827" y="29238"/>
                  </a:lnTo>
                  <a:lnTo>
                    <a:pt x="4839" y="29262"/>
                  </a:lnTo>
                  <a:cubicBezTo>
                    <a:pt x="4827" y="29262"/>
                    <a:pt x="4621" y="29129"/>
                    <a:pt x="4476" y="29117"/>
                  </a:cubicBezTo>
                  <a:lnTo>
                    <a:pt x="4476" y="29117"/>
                  </a:lnTo>
                  <a:cubicBezTo>
                    <a:pt x="4538" y="29148"/>
                    <a:pt x="4765" y="29249"/>
                    <a:pt x="4729" y="29249"/>
                  </a:cubicBezTo>
                  <a:cubicBezTo>
                    <a:pt x="4722" y="29249"/>
                    <a:pt x="4707" y="29245"/>
                    <a:pt x="4682" y="29238"/>
                  </a:cubicBezTo>
                  <a:cubicBezTo>
                    <a:pt x="4694" y="29214"/>
                    <a:pt x="4525" y="29153"/>
                    <a:pt x="4452" y="29141"/>
                  </a:cubicBezTo>
                  <a:lnTo>
                    <a:pt x="4428" y="29166"/>
                  </a:lnTo>
                  <a:lnTo>
                    <a:pt x="4730" y="29262"/>
                  </a:lnTo>
                  <a:cubicBezTo>
                    <a:pt x="4694" y="29335"/>
                    <a:pt x="4440" y="29335"/>
                    <a:pt x="4428" y="29420"/>
                  </a:cubicBezTo>
                  <a:cubicBezTo>
                    <a:pt x="4350" y="29386"/>
                    <a:pt x="4316" y="29378"/>
                    <a:pt x="4296" y="29378"/>
                  </a:cubicBezTo>
                  <a:cubicBezTo>
                    <a:pt x="4277" y="29378"/>
                    <a:pt x="4271" y="29386"/>
                    <a:pt x="4248" y="29386"/>
                  </a:cubicBezTo>
                  <a:cubicBezTo>
                    <a:pt x="4219" y="29386"/>
                    <a:pt x="4163" y="29372"/>
                    <a:pt x="4017" y="29311"/>
                  </a:cubicBezTo>
                  <a:lnTo>
                    <a:pt x="4017" y="29311"/>
                  </a:lnTo>
                  <a:lnTo>
                    <a:pt x="4053" y="29323"/>
                  </a:lnTo>
                  <a:cubicBezTo>
                    <a:pt x="4023" y="29293"/>
                    <a:pt x="3834" y="29229"/>
                    <a:pt x="3792" y="29229"/>
                  </a:cubicBezTo>
                  <a:cubicBezTo>
                    <a:pt x="3783" y="29229"/>
                    <a:pt x="3781" y="29232"/>
                    <a:pt x="3787" y="29238"/>
                  </a:cubicBezTo>
                  <a:cubicBezTo>
                    <a:pt x="3903" y="29273"/>
                    <a:pt x="4142" y="29408"/>
                    <a:pt x="4225" y="29408"/>
                  </a:cubicBezTo>
                  <a:cubicBezTo>
                    <a:pt x="4228" y="29408"/>
                    <a:pt x="4231" y="29408"/>
                    <a:pt x="4234" y="29407"/>
                  </a:cubicBezTo>
                  <a:lnTo>
                    <a:pt x="4404" y="29504"/>
                  </a:lnTo>
                  <a:cubicBezTo>
                    <a:pt x="4722" y="29647"/>
                    <a:pt x="4742" y="29677"/>
                    <a:pt x="4684" y="29677"/>
                  </a:cubicBezTo>
                  <a:cubicBezTo>
                    <a:pt x="4643" y="29677"/>
                    <a:pt x="4564" y="29662"/>
                    <a:pt x="4519" y="29662"/>
                  </a:cubicBezTo>
                  <a:cubicBezTo>
                    <a:pt x="4481" y="29662"/>
                    <a:pt x="4469" y="29673"/>
                    <a:pt x="4525" y="29710"/>
                  </a:cubicBezTo>
                  <a:cubicBezTo>
                    <a:pt x="4488" y="29698"/>
                    <a:pt x="4452" y="29686"/>
                    <a:pt x="4428" y="29674"/>
                  </a:cubicBezTo>
                  <a:lnTo>
                    <a:pt x="4428" y="29674"/>
                  </a:lnTo>
                  <a:cubicBezTo>
                    <a:pt x="4513" y="29730"/>
                    <a:pt x="4497" y="29744"/>
                    <a:pt x="4452" y="29744"/>
                  </a:cubicBezTo>
                  <a:cubicBezTo>
                    <a:pt x="4406" y="29744"/>
                    <a:pt x="4329" y="29729"/>
                    <a:pt x="4301" y="29729"/>
                  </a:cubicBezTo>
                  <a:cubicBezTo>
                    <a:pt x="4286" y="29729"/>
                    <a:pt x="4284" y="29733"/>
                    <a:pt x="4307" y="29746"/>
                  </a:cubicBezTo>
                  <a:lnTo>
                    <a:pt x="4101" y="29662"/>
                  </a:lnTo>
                  <a:lnTo>
                    <a:pt x="4101" y="29662"/>
                  </a:lnTo>
                  <a:cubicBezTo>
                    <a:pt x="4342" y="29802"/>
                    <a:pt x="4400" y="29834"/>
                    <a:pt x="4336" y="29834"/>
                  </a:cubicBezTo>
                  <a:cubicBezTo>
                    <a:pt x="4323" y="29834"/>
                    <a:pt x="4305" y="29833"/>
                    <a:pt x="4283" y="29831"/>
                  </a:cubicBezTo>
                  <a:cubicBezTo>
                    <a:pt x="4246" y="29819"/>
                    <a:pt x="4186" y="29795"/>
                    <a:pt x="4150" y="29782"/>
                  </a:cubicBezTo>
                  <a:lnTo>
                    <a:pt x="4150" y="29782"/>
                  </a:lnTo>
                  <a:cubicBezTo>
                    <a:pt x="4295" y="29855"/>
                    <a:pt x="4428" y="29928"/>
                    <a:pt x="4379" y="29940"/>
                  </a:cubicBezTo>
                  <a:lnTo>
                    <a:pt x="4319" y="29916"/>
                  </a:lnTo>
                  <a:lnTo>
                    <a:pt x="4331" y="29976"/>
                  </a:lnTo>
                  <a:cubicBezTo>
                    <a:pt x="4192" y="29913"/>
                    <a:pt x="4133" y="29891"/>
                    <a:pt x="4117" y="29891"/>
                  </a:cubicBezTo>
                  <a:cubicBezTo>
                    <a:pt x="4079" y="29891"/>
                    <a:pt x="4289" y="30019"/>
                    <a:pt x="4240" y="30019"/>
                  </a:cubicBezTo>
                  <a:cubicBezTo>
                    <a:pt x="4219" y="30019"/>
                    <a:pt x="4150" y="29995"/>
                    <a:pt x="3992" y="29928"/>
                  </a:cubicBezTo>
                  <a:lnTo>
                    <a:pt x="3992" y="29928"/>
                  </a:lnTo>
                  <a:cubicBezTo>
                    <a:pt x="4174" y="30024"/>
                    <a:pt x="4210" y="30085"/>
                    <a:pt x="4295" y="30133"/>
                  </a:cubicBezTo>
                  <a:cubicBezTo>
                    <a:pt x="4271" y="30121"/>
                    <a:pt x="4234" y="30109"/>
                    <a:pt x="4210" y="30097"/>
                  </a:cubicBezTo>
                  <a:lnTo>
                    <a:pt x="4210" y="30097"/>
                  </a:lnTo>
                  <a:cubicBezTo>
                    <a:pt x="4325" y="30159"/>
                    <a:pt x="4338" y="30177"/>
                    <a:pt x="4310" y="30177"/>
                  </a:cubicBezTo>
                  <a:cubicBezTo>
                    <a:pt x="4270" y="30177"/>
                    <a:pt x="4146" y="30140"/>
                    <a:pt x="4117" y="30140"/>
                  </a:cubicBezTo>
                  <a:cubicBezTo>
                    <a:pt x="4111" y="30140"/>
                    <a:pt x="4109" y="30141"/>
                    <a:pt x="4113" y="30145"/>
                  </a:cubicBezTo>
                  <a:cubicBezTo>
                    <a:pt x="4186" y="30194"/>
                    <a:pt x="4295" y="30230"/>
                    <a:pt x="4392" y="30278"/>
                  </a:cubicBezTo>
                  <a:cubicBezTo>
                    <a:pt x="4354" y="30265"/>
                    <a:pt x="4333" y="30259"/>
                    <a:pt x="4323" y="30259"/>
                  </a:cubicBezTo>
                  <a:cubicBezTo>
                    <a:pt x="4267" y="30259"/>
                    <a:pt x="4578" y="30441"/>
                    <a:pt x="4554" y="30441"/>
                  </a:cubicBezTo>
                  <a:cubicBezTo>
                    <a:pt x="4551" y="30441"/>
                    <a:pt x="4546" y="30439"/>
                    <a:pt x="4537" y="30436"/>
                  </a:cubicBezTo>
                  <a:cubicBezTo>
                    <a:pt x="4535" y="30436"/>
                    <a:pt x="4533" y="30437"/>
                    <a:pt x="4530" y="30437"/>
                  </a:cubicBezTo>
                  <a:cubicBezTo>
                    <a:pt x="4480" y="30437"/>
                    <a:pt x="4299" y="30336"/>
                    <a:pt x="4162" y="30278"/>
                  </a:cubicBezTo>
                  <a:lnTo>
                    <a:pt x="4162" y="30278"/>
                  </a:lnTo>
                  <a:cubicBezTo>
                    <a:pt x="4203" y="30320"/>
                    <a:pt x="4578" y="30475"/>
                    <a:pt x="4523" y="30475"/>
                  </a:cubicBezTo>
                  <a:cubicBezTo>
                    <a:pt x="4514" y="30475"/>
                    <a:pt x="4491" y="30471"/>
                    <a:pt x="4452" y="30460"/>
                  </a:cubicBezTo>
                  <a:cubicBezTo>
                    <a:pt x="4428" y="30436"/>
                    <a:pt x="4416" y="30424"/>
                    <a:pt x="4379" y="30412"/>
                  </a:cubicBezTo>
                  <a:cubicBezTo>
                    <a:pt x="4326" y="30401"/>
                    <a:pt x="3765" y="30155"/>
                    <a:pt x="3724" y="30155"/>
                  </a:cubicBezTo>
                  <a:cubicBezTo>
                    <a:pt x="3719" y="30155"/>
                    <a:pt x="3723" y="30160"/>
                    <a:pt x="3738" y="30170"/>
                  </a:cubicBezTo>
                  <a:lnTo>
                    <a:pt x="3859" y="30206"/>
                  </a:lnTo>
                  <a:cubicBezTo>
                    <a:pt x="3884" y="30224"/>
                    <a:pt x="3885" y="30231"/>
                    <a:pt x="3873" y="30231"/>
                  </a:cubicBezTo>
                  <a:cubicBezTo>
                    <a:pt x="3831" y="30231"/>
                    <a:pt x="3637" y="30154"/>
                    <a:pt x="3612" y="30154"/>
                  </a:cubicBezTo>
                  <a:cubicBezTo>
                    <a:pt x="3599" y="30154"/>
                    <a:pt x="3628" y="30173"/>
                    <a:pt x="3738" y="30230"/>
                  </a:cubicBezTo>
                  <a:lnTo>
                    <a:pt x="3932" y="30327"/>
                  </a:lnTo>
                  <a:cubicBezTo>
                    <a:pt x="3864" y="30305"/>
                    <a:pt x="3835" y="30298"/>
                    <a:pt x="3826" y="30298"/>
                  </a:cubicBezTo>
                  <a:cubicBezTo>
                    <a:pt x="3808" y="30298"/>
                    <a:pt x="3879" y="30331"/>
                    <a:pt x="3847" y="30331"/>
                  </a:cubicBezTo>
                  <a:cubicBezTo>
                    <a:pt x="3836" y="30331"/>
                    <a:pt x="3810" y="30327"/>
                    <a:pt x="3763" y="30315"/>
                  </a:cubicBezTo>
                  <a:lnTo>
                    <a:pt x="3726" y="30291"/>
                  </a:lnTo>
                  <a:lnTo>
                    <a:pt x="3726" y="30291"/>
                  </a:lnTo>
                  <a:cubicBezTo>
                    <a:pt x="3731" y="30301"/>
                    <a:pt x="3724" y="30304"/>
                    <a:pt x="3713" y="30304"/>
                  </a:cubicBezTo>
                  <a:cubicBezTo>
                    <a:pt x="3696" y="30304"/>
                    <a:pt x="3671" y="30298"/>
                    <a:pt x="3662" y="30298"/>
                  </a:cubicBezTo>
                  <a:cubicBezTo>
                    <a:pt x="3646" y="30298"/>
                    <a:pt x="3667" y="30313"/>
                    <a:pt x="3811" y="30387"/>
                  </a:cubicBezTo>
                  <a:lnTo>
                    <a:pt x="3859" y="30399"/>
                  </a:lnTo>
                  <a:cubicBezTo>
                    <a:pt x="3871" y="30436"/>
                    <a:pt x="3847" y="30424"/>
                    <a:pt x="3823" y="30448"/>
                  </a:cubicBezTo>
                  <a:cubicBezTo>
                    <a:pt x="3840" y="30456"/>
                    <a:pt x="3862" y="30476"/>
                    <a:pt x="3855" y="30476"/>
                  </a:cubicBezTo>
                  <a:cubicBezTo>
                    <a:pt x="3853" y="30476"/>
                    <a:pt x="3850" y="30474"/>
                    <a:pt x="3844" y="30471"/>
                  </a:cubicBezTo>
                  <a:lnTo>
                    <a:pt x="3844" y="30471"/>
                  </a:lnTo>
                  <a:cubicBezTo>
                    <a:pt x="4022" y="30573"/>
                    <a:pt x="3945" y="30581"/>
                    <a:pt x="3902" y="30581"/>
                  </a:cubicBezTo>
                  <a:cubicBezTo>
                    <a:pt x="3894" y="30581"/>
                    <a:pt x="3887" y="30581"/>
                    <a:pt x="3883" y="30581"/>
                  </a:cubicBezTo>
                  <a:cubicBezTo>
                    <a:pt x="3859" y="30545"/>
                    <a:pt x="3750" y="30496"/>
                    <a:pt x="3642" y="30448"/>
                  </a:cubicBezTo>
                  <a:lnTo>
                    <a:pt x="3642" y="30448"/>
                  </a:lnTo>
                  <a:cubicBezTo>
                    <a:pt x="3769" y="30523"/>
                    <a:pt x="3822" y="30556"/>
                    <a:pt x="3807" y="30556"/>
                  </a:cubicBezTo>
                  <a:cubicBezTo>
                    <a:pt x="3797" y="30556"/>
                    <a:pt x="3762" y="30543"/>
                    <a:pt x="3702" y="30520"/>
                  </a:cubicBezTo>
                  <a:lnTo>
                    <a:pt x="3702" y="30520"/>
                  </a:lnTo>
                  <a:cubicBezTo>
                    <a:pt x="4017" y="30690"/>
                    <a:pt x="4343" y="30859"/>
                    <a:pt x="4343" y="30907"/>
                  </a:cubicBezTo>
                  <a:cubicBezTo>
                    <a:pt x="4307" y="30871"/>
                    <a:pt x="4283" y="30859"/>
                    <a:pt x="4210" y="30823"/>
                  </a:cubicBezTo>
                  <a:cubicBezTo>
                    <a:pt x="4196" y="30817"/>
                    <a:pt x="4188" y="30815"/>
                    <a:pt x="4185" y="30815"/>
                  </a:cubicBezTo>
                  <a:cubicBezTo>
                    <a:pt x="4177" y="30815"/>
                    <a:pt x="4216" y="30838"/>
                    <a:pt x="4234" y="30847"/>
                  </a:cubicBezTo>
                  <a:cubicBezTo>
                    <a:pt x="4174" y="30823"/>
                    <a:pt x="4125" y="30787"/>
                    <a:pt x="4017" y="30738"/>
                  </a:cubicBezTo>
                  <a:lnTo>
                    <a:pt x="4017" y="30738"/>
                  </a:lnTo>
                  <a:cubicBezTo>
                    <a:pt x="4162" y="30823"/>
                    <a:pt x="4162" y="30832"/>
                    <a:pt x="4138" y="30832"/>
                  </a:cubicBezTo>
                  <a:cubicBezTo>
                    <a:pt x="4131" y="30832"/>
                    <a:pt x="4123" y="30831"/>
                    <a:pt x="4115" y="30831"/>
                  </a:cubicBezTo>
                  <a:cubicBezTo>
                    <a:pt x="4094" y="30831"/>
                    <a:pt x="4078" y="30836"/>
                    <a:pt x="4113" y="30871"/>
                  </a:cubicBezTo>
                  <a:cubicBezTo>
                    <a:pt x="4019" y="30812"/>
                    <a:pt x="3959" y="30788"/>
                    <a:pt x="3856" y="30731"/>
                  </a:cubicBezTo>
                  <a:lnTo>
                    <a:pt x="3856" y="30731"/>
                  </a:lnTo>
                  <a:cubicBezTo>
                    <a:pt x="3940" y="30778"/>
                    <a:pt x="3960" y="30792"/>
                    <a:pt x="3950" y="30792"/>
                  </a:cubicBezTo>
                  <a:cubicBezTo>
                    <a:pt x="3933" y="30792"/>
                    <a:pt x="3825" y="30747"/>
                    <a:pt x="3815" y="30747"/>
                  </a:cubicBezTo>
                  <a:cubicBezTo>
                    <a:pt x="3808" y="30747"/>
                    <a:pt x="3844" y="30767"/>
                    <a:pt x="3980" y="30835"/>
                  </a:cubicBezTo>
                  <a:cubicBezTo>
                    <a:pt x="3931" y="30821"/>
                    <a:pt x="3895" y="30816"/>
                    <a:pt x="3868" y="30816"/>
                  </a:cubicBezTo>
                  <a:cubicBezTo>
                    <a:pt x="3773" y="30816"/>
                    <a:pt x="3794" y="30884"/>
                    <a:pt x="3729" y="30884"/>
                  </a:cubicBezTo>
                  <a:cubicBezTo>
                    <a:pt x="3701" y="30884"/>
                    <a:pt x="3657" y="30871"/>
                    <a:pt x="3581" y="30835"/>
                  </a:cubicBezTo>
                  <a:cubicBezTo>
                    <a:pt x="3557" y="30824"/>
                    <a:pt x="3543" y="30819"/>
                    <a:pt x="3538" y="30819"/>
                  </a:cubicBezTo>
                  <a:cubicBezTo>
                    <a:pt x="3513" y="30819"/>
                    <a:pt x="3642" y="30910"/>
                    <a:pt x="3642" y="30920"/>
                  </a:cubicBezTo>
                  <a:lnTo>
                    <a:pt x="3496" y="30835"/>
                  </a:lnTo>
                  <a:lnTo>
                    <a:pt x="3496" y="30835"/>
                  </a:lnTo>
                  <a:cubicBezTo>
                    <a:pt x="3750" y="31016"/>
                    <a:pt x="3581" y="30907"/>
                    <a:pt x="3847" y="31101"/>
                  </a:cubicBezTo>
                  <a:cubicBezTo>
                    <a:pt x="3666" y="30980"/>
                    <a:pt x="3581" y="30944"/>
                    <a:pt x="3436" y="30871"/>
                  </a:cubicBezTo>
                  <a:lnTo>
                    <a:pt x="3436" y="30871"/>
                  </a:lnTo>
                  <a:lnTo>
                    <a:pt x="3738" y="31077"/>
                  </a:lnTo>
                  <a:lnTo>
                    <a:pt x="3738" y="31077"/>
                  </a:lnTo>
                  <a:lnTo>
                    <a:pt x="3496" y="30944"/>
                  </a:lnTo>
                  <a:lnTo>
                    <a:pt x="3496" y="30944"/>
                  </a:lnTo>
                  <a:cubicBezTo>
                    <a:pt x="3555" y="30986"/>
                    <a:pt x="3556" y="30998"/>
                    <a:pt x="3535" y="30998"/>
                  </a:cubicBezTo>
                  <a:cubicBezTo>
                    <a:pt x="3531" y="30998"/>
                    <a:pt x="3528" y="30998"/>
                    <a:pt x="3524" y="30998"/>
                  </a:cubicBezTo>
                  <a:lnTo>
                    <a:pt x="3524" y="30998"/>
                  </a:lnTo>
                  <a:cubicBezTo>
                    <a:pt x="3752" y="31143"/>
                    <a:pt x="3717" y="31170"/>
                    <a:pt x="3847" y="31246"/>
                  </a:cubicBezTo>
                  <a:cubicBezTo>
                    <a:pt x="3753" y="31198"/>
                    <a:pt x="3718" y="31183"/>
                    <a:pt x="3709" y="31183"/>
                  </a:cubicBezTo>
                  <a:cubicBezTo>
                    <a:pt x="3695" y="31183"/>
                    <a:pt x="3741" y="31218"/>
                    <a:pt x="3727" y="31218"/>
                  </a:cubicBezTo>
                  <a:cubicBezTo>
                    <a:pt x="3719" y="31218"/>
                    <a:pt x="3692" y="31206"/>
                    <a:pt x="3624" y="31171"/>
                  </a:cubicBezTo>
                  <a:lnTo>
                    <a:pt x="3624" y="31171"/>
                  </a:lnTo>
                  <a:cubicBezTo>
                    <a:pt x="3663" y="31192"/>
                    <a:pt x="3693" y="31213"/>
                    <a:pt x="3714" y="31234"/>
                  </a:cubicBezTo>
                  <a:cubicBezTo>
                    <a:pt x="3838" y="31296"/>
                    <a:pt x="3970" y="31375"/>
                    <a:pt x="3962" y="31375"/>
                  </a:cubicBezTo>
                  <a:cubicBezTo>
                    <a:pt x="3961" y="31375"/>
                    <a:pt x="3955" y="31373"/>
                    <a:pt x="3944" y="31367"/>
                  </a:cubicBezTo>
                  <a:lnTo>
                    <a:pt x="3944" y="31379"/>
                  </a:lnTo>
                  <a:lnTo>
                    <a:pt x="4113" y="31464"/>
                  </a:lnTo>
                  <a:cubicBezTo>
                    <a:pt x="4161" y="31491"/>
                    <a:pt x="4177" y="31502"/>
                    <a:pt x="4172" y="31502"/>
                  </a:cubicBezTo>
                  <a:cubicBezTo>
                    <a:pt x="4160" y="31502"/>
                    <a:pt x="4012" y="31431"/>
                    <a:pt x="3908" y="31379"/>
                  </a:cubicBezTo>
                  <a:cubicBezTo>
                    <a:pt x="3883" y="31367"/>
                    <a:pt x="3835" y="31355"/>
                    <a:pt x="3811" y="31343"/>
                  </a:cubicBezTo>
                  <a:lnTo>
                    <a:pt x="3799" y="31331"/>
                  </a:lnTo>
                  <a:cubicBezTo>
                    <a:pt x="3777" y="31325"/>
                    <a:pt x="3760" y="31320"/>
                    <a:pt x="3754" y="31320"/>
                  </a:cubicBezTo>
                  <a:cubicBezTo>
                    <a:pt x="3746" y="31320"/>
                    <a:pt x="3753" y="31328"/>
                    <a:pt x="3787" y="31355"/>
                  </a:cubicBezTo>
                  <a:cubicBezTo>
                    <a:pt x="3745" y="31337"/>
                    <a:pt x="3722" y="31329"/>
                    <a:pt x="3710" y="31329"/>
                  </a:cubicBezTo>
                  <a:cubicBezTo>
                    <a:pt x="3655" y="31329"/>
                    <a:pt x="3907" y="31514"/>
                    <a:pt x="3848" y="31514"/>
                  </a:cubicBezTo>
                  <a:cubicBezTo>
                    <a:pt x="3831" y="31514"/>
                    <a:pt x="3791" y="31500"/>
                    <a:pt x="3714" y="31464"/>
                  </a:cubicBezTo>
                  <a:lnTo>
                    <a:pt x="3714" y="31464"/>
                  </a:lnTo>
                  <a:cubicBezTo>
                    <a:pt x="3736" y="31469"/>
                    <a:pt x="3753" y="31475"/>
                    <a:pt x="3759" y="31475"/>
                  </a:cubicBezTo>
                  <a:cubicBezTo>
                    <a:pt x="3767" y="31475"/>
                    <a:pt x="3760" y="31466"/>
                    <a:pt x="3726" y="31440"/>
                  </a:cubicBezTo>
                  <a:cubicBezTo>
                    <a:pt x="3725" y="31445"/>
                    <a:pt x="3718" y="31447"/>
                    <a:pt x="3708" y="31447"/>
                  </a:cubicBezTo>
                  <a:cubicBezTo>
                    <a:pt x="3669" y="31447"/>
                    <a:pt x="3577" y="31413"/>
                    <a:pt x="3547" y="31413"/>
                  </a:cubicBezTo>
                  <a:cubicBezTo>
                    <a:pt x="3531" y="31413"/>
                    <a:pt x="3533" y="31423"/>
                    <a:pt x="3569" y="31452"/>
                  </a:cubicBezTo>
                  <a:lnTo>
                    <a:pt x="3738" y="31561"/>
                  </a:lnTo>
                  <a:cubicBezTo>
                    <a:pt x="3799" y="31621"/>
                    <a:pt x="3847" y="31682"/>
                    <a:pt x="3823" y="31694"/>
                  </a:cubicBezTo>
                  <a:lnTo>
                    <a:pt x="4017" y="31803"/>
                  </a:lnTo>
                  <a:cubicBezTo>
                    <a:pt x="4014" y="31802"/>
                    <a:pt x="4013" y="31802"/>
                    <a:pt x="4011" y="31802"/>
                  </a:cubicBezTo>
                  <a:cubicBezTo>
                    <a:pt x="3966" y="31802"/>
                    <a:pt x="4064" y="31906"/>
                    <a:pt x="4009" y="31906"/>
                  </a:cubicBezTo>
                  <a:cubicBezTo>
                    <a:pt x="3983" y="31906"/>
                    <a:pt x="3924" y="31883"/>
                    <a:pt x="3799" y="31815"/>
                  </a:cubicBezTo>
                  <a:lnTo>
                    <a:pt x="3799" y="31815"/>
                  </a:lnTo>
                  <a:cubicBezTo>
                    <a:pt x="3852" y="31850"/>
                    <a:pt x="3858" y="31860"/>
                    <a:pt x="3846" y="31860"/>
                  </a:cubicBezTo>
                  <a:cubicBezTo>
                    <a:pt x="3833" y="31860"/>
                    <a:pt x="3798" y="31849"/>
                    <a:pt x="3780" y="31849"/>
                  </a:cubicBezTo>
                  <a:cubicBezTo>
                    <a:pt x="3771" y="31849"/>
                    <a:pt x="3766" y="31852"/>
                    <a:pt x="3775" y="31863"/>
                  </a:cubicBezTo>
                  <a:lnTo>
                    <a:pt x="3629" y="31778"/>
                  </a:lnTo>
                  <a:cubicBezTo>
                    <a:pt x="3623" y="31777"/>
                    <a:pt x="3618" y="31777"/>
                    <a:pt x="3614" y="31777"/>
                  </a:cubicBezTo>
                  <a:cubicBezTo>
                    <a:pt x="3579" y="31777"/>
                    <a:pt x="3620" y="31819"/>
                    <a:pt x="3642" y="31851"/>
                  </a:cubicBezTo>
                  <a:cubicBezTo>
                    <a:pt x="3559" y="31811"/>
                    <a:pt x="3515" y="31796"/>
                    <a:pt x="3495" y="31796"/>
                  </a:cubicBezTo>
                  <a:cubicBezTo>
                    <a:pt x="3436" y="31796"/>
                    <a:pt x="3584" y="31927"/>
                    <a:pt x="3557" y="31936"/>
                  </a:cubicBezTo>
                  <a:lnTo>
                    <a:pt x="3508" y="31912"/>
                  </a:lnTo>
                  <a:lnTo>
                    <a:pt x="3593" y="32008"/>
                  </a:lnTo>
                  <a:cubicBezTo>
                    <a:pt x="3567" y="31990"/>
                    <a:pt x="3556" y="31983"/>
                    <a:pt x="3555" y="31983"/>
                  </a:cubicBezTo>
                  <a:cubicBezTo>
                    <a:pt x="3549" y="31983"/>
                    <a:pt x="3656" y="32069"/>
                    <a:pt x="3634" y="32069"/>
                  </a:cubicBezTo>
                  <a:cubicBezTo>
                    <a:pt x="3633" y="32069"/>
                    <a:pt x="3631" y="32069"/>
                    <a:pt x="3629" y="32069"/>
                  </a:cubicBezTo>
                  <a:lnTo>
                    <a:pt x="3629" y="32069"/>
                  </a:lnTo>
                  <a:cubicBezTo>
                    <a:pt x="3666" y="32093"/>
                    <a:pt x="3672" y="32105"/>
                    <a:pt x="3655" y="32105"/>
                  </a:cubicBezTo>
                  <a:cubicBezTo>
                    <a:pt x="3639" y="32105"/>
                    <a:pt x="3599" y="32093"/>
                    <a:pt x="3545" y="32069"/>
                  </a:cubicBezTo>
                  <a:lnTo>
                    <a:pt x="3533" y="32081"/>
                  </a:lnTo>
                  <a:cubicBezTo>
                    <a:pt x="3484" y="32032"/>
                    <a:pt x="3412" y="31996"/>
                    <a:pt x="3339" y="31948"/>
                  </a:cubicBezTo>
                  <a:cubicBezTo>
                    <a:pt x="3327" y="31972"/>
                    <a:pt x="3315" y="31996"/>
                    <a:pt x="3291" y="32008"/>
                  </a:cubicBezTo>
                  <a:cubicBezTo>
                    <a:pt x="3303" y="32020"/>
                    <a:pt x="3315" y="32032"/>
                    <a:pt x="3339" y="32045"/>
                  </a:cubicBezTo>
                  <a:cubicBezTo>
                    <a:pt x="3375" y="32069"/>
                    <a:pt x="3424" y="32093"/>
                    <a:pt x="3448" y="32117"/>
                  </a:cubicBezTo>
                  <a:lnTo>
                    <a:pt x="3460" y="32117"/>
                  </a:lnTo>
                  <a:cubicBezTo>
                    <a:pt x="3472" y="32129"/>
                    <a:pt x="3496" y="32153"/>
                    <a:pt x="3521" y="32166"/>
                  </a:cubicBezTo>
                  <a:lnTo>
                    <a:pt x="3545" y="32166"/>
                  </a:lnTo>
                  <a:cubicBezTo>
                    <a:pt x="3555" y="32176"/>
                    <a:pt x="3557" y="32180"/>
                    <a:pt x="3553" y="32180"/>
                  </a:cubicBezTo>
                  <a:cubicBezTo>
                    <a:pt x="3549" y="32180"/>
                    <a:pt x="3535" y="32173"/>
                    <a:pt x="3521" y="32166"/>
                  </a:cubicBezTo>
                  <a:cubicBezTo>
                    <a:pt x="3515" y="32164"/>
                    <a:pt x="3512" y="32164"/>
                    <a:pt x="3509" y="32164"/>
                  </a:cubicBezTo>
                  <a:cubicBezTo>
                    <a:pt x="3488" y="32164"/>
                    <a:pt x="3552" y="32207"/>
                    <a:pt x="3617" y="32250"/>
                  </a:cubicBezTo>
                  <a:cubicBezTo>
                    <a:pt x="3363" y="32105"/>
                    <a:pt x="3496" y="32202"/>
                    <a:pt x="3242" y="32057"/>
                  </a:cubicBezTo>
                  <a:lnTo>
                    <a:pt x="3242" y="32057"/>
                  </a:lnTo>
                  <a:cubicBezTo>
                    <a:pt x="3500" y="32213"/>
                    <a:pt x="3240" y="32111"/>
                    <a:pt x="3448" y="32248"/>
                  </a:cubicBezTo>
                  <a:lnTo>
                    <a:pt x="3448" y="32248"/>
                  </a:lnTo>
                  <a:cubicBezTo>
                    <a:pt x="3389" y="32211"/>
                    <a:pt x="3376" y="32204"/>
                    <a:pt x="3374" y="32204"/>
                  </a:cubicBezTo>
                  <a:cubicBezTo>
                    <a:pt x="3373" y="32204"/>
                    <a:pt x="3375" y="32206"/>
                    <a:pt x="3374" y="32206"/>
                  </a:cubicBezTo>
                  <a:cubicBezTo>
                    <a:pt x="3372" y="32206"/>
                    <a:pt x="3355" y="32197"/>
                    <a:pt x="3267" y="32141"/>
                  </a:cubicBezTo>
                  <a:lnTo>
                    <a:pt x="3267" y="32141"/>
                  </a:lnTo>
                  <a:cubicBezTo>
                    <a:pt x="3271" y="32143"/>
                    <a:pt x="3275" y="32144"/>
                    <a:pt x="3278" y="32144"/>
                  </a:cubicBezTo>
                  <a:cubicBezTo>
                    <a:pt x="3296" y="32144"/>
                    <a:pt x="3271" y="32112"/>
                    <a:pt x="3218" y="32081"/>
                  </a:cubicBezTo>
                  <a:cubicBezTo>
                    <a:pt x="3194" y="32093"/>
                    <a:pt x="3170" y="32117"/>
                    <a:pt x="3146" y="32129"/>
                  </a:cubicBezTo>
                  <a:cubicBezTo>
                    <a:pt x="3182" y="32166"/>
                    <a:pt x="3230" y="32202"/>
                    <a:pt x="3267" y="32226"/>
                  </a:cubicBezTo>
                  <a:lnTo>
                    <a:pt x="3303" y="32250"/>
                  </a:lnTo>
                  <a:cubicBezTo>
                    <a:pt x="3339" y="32274"/>
                    <a:pt x="3400" y="32323"/>
                    <a:pt x="3460" y="32383"/>
                  </a:cubicBezTo>
                  <a:cubicBezTo>
                    <a:pt x="3339" y="32311"/>
                    <a:pt x="3279" y="32274"/>
                    <a:pt x="3254" y="32262"/>
                  </a:cubicBezTo>
                  <a:lnTo>
                    <a:pt x="3254" y="32262"/>
                  </a:lnTo>
                  <a:lnTo>
                    <a:pt x="3312" y="32354"/>
                  </a:lnTo>
                  <a:lnTo>
                    <a:pt x="3312" y="32354"/>
                  </a:lnTo>
                  <a:cubicBezTo>
                    <a:pt x="3284" y="32344"/>
                    <a:pt x="3263" y="32335"/>
                    <a:pt x="3242" y="32335"/>
                  </a:cubicBezTo>
                  <a:cubicBezTo>
                    <a:pt x="3242" y="32347"/>
                    <a:pt x="3242" y="32359"/>
                    <a:pt x="3303" y="32407"/>
                  </a:cubicBezTo>
                  <a:cubicBezTo>
                    <a:pt x="3303" y="32409"/>
                    <a:pt x="3302" y="32409"/>
                    <a:pt x="3301" y="32409"/>
                  </a:cubicBezTo>
                  <a:cubicBezTo>
                    <a:pt x="3288" y="32409"/>
                    <a:pt x="3214" y="32356"/>
                    <a:pt x="3170" y="32323"/>
                  </a:cubicBezTo>
                  <a:lnTo>
                    <a:pt x="3170" y="32323"/>
                  </a:lnTo>
                  <a:lnTo>
                    <a:pt x="3194" y="32359"/>
                  </a:lnTo>
                  <a:cubicBezTo>
                    <a:pt x="3156" y="32331"/>
                    <a:pt x="3126" y="32303"/>
                    <a:pt x="3131" y="32303"/>
                  </a:cubicBezTo>
                  <a:cubicBezTo>
                    <a:pt x="3133" y="32303"/>
                    <a:pt x="3137" y="32305"/>
                    <a:pt x="3146" y="32311"/>
                  </a:cubicBezTo>
                  <a:cubicBezTo>
                    <a:pt x="3142" y="32307"/>
                    <a:pt x="3142" y="32306"/>
                    <a:pt x="3143" y="32306"/>
                  </a:cubicBezTo>
                  <a:cubicBezTo>
                    <a:pt x="3147" y="32306"/>
                    <a:pt x="3161" y="32314"/>
                    <a:pt x="3170" y="32323"/>
                  </a:cubicBezTo>
                  <a:cubicBezTo>
                    <a:pt x="3173" y="32319"/>
                    <a:pt x="3178" y="32318"/>
                    <a:pt x="3184" y="32318"/>
                  </a:cubicBezTo>
                  <a:cubicBezTo>
                    <a:pt x="3197" y="32318"/>
                    <a:pt x="3217" y="32326"/>
                    <a:pt x="3242" y="32335"/>
                  </a:cubicBezTo>
                  <a:cubicBezTo>
                    <a:pt x="3242" y="32323"/>
                    <a:pt x="3230" y="32311"/>
                    <a:pt x="3206" y="32287"/>
                  </a:cubicBezTo>
                  <a:cubicBezTo>
                    <a:pt x="3133" y="32250"/>
                    <a:pt x="3061" y="32178"/>
                    <a:pt x="3037" y="32166"/>
                  </a:cubicBezTo>
                  <a:lnTo>
                    <a:pt x="3025" y="32178"/>
                  </a:lnTo>
                  <a:lnTo>
                    <a:pt x="3013" y="32166"/>
                  </a:lnTo>
                  <a:cubicBezTo>
                    <a:pt x="3005" y="32166"/>
                    <a:pt x="2997" y="32166"/>
                    <a:pt x="2989" y="32166"/>
                  </a:cubicBezTo>
                  <a:cubicBezTo>
                    <a:pt x="2828" y="32166"/>
                    <a:pt x="2677" y="32053"/>
                    <a:pt x="2504" y="31984"/>
                  </a:cubicBezTo>
                  <a:lnTo>
                    <a:pt x="2504" y="31984"/>
                  </a:lnTo>
                  <a:cubicBezTo>
                    <a:pt x="2589" y="32045"/>
                    <a:pt x="2686" y="32105"/>
                    <a:pt x="2783" y="32166"/>
                  </a:cubicBezTo>
                  <a:cubicBezTo>
                    <a:pt x="2710" y="32129"/>
                    <a:pt x="2589" y="32057"/>
                    <a:pt x="2541" y="32032"/>
                  </a:cubicBezTo>
                  <a:lnTo>
                    <a:pt x="2541" y="32032"/>
                  </a:lnTo>
                  <a:lnTo>
                    <a:pt x="2565" y="32057"/>
                  </a:lnTo>
                  <a:cubicBezTo>
                    <a:pt x="2504" y="32032"/>
                    <a:pt x="2468" y="31996"/>
                    <a:pt x="2432" y="31960"/>
                  </a:cubicBezTo>
                  <a:cubicBezTo>
                    <a:pt x="2386" y="31950"/>
                    <a:pt x="2337" y="31944"/>
                    <a:pt x="2285" y="31944"/>
                  </a:cubicBezTo>
                  <a:cubicBezTo>
                    <a:pt x="2147" y="31944"/>
                    <a:pt x="1988" y="31988"/>
                    <a:pt x="1803" y="32129"/>
                  </a:cubicBezTo>
                  <a:cubicBezTo>
                    <a:pt x="1646" y="33690"/>
                    <a:pt x="871" y="35166"/>
                    <a:pt x="0" y="36690"/>
                  </a:cubicBezTo>
                  <a:lnTo>
                    <a:pt x="7428" y="36690"/>
                  </a:lnTo>
                  <a:cubicBezTo>
                    <a:pt x="7754" y="35674"/>
                    <a:pt x="8008" y="34657"/>
                    <a:pt x="8117" y="33653"/>
                  </a:cubicBezTo>
                  <a:lnTo>
                    <a:pt x="8117" y="33653"/>
                  </a:lnTo>
                  <a:lnTo>
                    <a:pt x="7658" y="33762"/>
                  </a:lnTo>
                  <a:cubicBezTo>
                    <a:pt x="8008" y="31343"/>
                    <a:pt x="8662" y="31657"/>
                    <a:pt x="9388" y="30012"/>
                  </a:cubicBezTo>
                  <a:lnTo>
                    <a:pt x="9388" y="30012"/>
                  </a:lnTo>
                  <a:cubicBezTo>
                    <a:pt x="9339" y="31355"/>
                    <a:pt x="10186" y="33194"/>
                    <a:pt x="9521" y="34682"/>
                  </a:cubicBezTo>
                  <a:cubicBezTo>
                    <a:pt x="9629" y="34803"/>
                    <a:pt x="9726" y="35008"/>
                    <a:pt x="9763" y="35420"/>
                  </a:cubicBezTo>
                  <a:cubicBezTo>
                    <a:pt x="9654" y="35855"/>
                    <a:pt x="9508" y="36278"/>
                    <a:pt x="9351" y="36690"/>
                  </a:cubicBezTo>
                  <a:lnTo>
                    <a:pt x="16537" y="36690"/>
                  </a:lnTo>
                  <a:lnTo>
                    <a:pt x="16888" y="36641"/>
                  </a:lnTo>
                  <a:cubicBezTo>
                    <a:pt x="16500" y="35903"/>
                    <a:pt x="18883" y="32589"/>
                    <a:pt x="18303" y="29553"/>
                  </a:cubicBezTo>
                  <a:lnTo>
                    <a:pt x="18303" y="29553"/>
                  </a:lnTo>
                  <a:cubicBezTo>
                    <a:pt x="18400" y="29601"/>
                    <a:pt x="18557" y="29674"/>
                    <a:pt x="18642" y="29928"/>
                  </a:cubicBezTo>
                  <a:cubicBezTo>
                    <a:pt x="18133" y="26541"/>
                    <a:pt x="22101" y="22464"/>
                    <a:pt x="19174" y="20843"/>
                  </a:cubicBezTo>
                  <a:lnTo>
                    <a:pt x="18690" y="18593"/>
                  </a:lnTo>
                  <a:cubicBezTo>
                    <a:pt x="18504" y="19438"/>
                    <a:pt x="18311" y="19708"/>
                    <a:pt x="18114" y="19708"/>
                  </a:cubicBezTo>
                  <a:cubicBezTo>
                    <a:pt x="17764" y="19708"/>
                    <a:pt x="17400" y="18859"/>
                    <a:pt x="17036" y="18859"/>
                  </a:cubicBezTo>
                  <a:cubicBezTo>
                    <a:pt x="16938" y="18859"/>
                    <a:pt x="16840" y="18920"/>
                    <a:pt x="16742" y="19077"/>
                  </a:cubicBezTo>
                  <a:cubicBezTo>
                    <a:pt x="16716" y="18270"/>
                    <a:pt x="17414" y="17222"/>
                    <a:pt x="17791" y="17222"/>
                  </a:cubicBezTo>
                  <a:cubicBezTo>
                    <a:pt x="17934" y="17222"/>
                    <a:pt x="18031" y="17373"/>
                    <a:pt x="18025" y="17746"/>
                  </a:cubicBezTo>
                  <a:lnTo>
                    <a:pt x="17843" y="17940"/>
                  </a:lnTo>
                  <a:cubicBezTo>
                    <a:pt x="17967" y="17996"/>
                    <a:pt x="18078" y="18021"/>
                    <a:pt x="18177" y="18021"/>
                  </a:cubicBezTo>
                  <a:cubicBezTo>
                    <a:pt x="19298" y="18021"/>
                    <a:pt x="18976" y="14763"/>
                    <a:pt x="19871" y="14763"/>
                  </a:cubicBezTo>
                  <a:cubicBezTo>
                    <a:pt x="19896" y="14763"/>
                    <a:pt x="19921" y="14765"/>
                    <a:pt x="19948" y="14770"/>
                  </a:cubicBezTo>
                  <a:cubicBezTo>
                    <a:pt x="20396" y="10839"/>
                    <a:pt x="21291" y="7029"/>
                    <a:pt x="22004" y="3291"/>
                  </a:cubicBezTo>
                  <a:lnTo>
                    <a:pt x="22113" y="3363"/>
                  </a:lnTo>
                  <a:cubicBezTo>
                    <a:pt x="22101" y="3266"/>
                    <a:pt x="22101" y="3146"/>
                    <a:pt x="22089" y="3012"/>
                  </a:cubicBezTo>
                  <a:lnTo>
                    <a:pt x="22053" y="3000"/>
                  </a:lnTo>
                  <a:cubicBezTo>
                    <a:pt x="22125" y="2625"/>
                    <a:pt x="22198" y="2238"/>
                    <a:pt x="22258" y="1863"/>
                  </a:cubicBezTo>
                  <a:lnTo>
                    <a:pt x="15448" y="0"/>
                  </a:lnTo>
                  <a:close/>
                </a:path>
              </a:pathLst>
            </a:custGeom>
            <a:solidFill>
              <a:srgbClr val="F6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7" name="Google Shape;1197;p60"/>
          <p:cNvSpPr/>
          <p:nvPr/>
        </p:nvSpPr>
        <p:spPr>
          <a:xfrm rot="10800000">
            <a:off x="163703" y="1489745"/>
            <a:ext cx="215956" cy="203651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60"/>
          <p:cNvSpPr/>
          <p:nvPr/>
        </p:nvSpPr>
        <p:spPr>
          <a:xfrm rot="10800000">
            <a:off x="4361792" y="602761"/>
            <a:ext cx="109881" cy="103614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9" name="Google Shape;1199;p60"/>
          <p:cNvGrpSpPr/>
          <p:nvPr/>
        </p:nvGrpSpPr>
        <p:grpSpPr>
          <a:xfrm>
            <a:off x="2196925" y="448763"/>
            <a:ext cx="326275" cy="303650"/>
            <a:chOff x="2395075" y="3016975"/>
            <a:chExt cx="326275" cy="303650"/>
          </a:xfrm>
        </p:grpSpPr>
        <p:sp>
          <p:nvSpPr>
            <p:cNvPr id="1200" name="Google Shape;1200;p60"/>
            <p:cNvSpPr/>
            <p:nvPr/>
          </p:nvSpPr>
          <p:spPr>
            <a:xfrm>
              <a:off x="2404700" y="3028075"/>
              <a:ext cx="311100" cy="284600"/>
            </a:xfrm>
            <a:custGeom>
              <a:rect b="b" l="l" r="r" t="t"/>
              <a:pathLst>
                <a:path extrusionOk="0" h="11384" w="12444">
                  <a:moveTo>
                    <a:pt x="9043" y="0"/>
                  </a:moveTo>
                  <a:cubicBezTo>
                    <a:pt x="8795" y="0"/>
                    <a:pt x="8549" y="88"/>
                    <a:pt x="8380" y="282"/>
                  </a:cubicBezTo>
                  <a:cubicBezTo>
                    <a:pt x="7878" y="834"/>
                    <a:pt x="7628" y="1485"/>
                    <a:pt x="7427" y="2137"/>
                  </a:cubicBezTo>
                  <a:cubicBezTo>
                    <a:pt x="7127" y="2663"/>
                    <a:pt x="6826" y="3165"/>
                    <a:pt x="6500" y="3691"/>
                  </a:cubicBezTo>
                  <a:cubicBezTo>
                    <a:pt x="5949" y="2789"/>
                    <a:pt x="5222" y="1987"/>
                    <a:pt x="5046" y="909"/>
                  </a:cubicBezTo>
                  <a:cubicBezTo>
                    <a:pt x="4972" y="439"/>
                    <a:pt x="4563" y="213"/>
                    <a:pt x="4143" y="213"/>
                  </a:cubicBezTo>
                  <a:cubicBezTo>
                    <a:pt x="3711" y="213"/>
                    <a:pt x="3268" y="452"/>
                    <a:pt x="3167" y="909"/>
                  </a:cubicBezTo>
                  <a:cubicBezTo>
                    <a:pt x="2841" y="2388"/>
                    <a:pt x="3392" y="3566"/>
                    <a:pt x="3994" y="4794"/>
                  </a:cubicBezTo>
                  <a:cubicBezTo>
                    <a:pt x="2991" y="5144"/>
                    <a:pt x="2064" y="5596"/>
                    <a:pt x="1036" y="5771"/>
                  </a:cubicBezTo>
                  <a:cubicBezTo>
                    <a:pt x="0" y="5964"/>
                    <a:pt x="169" y="7684"/>
                    <a:pt x="1162" y="7684"/>
                  </a:cubicBezTo>
                  <a:cubicBezTo>
                    <a:pt x="1202" y="7684"/>
                    <a:pt x="1244" y="7682"/>
                    <a:pt x="1287" y="7676"/>
                  </a:cubicBezTo>
                  <a:cubicBezTo>
                    <a:pt x="1362" y="7676"/>
                    <a:pt x="1462" y="7651"/>
                    <a:pt x="1538" y="7651"/>
                  </a:cubicBezTo>
                  <a:lnTo>
                    <a:pt x="1563" y="7651"/>
                  </a:lnTo>
                  <a:cubicBezTo>
                    <a:pt x="2640" y="7500"/>
                    <a:pt x="3718" y="7275"/>
                    <a:pt x="4746" y="6974"/>
                  </a:cubicBezTo>
                  <a:cubicBezTo>
                    <a:pt x="4771" y="6974"/>
                    <a:pt x="4796" y="6949"/>
                    <a:pt x="4796" y="6949"/>
                  </a:cubicBezTo>
                  <a:cubicBezTo>
                    <a:pt x="4871" y="8302"/>
                    <a:pt x="5172" y="9656"/>
                    <a:pt x="5698" y="10909"/>
                  </a:cubicBezTo>
                  <a:cubicBezTo>
                    <a:pt x="5836" y="11238"/>
                    <a:pt x="6146" y="11383"/>
                    <a:pt x="6470" y="11383"/>
                  </a:cubicBezTo>
                  <a:cubicBezTo>
                    <a:pt x="6910" y="11383"/>
                    <a:pt x="7376" y="11116"/>
                    <a:pt x="7477" y="10683"/>
                  </a:cubicBezTo>
                  <a:cubicBezTo>
                    <a:pt x="7803" y="9230"/>
                    <a:pt x="7427" y="7876"/>
                    <a:pt x="7427" y="6448"/>
                  </a:cubicBezTo>
                  <a:lnTo>
                    <a:pt x="7427" y="6448"/>
                  </a:lnTo>
                  <a:cubicBezTo>
                    <a:pt x="8630" y="6824"/>
                    <a:pt x="9833" y="7175"/>
                    <a:pt x="11112" y="7300"/>
                  </a:cubicBezTo>
                  <a:cubicBezTo>
                    <a:pt x="11135" y="7302"/>
                    <a:pt x="11158" y="7303"/>
                    <a:pt x="11181" y="7303"/>
                  </a:cubicBezTo>
                  <a:cubicBezTo>
                    <a:pt x="12083" y="7303"/>
                    <a:pt x="12444" y="5886"/>
                    <a:pt x="11613" y="5495"/>
                  </a:cubicBezTo>
                  <a:cubicBezTo>
                    <a:pt x="10635" y="5044"/>
                    <a:pt x="9708" y="4493"/>
                    <a:pt x="8680" y="4242"/>
                  </a:cubicBezTo>
                  <a:cubicBezTo>
                    <a:pt x="8731" y="4167"/>
                    <a:pt x="8806" y="4067"/>
                    <a:pt x="8831" y="3967"/>
                  </a:cubicBezTo>
                  <a:cubicBezTo>
                    <a:pt x="8956" y="3691"/>
                    <a:pt x="9031" y="3390"/>
                    <a:pt x="9106" y="3089"/>
                  </a:cubicBezTo>
                  <a:cubicBezTo>
                    <a:pt x="9407" y="2563"/>
                    <a:pt x="9683" y="2012"/>
                    <a:pt x="9908" y="1460"/>
                  </a:cubicBezTo>
                  <a:cubicBezTo>
                    <a:pt x="10084" y="1059"/>
                    <a:pt x="10109" y="608"/>
                    <a:pt x="9758" y="282"/>
                  </a:cubicBezTo>
                  <a:cubicBezTo>
                    <a:pt x="9577" y="101"/>
                    <a:pt x="9309" y="0"/>
                    <a:pt x="9043" y="0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60"/>
            <p:cNvSpPr/>
            <p:nvPr/>
          </p:nvSpPr>
          <p:spPr>
            <a:xfrm>
              <a:off x="2395075" y="3016975"/>
              <a:ext cx="326275" cy="303650"/>
            </a:xfrm>
            <a:custGeom>
              <a:rect b="b" l="l" r="r" t="t"/>
              <a:pathLst>
                <a:path extrusionOk="0" h="12146" w="13051">
                  <a:moveTo>
                    <a:pt x="9565" y="829"/>
                  </a:moveTo>
                  <a:cubicBezTo>
                    <a:pt x="9570" y="829"/>
                    <a:pt x="9579" y="835"/>
                    <a:pt x="9588" y="853"/>
                  </a:cubicBezTo>
                  <a:lnTo>
                    <a:pt x="9588" y="853"/>
                  </a:lnTo>
                  <a:cubicBezTo>
                    <a:pt x="9559" y="847"/>
                    <a:pt x="9557" y="829"/>
                    <a:pt x="9565" y="829"/>
                  </a:cubicBezTo>
                  <a:close/>
                  <a:moveTo>
                    <a:pt x="4004" y="843"/>
                  </a:moveTo>
                  <a:cubicBezTo>
                    <a:pt x="4004" y="843"/>
                    <a:pt x="4001" y="848"/>
                    <a:pt x="3995" y="853"/>
                  </a:cubicBezTo>
                  <a:lnTo>
                    <a:pt x="3995" y="853"/>
                  </a:lnTo>
                  <a:cubicBezTo>
                    <a:pt x="4000" y="846"/>
                    <a:pt x="4003" y="843"/>
                    <a:pt x="4004" y="843"/>
                  </a:cubicBezTo>
                  <a:close/>
                  <a:moveTo>
                    <a:pt x="9596" y="872"/>
                  </a:moveTo>
                  <a:lnTo>
                    <a:pt x="9596" y="872"/>
                  </a:lnTo>
                  <a:cubicBezTo>
                    <a:pt x="9604" y="894"/>
                    <a:pt x="9612" y="928"/>
                    <a:pt x="9617" y="977"/>
                  </a:cubicBezTo>
                  <a:cubicBezTo>
                    <a:pt x="9692" y="1428"/>
                    <a:pt x="9642" y="1829"/>
                    <a:pt x="9517" y="2280"/>
                  </a:cubicBezTo>
                  <a:cubicBezTo>
                    <a:pt x="9291" y="3132"/>
                    <a:pt x="8790" y="3934"/>
                    <a:pt x="8664" y="4812"/>
                  </a:cubicBezTo>
                  <a:cubicBezTo>
                    <a:pt x="8614" y="5037"/>
                    <a:pt x="8715" y="5263"/>
                    <a:pt x="8940" y="5313"/>
                  </a:cubicBezTo>
                  <a:cubicBezTo>
                    <a:pt x="9542" y="5463"/>
                    <a:pt x="10143" y="5588"/>
                    <a:pt x="10745" y="5764"/>
                  </a:cubicBezTo>
                  <a:cubicBezTo>
                    <a:pt x="11020" y="5864"/>
                    <a:pt x="12098" y="6140"/>
                    <a:pt x="12123" y="6541"/>
                  </a:cubicBezTo>
                  <a:cubicBezTo>
                    <a:pt x="12148" y="6792"/>
                    <a:pt x="11747" y="6942"/>
                    <a:pt x="11572" y="6967"/>
                  </a:cubicBezTo>
                  <a:cubicBezTo>
                    <a:pt x="11423" y="6993"/>
                    <a:pt x="11269" y="7004"/>
                    <a:pt x="11112" y="7004"/>
                  </a:cubicBezTo>
                  <a:cubicBezTo>
                    <a:pt x="10820" y="7004"/>
                    <a:pt x="10521" y="6966"/>
                    <a:pt x="10243" y="6917"/>
                  </a:cubicBezTo>
                  <a:cubicBezTo>
                    <a:pt x="9391" y="6792"/>
                    <a:pt x="8564" y="6541"/>
                    <a:pt x="7687" y="6441"/>
                  </a:cubicBezTo>
                  <a:cubicBezTo>
                    <a:pt x="7676" y="6439"/>
                    <a:pt x="7666" y="6439"/>
                    <a:pt x="7656" y="6439"/>
                  </a:cubicBezTo>
                  <a:cubicBezTo>
                    <a:pt x="7445" y="6439"/>
                    <a:pt x="7286" y="6676"/>
                    <a:pt x="7286" y="6867"/>
                  </a:cubicBezTo>
                  <a:cubicBezTo>
                    <a:pt x="7286" y="7669"/>
                    <a:pt x="7461" y="8471"/>
                    <a:pt x="7512" y="9273"/>
                  </a:cubicBezTo>
                  <a:cubicBezTo>
                    <a:pt x="7537" y="9624"/>
                    <a:pt x="7687" y="11303"/>
                    <a:pt x="7060" y="11328"/>
                  </a:cubicBezTo>
                  <a:cubicBezTo>
                    <a:pt x="6559" y="11328"/>
                    <a:pt x="6283" y="9799"/>
                    <a:pt x="6208" y="9448"/>
                  </a:cubicBezTo>
                  <a:cubicBezTo>
                    <a:pt x="6008" y="8621"/>
                    <a:pt x="5933" y="7794"/>
                    <a:pt x="5757" y="6942"/>
                  </a:cubicBezTo>
                  <a:cubicBezTo>
                    <a:pt x="5720" y="6758"/>
                    <a:pt x="5523" y="6642"/>
                    <a:pt x="5341" y="6642"/>
                  </a:cubicBezTo>
                  <a:cubicBezTo>
                    <a:pt x="5274" y="6642"/>
                    <a:pt x="5209" y="6658"/>
                    <a:pt x="5156" y="6691"/>
                  </a:cubicBezTo>
                  <a:cubicBezTo>
                    <a:pt x="4604" y="7067"/>
                    <a:pt x="3877" y="7243"/>
                    <a:pt x="3226" y="7418"/>
                  </a:cubicBezTo>
                  <a:cubicBezTo>
                    <a:pt x="2825" y="7543"/>
                    <a:pt x="2424" y="7619"/>
                    <a:pt x="1998" y="7669"/>
                  </a:cubicBezTo>
                  <a:cubicBezTo>
                    <a:pt x="1850" y="7695"/>
                    <a:pt x="1660" y="7722"/>
                    <a:pt x="1476" y="7722"/>
                  </a:cubicBezTo>
                  <a:cubicBezTo>
                    <a:pt x="1317" y="7722"/>
                    <a:pt x="1162" y="7702"/>
                    <a:pt x="1045" y="7644"/>
                  </a:cubicBezTo>
                  <a:cubicBezTo>
                    <a:pt x="895" y="7594"/>
                    <a:pt x="920" y="7518"/>
                    <a:pt x="1020" y="7318"/>
                  </a:cubicBezTo>
                  <a:cubicBezTo>
                    <a:pt x="1246" y="6917"/>
                    <a:pt x="1722" y="6716"/>
                    <a:pt x="2098" y="6541"/>
                  </a:cubicBezTo>
                  <a:cubicBezTo>
                    <a:pt x="2964" y="6145"/>
                    <a:pt x="3903" y="5993"/>
                    <a:pt x="4747" y="5580"/>
                  </a:cubicBezTo>
                  <a:lnTo>
                    <a:pt x="4747" y="5580"/>
                  </a:lnTo>
                  <a:cubicBezTo>
                    <a:pt x="4770" y="5571"/>
                    <a:pt x="4792" y="5560"/>
                    <a:pt x="4813" y="5547"/>
                  </a:cubicBezTo>
                  <a:lnTo>
                    <a:pt x="4813" y="5547"/>
                  </a:lnTo>
                  <a:cubicBezTo>
                    <a:pt x="5006" y="5443"/>
                    <a:pt x="5039" y="5256"/>
                    <a:pt x="4976" y="5096"/>
                  </a:cubicBezTo>
                  <a:lnTo>
                    <a:pt x="4976" y="5096"/>
                  </a:lnTo>
                  <a:cubicBezTo>
                    <a:pt x="4673" y="4000"/>
                    <a:pt x="4002" y="3027"/>
                    <a:pt x="3827" y="1929"/>
                  </a:cubicBezTo>
                  <a:cubicBezTo>
                    <a:pt x="3778" y="1631"/>
                    <a:pt x="3777" y="1134"/>
                    <a:pt x="3974" y="882"/>
                  </a:cubicBezTo>
                  <a:lnTo>
                    <a:pt x="3974" y="882"/>
                  </a:lnTo>
                  <a:cubicBezTo>
                    <a:pt x="4052" y="900"/>
                    <a:pt x="4115" y="960"/>
                    <a:pt x="4178" y="1002"/>
                  </a:cubicBezTo>
                  <a:cubicBezTo>
                    <a:pt x="4704" y="1428"/>
                    <a:pt x="5080" y="2080"/>
                    <a:pt x="5431" y="2631"/>
                  </a:cubicBezTo>
                  <a:cubicBezTo>
                    <a:pt x="5782" y="3157"/>
                    <a:pt x="6108" y="3734"/>
                    <a:pt x="6459" y="4260"/>
                  </a:cubicBezTo>
                  <a:cubicBezTo>
                    <a:pt x="6549" y="4388"/>
                    <a:pt x="6691" y="4458"/>
                    <a:pt x="6832" y="4458"/>
                  </a:cubicBezTo>
                  <a:cubicBezTo>
                    <a:pt x="6967" y="4458"/>
                    <a:pt x="7100" y="4395"/>
                    <a:pt x="7186" y="4260"/>
                  </a:cubicBezTo>
                  <a:cubicBezTo>
                    <a:pt x="7512" y="3734"/>
                    <a:pt x="7787" y="3208"/>
                    <a:pt x="8113" y="2681"/>
                  </a:cubicBezTo>
                  <a:cubicBezTo>
                    <a:pt x="8489" y="2105"/>
                    <a:pt x="8890" y="1353"/>
                    <a:pt x="9466" y="952"/>
                  </a:cubicBezTo>
                  <a:cubicBezTo>
                    <a:pt x="9497" y="921"/>
                    <a:pt x="9555" y="891"/>
                    <a:pt x="9596" y="872"/>
                  </a:cubicBezTo>
                  <a:close/>
                  <a:moveTo>
                    <a:pt x="9649" y="1"/>
                  </a:moveTo>
                  <a:cubicBezTo>
                    <a:pt x="9584" y="1"/>
                    <a:pt x="9515" y="8"/>
                    <a:pt x="9441" y="25"/>
                  </a:cubicBezTo>
                  <a:cubicBezTo>
                    <a:pt x="8689" y="200"/>
                    <a:pt x="8113" y="1177"/>
                    <a:pt x="7712" y="1779"/>
                  </a:cubicBezTo>
                  <a:cubicBezTo>
                    <a:pt x="7385" y="2270"/>
                    <a:pt x="7110" y="2774"/>
                    <a:pt x="6812" y="3272"/>
                  </a:cubicBezTo>
                  <a:lnTo>
                    <a:pt x="6812" y="3272"/>
                  </a:lnTo>
                  <a:cubicBezTo>
                    <a:pt x="6496" y="2774"/>
                    <a:pt x="6203" y="2270"/>
                    <a:pt x="5857" y="1779"/>
                  </a:cubicBezTo>
                  <a:cubicBezTo>
                    <a:pt x="5456" y="1177"/>
                    <a:pt x="4930" y="300"/>
                    <a:pt x="4203" y="75"/>
                  </a:cubicBezTo>
                  <a:cubicBezTo>
                    <a:pt x="4108" y="47"/>
                    <a:pt x="4019" y="34"/>
                    <a:pt x="3937" y="34"/>
                  </a:cubicBezTo>
                  <a:cubicBezTo>
                    <a:pt x="3282" y="34"/>
                    <a:pt x="3020" y="852"/>
                    <a:pt x="2975" y="1453"/>
                  </a:cubicBezTo>
                  <a:cubicBezTo>
                    <a:pt x="2883" y="2715"/>
                    <a:pt x="3674" y="3831"/>
                    <a:pt x="4078" y="4991"/>
                  </a:cubicBezTo>
                  <a:lnTo>
                    <a:pt x="4078" y="4991"/>
                  </a:lnTo>
                  <a:cubicBezTo>
                    <a:pt x="3355" y="5278"/>
                    <a:pt x="2572" y="5431"/>
                    <a:pt x="1847" y="5739"/>
                  </a:cubicBezTo>
                  <a:cubicBezTo>
                    <a:pt x="1121" y="6040"/>
                    <a:pt x="243" y="6541"/>
                    <a:pt x="118" y="7418"/>
                  </a:cubicBezTo>
                  <a:cubicBezTo>
                    <a:pt x="1" y="8292"/>
                    <a:pt x="684" y="8535"/>
                    <a:pt x="1483" y="8535"/>
                  </a:cubicBezTo>
                  <a:cubicBezTo>
                    <a:pt x="2220" y="8535"/>
                    <a:pt x="3055" y="8328"/>
                    <a:pt x="3451" y="8220"/>
                  </a:cubicBezTo>
                  <a:cubicBezTo>
                    <a:pt x="3964" y="8092"/>
                    <a:pt x="4544" y="7950"/>
                    <a:pt x="5054" y="7717"/>
                  </a:cubicBezTo>
                  <a:lnTo>
                    <a:pt x="5054" y="7717"/>
                  </a:lnTo>
                  <a:cubicBezTo>
                    <a:pt x="5148" y="8294"/>
                    <a:pt x="5223" y="8878"/>
                    <a:pt x="5356" y="9448"/>
                  </a:cubicBezTo>
                  <a:cubicBezTo>
                    <a:pt x="5507" y="10225"/>
                    <a:pt x="5707" y="11152"/>
                    <a:pt x="6233" y="11754"/>
                  </a:cubicBezTo>
                  <a:cubicBezTo>
                    <a:pt x="6469" y="12014"/>
                    <a:pt x="6765" y="12146"/>
                    <a:pt x="7062" y="12146"/>
                  </a:cubicBezTo>
                  <a:cubicBezTo>
                    <a:pt x="7367" y="12146"/>
                    <a:pt x="7672" y="12008"/>
                    <a:pt x="7913" y="11729"/>
                  </a:cubicBezTo>
                  <a:cubicBezTo>
                    <a:pt x="8414" y="11152"/>
                    <a:pt x="8389" y="10175"/>
                    <a:pt x="8364" y="9448"/>
                  </a:cubicBezTo>
                  <a:cubicBezTo>
                    <a:pt x="8343" y="8759"/>
                    <a:pt x="8208" y="8054"/>
                    <a:pt x="8144" y="7358"/>
                  </a:cubicBezTo>
                  <a:lnTo>
                    <a:pt x="8144" y="7358"/>
                  </a:lnTo>
                  <a:cubicBezTo>
                    <a:pt x="9059" y="7512"/>
                    <a:pt x="9949" y="7776"/>
                    <a:pt x="10895" y="7819"/>
                  </a:cubicBezTo>
                  <a:cubicBezTo>
                    <a:pt x="10963" y="7823"/>
                    <a:pt x="11033" y="7826"/>
                    <a:pt x="11104" y="7826"/>
                  </a:cubicBezTo>
                  <a:cubicBezTo>
                    <a:pt x="11880" y="7826"/>
                    <a:pt x="12835" y="7559"/>
                    <a:pt x="12950" y="6641"/>
                  </a:cubicBezTo>
                  <a:cubicBezTo>
                    <a:pt x="13050" y="5814"/>
                    <a:pt x="12098" y="5388"/>
                    <a:pt x="11471" y="5137"/>
                  </a:cubicBezTo>
                  <a:cubicBezTo>
                    <a:pt x="10847" y="4908"/>
                    <a:pt x="10204" y="4766"/>
                    <a:pt x="9559" y="4609"/>
                  </a:cubicBezTo>
                  <a:lnTo>
                    <a:pt x="9559" y="4609"/>
                  </a:lnTo>
                  <a:cubicBezTo>
                    <a:pt x="9802" y="3696"/>
                    <a:pt x="10292" y="2838"/>
                    <a:pt x="10444" y="1904"/>
                  </a:cubicBezTo>
                  <a:cubicBezTo>
                    <a:pt x="10537" y="1276"/>
                    <a:pt x="10479" y="1"/>
                    <a:pt x="9649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2" name="Google Shape;1202;p60"/>
          <p:cNvSpPr/>
          <p:nvPr/>
        </p:nvSpPr>
        <p:spPr>
          <a:xfrm>
            <a:off x="397203" y="173021"/>
            <a:ext cx="215956" cy="203665"/>
          </a:xfrm>
          <a:custGeom>
            <a:rect b="b" l="l" r="r" t="t"/>
            <a:pathLst>
              <a:path extrusionOk="0" h="5319" w="5640">
                <a:moveTo>
                  <a:pt x="1564" y="0"/>
                </a:moveTo>
                <a:cubicBezTo>
                  <a:pt x="1386" y="0"/>
                  <a:pt x="1207" y="171"/>
                  <a:pt x="1229" y="342"/>
                </a:cubicBezTo>
                <a:cubicBezTo>
                  <a:pt x="1229" y="944"/>
                  <a:pt x="1329" y="1545"/>
                  <a:pt x="1429" y="2122"/>
                </a:cubicBezTo>
                <a:cubicBezTo>
                  <a:pt x="953" y="2498"/>
                  <a:pt x="502" y="2924"/>
                  <a:pt x="151" y="3425"/>
                </a:cubicBezTo>
                <a:cubicBezTo>
                  <a:pt x="0" y="3650"/>
                  <a:pt x="201" y="3951"/>
                  <a:pt x="452" y="3951"/>
                </a:cubicBezTo>
                <a:cubicBezTo>
                  <a:pt x="903" y="3926"/>
                  <a:pt x="1354" y="3901"/>
                  <a:pt x="1780" y="3851"/>
                </a:cubicBezTo>
                <a:cubicBezTo>
                  <a:pt x="1855" y="4227"/>
                  <a:pt x="1930" y="4603"/>
                  <a:pt x="1955" y="4979"/>
                </a:cubicBezTo>
                <a:cubicBezTo>
                  <a:pt x="1982" y="5205"/>
                  <a:pt x="2171" y="5318"/>
                  <a:pt x="2347" y="5318"/>
                </a:cubicBezTo>
                <a:cubicBezTo>
                  <a:pt x="2501" y="5318"/>
                  <a:pt x="2645" y="5230"/>
                  <a:pt x="2657" y="5054"/>
                </a:cubicBezTo>
                <a:cubicBezTo>
                  <a:pt x="2682" y="5029"/>
                  <a:pt x="2682" y="5004"/>
                  <a:pt x="2707" y="4979"/>
                </a:cubicBezTo>
                <a:cubicBezTo>
                  <a:pt x="2908" y="4553"/>
                  <a:pt x="3158" y="4152"/>
                  <a:pt x="3409" y="3751"/>
                </a:cubicBezTo>
                <a:cubicBezTo>
                  <a:pt x="3985" y="3751"/>
                  <a:pt x="4537" y="3801"/>
                  <a:pt x="5088" y="3926"/>
                </a:cubicBezTo>
                <a:cubicBezTo>
                  <a:pt x="5124" y="3936"/>
                  <a:pt x="5159" y="3941"/>
                  <a:pt x="5191" y="3941"/>
                </a:cubicBezTo>
                <a:cubicBezTo>
                  <a:pt x="5480" y="3941"/>
                  <a:pt x="5639" y="3575"/>
                  <a:pt x="5414" y="3350"/>
                </a:cubicBezTo>
                <a:cubicBezTo>
                  <a:pt x="5088" y="2999"/>
                  <a:pt x="4762" y="2598"/>
                  <a:pt x="4437" y="2222"/>
                </a:cubicBezTo>
                <a:cubicBezTo>
                  <a:pt x="4712" y="1746"/>
                  <a:pt x="4938" y="1244"/>
                  <a:pt x="5063" y="668"/>
                </a:cubicBezTo>
                <a:cubicBezTo>
                  <a:pt x="5102" y="452"/>
                  <a:pt x="4927" y="237"/>
                  <a:pt x="4717" y="237"/>
                </a:cubicBezTo>
                <a:cubicBezTo>
                  <a:pt x="4658" y="237"/>
                  <a:pt x="4597" y="254"/>
                  <a:pt x="4537" y="292"/>
                </a:cubicBezTo>
                <a:cubicBezTo>
                  <a:pt x="4136" y="543"/>
                  <a:pt x="3685" y="768"/>
                  <a:pt x="3259" y="1019"/>
                </a:cubicBezTo>
                <a:cubicBezTo>
                  <a:pt x="2782" y="593"/>
                  <a:pt x="2256" y="242"/>
                  <a:pt x="1655" y="16"/>
                </a:cubicBezTo>
                <a:cubicBezTo>
                  <a:pt x="1625" y="5"/>
                  <a:pt x="1594" y="0"/>
                  <a:pt x="15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3" name="Google Shape;1203;p60"/>
          <p:cNvGrpSpPr/>
          <p:nvPr/>
        </p:nvGrpSpPr>
        <p:grpSpPr>
          <a:xfrm flipH="1">
            <a:off x="7700504" y="4448"/>
            <a:ext cx="1460556" cy="1415220"/>
            <a:chOff x="1190625" y="238125"/>
            <a:chExt cx="1131600" cy="1096475"/>
          </a:xfrm>
        </p:grpSpPr>
        <p:sp>
          <p:nvSpPr>
            <p:cNvPr id="1204" name="Google Shape;1204;p60"/>
            <p:cNvSpPr/>
            <p:nvPr/>
          </p:nvSpPr>
          <p:spPr>
            <a:xfrm>
              <a:off x="1190625" y="238125"/>
              <a:ext cx="842750" cy="694550"/>
            </a:xfrm>
            <a:custGeom>
              <a:rect b="b" l="l" r="r" t="t"/>
              <a:pathLst>
                <a:path extrusionOk="0" h="27782" w="33710">
                  <a:moveTo>
                    <a:pt x="0" y="0"/>
                  </a:moveTo>
                  <a:lnTo>
                    <a:pt x="0" y="25940"/>
                  </a:lnTo>
                  <a:cubicBezTo>
                    <a:pt x="2612" y="27120"/>
                    <a:pt x="5529" y="27781"/>
                    <a:pt x="8598" y="27781"/>
                  </a:cubicBezTo>
                  <a:cubicBezTo>
                    <a:pt x="12566" y="27781"/>
                    <a:pt x="16786" y="26676"/>
                    <a:pt x="20927" y="24161"/>
                  </a:cubicBezTo>
                  <a:cubicBezTo>
                    <a:pt x="31755" y="17770"/>
                    <a:pt x="33709" y="7970"/>
                    <a:pt x="30426" y="0"/>
                  </a:cubicBezTo>
                  <a:close/>
                </a:path>
              </a:pathLst>
            </a:custGeom>
            <a:solidFill>
              <a:srgbClr val="FFD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60"/>
            <p:cNvSpPr/>
            <p:nvPr/>
          </p:nvSpPr>
          <p:spPr>
            <a:xfrm>
              <a:off x="1231350" y="238125"/>
              <a:ext cx="393500" cy="313325"/>
            </a:xfrm>
            <a:custGeom>
              <a:rect b="b" l="l" r="r" t="t"/>
              <a:pathLst>
                <a:path extrusionOk="0" h="12533" w="15740">
                  <a:moveTo>
                    <a:pt x="13835" y="0"/>
                  </a:moveTo>
                  <a:cubicBezTo>
                    <a:pt x="14812" y="1754"/>
                    <a:pt x="15138" y="3835"/>
                    <a:pt x="14662" y="5840"/>
                  </a:cubicBezTo>
                  <a:cubicBezTo>
                    <a:pt x="13712" y="9593"/>
                    <a:pt x="9850" y="11697"/>
                    <a:pt x="6163" y="11697"/>
                  </a:cubicBezTo>
                  <a:cubicBezTo>
                    <a:pt x="5862" y="11697"/>
                    <a:pt x="5561" y="11683"/>
                    <a:pt x="5263" y="11654"/>
                  </a:cubicBezTo>
                  <a:cubicBezTo>
                    <a:pt x="3860" y="11529"/>
                    <a:pt x="2130" y="10952"/>
                    <a:pt x="1504" y="9549"/>
                  </a:cubicBezTo>
                  <a:cubicBezTo>
                    <a:pt x="752" y="7820"/>
                    <a:pt x="2105" y="5589"/>
                    <a:pt x="3308" y="4411"/>
                  </a:cubicBezTo>
                  <a:cubicBezTo>
                    <a:pt x="3805" y="3937"/>
                    <a:pt x="4444" y="3544"/>
                    <a:pt x="5152" y="3544"/>
                  </a:cubicBezTo>
                  <a:cubicBezTo>
                    <a:pt x="5230" y="3544"/>
                    <a:pt x="5309" y="3549"/>
                    <a:pt x="5389" y="3559"/>
                  </a:cubicBezTo>
                  <a:cubicBezTo>
                    <a:pt x="6040" y="3659"/>
                    <a:pt x="6592" y="4085"/>
                    <a:pt x="6968" y="4586"/>
                  </a:cubicBezTo>
                  <a:cubicBezTo>
                    <a:pt x="7644" y="5439"/>
                    <a:pt x="8246" y="7168"/>
                    <a:pt x="7268" y="8045"/>
                  </a:cubicBezTo>
                  <a:cubicBezTo>
                    <a:pt x="6926" y="8357"/>
                    <a:pt x="6467" y="8455"/>
                    <a:pt x="6001" y="8455"/>
                  </a:cubicBezTo>
                  <a:cubicBezTo>
                    <a:pt x="5716" y="8455"/>
                    <a:pt x="5429" y="8418"/>
                    <a:pt x="5163" y="8371"/>
                  </a:cubicBezTo>
                  <a:cubicBezTo>
                    <a:pt x="5132" y="8365"/>
                    <a:pt x="5102" y="8362"/>
                    <a:pt x="5074" y="8362"/>
                  </a:cubicBezTo>
                  <a:cubicBezTo>
                    <a:pt x="4613" y="8362"/>
                    <a:pt x="4442" y="9079"/>
                    <a:pt x="4937" y="9173"/>
                  </a:cubicBezTo>
                  <a:cubicBezTo>
                    <a:pt x="5275" y="9239"/>
                    <a:pt x="5629" y="9283"/>
                    <a:pt x="5982" y="9283"/>
                  </a:cubicBezTo>
                  <a:cubicBezTo>
                    <a:pt x="6573" y="9283"/>
                    <a:pt x="7158" y="9158"/>
                    <a:pt x="7644" y="8797"/>
                  </a:cubicBezTo>
                  <a:cubicBezTo>
                    <a:pt x="8271" y="8371"/>
                    <a:pt x="8572" y="7644"/>
                    <a:pt x="8597" y="6892"/>
                  </a:cubicBezTo>
                  <a:cubicBezTo>
                    <a:pt x="8647" y="5363"/>
                    <a:pt x="7694" y="3634"/>
                    <a:pt x="6291" y="2982"/>
                  </a:cubicBezTo>
                  <a:cubicBezTo>
                    <a:pt x="5893" y="2800"/>
                    <a:pt x="5505" y="2719"/>
                    <a:pt x="5131" y="2719"/>
                  </a:cubicBezTo>
                  <a:cubicBezTo>
                    <a:pt x="3506" y="2719"/>
                    <a:pt x="2148" y="4253"/>
                    <a:pt x="1353" y="5639"/>
                  </a:cubicBezTo>
                  <a:cubicBezTo>
                    <a:pt x="426" y="7243"/>
                    <a:pt x="0" y="9298"/>
                    <a:pt x="1353" y="10802"/>
                  </a:cubicBezTo>
                  <a:cubicBezTo>
                    <a:pt x="2520" y="12138"/>
                    <a:pt x="4487" y="12533"/>
                    <a:pt x="6204" y="12533"/>
                  </a:cubicBezTo>
                  <a:cubicBezTo>
                    <a:pt x="6259" y="12533"/>
                    <a:pt x="6312" y="12532"/>
                    <a:pt x="6366" y="12531"/>
                  </a:cubicBezTo>
                  <a:cubicBezTo>
                    <a:pt x="8521" y="12481"/>
                    <a:pt x="10727" y="11805"/>
                    <a:pt x="12456" y="10501"/>
                  </a:cubicBezTo>
                  <a:cubicBezTo>
                    <a:pt x="14511" y="8947"/>
                    <a:pt x="15664" y="6642"/>
                    <a:pt x="15714" y="4085"/>
                  </a:cubicBezTo>
                  <a:cubicBezTo>
                    <a:pt x="15740" y="2632"/>
                    <a:pt x="15389" y="1253"/>
                    <a:pt x="14762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60"/>
            <p:cNvSpPr/>
            <p:nvPr/>
          </p:nvSpPr>
          <p:spPr>
            <a:xfrm>
              <a:off x="1190625" y="238125"/>
              <a:ext cx="601525" cy="527425"/>
            </a:xfrm>
            <a:custGeom>
              <a:rect b="b" l="l" r="r" t="t"/>
              <a:pathLst>
                <a:path extrusionOk="0" h="21097" w="24061">
                  <a:moveTo>
                    <a:pt x="22356" y="0"/>
                  </a:moveTo>
                  <a:cubicBezTo>
                    <a:pt x="23333" y="3358"/>
                    <a:pt x="22807" y="7043"/>
                    <a:pt x="21504" y="10226"/>
                  </a:cubicBezTo>
                  <a:cubicBezTo>
                    <a:pt x="20075" y="13810"/>
                    <a:pt x="17494" y="17043"/>
                    <a:pt x="14035" y="18847"/>
                  </a:cubicBezTo>
                  <a:cubicBezTo>
                    <a:pt x="12283" y="19782"/>
                    <a:pt x="10342" y="20237"/>
                    <a:pt x="8394" y="20237"/>
                  </a:cubicBezTo>
                  <a:cubicBezTo>
                    <a:pt x="6219" y="20237"/>
                    <a:pt x="4036" y="19669"/>
                    <a:pt x="2105" y="18572"/>
                  </a:cubicBezTo>
                  <a:cubicBezTo>
                    <a:pt x="1328" y="18145"/>
                    <a:pt x="627" y="17594"/>
                    <a:pt x="0" y="17018"/>
                  </a:cubicBezTo>
                  <a:lnTo>
                    <a:pt x="0" y="18070"/>
                  </a:lnTo>
                  <a:cubicBezTo>
                    <a:pt x="2338" y="20008"/>
                    <a:pt x="5350" y="21097"/>
                    <a:pt x="8409" y="21097"/>
                  </a:cubicBezTo>
                  <a:cubicBezTo>
                    <a:pt x="8989" y="21097"/>
                    <a:pt x="9571" y="21057"/>
                    <a:pt x="10150" y="20978"/>
                  </a:cubicBezTo>
                  <a:cubicBezTo>
                    <a:pt x="14411" y="20401"/>
                    <a:pt x="18020" y="17619"/>
                    <a:pt x="20376" y="14110"/>
                  </a:cubicBezTo>
                  <a:cubicBezTo>
                    <a:pt x="22707" y="10652"/>
                    <a:pt x="24060" y="6291"/>
                    <a:pt x="23609" y="2105"/>
                  </a:cubicBezTo>
                  <a:cubicBezTo>
                    <a:pt x="23534" y="1378"/>
                    <a:pt x="23384" y="677"/>
                    <a:pt x="23183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60"/>
            <p:cNvSpPr/>
            <p:nvPr/>
          </p:nvSpPr>
          <p:spPr>
            <a:xfrm>
              <a:off x="1367925" y="1074125"/>
              <a:ext cx="21325" cy="187050"/>
            </a:xfrm>
            <a:custGeom>
              <a:rect b="b" l="l" r="r" t="t"/>
              <a:pathLst>
                <a:path extrusionOk="0" h="7482" w="853">
                  <a:moveTo>
                    <a:pt x="427" y="0"/>
                  </a:moveTo>
                  <a:cubicBezTo>
                    <a:pt x="214" y="0"/>
                    <a:pt x="1" y="132"/>
                    <a:pt x="1" y="395"/>
                  </a:cubicBezTo>
                  <a:lnTo>
                    <a:pt x="1" y="7087"/>
                  </a:lnTo>
                  <a:cubicBezTo>
                    <a:pt x="1" y="7350"/>
                    <a:pt x="214" y="7481"/>
                    <a:pt x="427" y="7481"/>
                  </a:cubicBezTo>
                  <a:cubicBezTo>
                    <a:pt x="640" y="7481"/>
                    <a:pt x="853" y="7350"/>
                    <a:pt x="853" y="7087"/>
                  </a:cubicBezTo>
                  <a:lnTo>
                    <a:pt x="853" y="395"/>
                  </a:lnTo>
                  <a:cubicBezTo>
                    <a:pt x="853" y="132"/>
                    <a:pt x="640" y="0"/>
                    <a:pt x="427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60"/>
            <p:cNvSpPr/>
            <p:nvPr/>
          </p:nvSpPr>
          <p:spPr>
            <a:xfrm>
              <a:off x="1854500" y="885525"/>
              <a:ext cx="134075" cy="125350"/>
            </a:xfrm>
            <a:custGeom>
              <a:rect b="b" l="l" r="r" t="t"/>
              <a:pathLst>
                <a:path extrusionOk="0" h="5014" w="5363">
                  <a:moveTo>
                    <a:pt x="617" y="0"/>
                  </a:moveTo>
                  <a:cubicBezTo>
                    <a:pt x="294" y="0"/>
                    <a:pt x="1" y="429"/>
                    <a:pt x="312" y="721"/>
                  </a:cubicBezTo>
                  <a:lnTo>
                    <a:pt x="4473" y="4881"/>
                  </a:lnTo>
                  <a:cubicBezTo>
                    <a:pt x="4560" y="4975"/>
                    <a:pt x="4660" y="5014"/>
                    <a:pt x="4757" y="5014"/>
                  </a:cubicBezTo>
                  <a:cubicBezTo>
                    <a:pt x="5076" y="5014"/>
                    <a:pt x="5362" y="4593"/>
                    <a:pt x="5074" y="4305"/>
                  </a:cubicBezTo>
                  <a:lnTo>
                    <a:pt x="889" y="119"/>
                  </a:lnTo>
                  <a:cubicBezTo>
                    <a:pt x="805" y="35"/>
                    <a:pt x="710" y="0"/>
                    <a:pt x="617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60"/>
            <p:cNvSpPr/>
            <p:nvPr/>
          </p:nvSpPr>
          <p:spPr>
            <a:xfrm>
              <a:off x="2117300" y="436725"/>
              <a:ext cx="162325" cy="20700"/>
            </a:xfrm>
            <a:custGeom>
              <a:rect b="b" l="l" r="r" t="t"/>
              <a:pathLst>
                <a:path extrusionOk="0" h="828" w="6493">
                  <a:moveTo>
                    <a:pt x="527" y="1"/>
                  </a:moveTo>
                  <a:cubicBezTo>
                    <a:pt x="1" y="1"/>
                    <a:pt x="1" y="828"/>
                    <a:pt x="527" y="828"/>
                  </a:cubicBezTo>
                  <a:lnTo>
                    <a:pt x="5966" y="828"/>
                  </a:lnTo>
                  <a:cubicBezTo>
                    <a:pt x="6492" y="828"/>
                    <a:pt x="6492" y="1"/>
                    <a:pt x="5966" y="1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60"/>
            <p:cNvSpPr/>
            <p:nvPr/>
          </p:nvSpPr>
          <p:spPr>
            <a:xfrm>
              <a:off x="1637225" y="1042625"/>
              <a:ext cx="108175" cy="291975"/>
            </a:xfrm>
            <a:custGeom>
              <a:rect b="b" l="l" r="r" t="t"/>
              <a:pathLst>
                <a:path extrusionOk="0" h="11679" w="4327">
                  <a:moveTo>
                    <a:pt x="509" y="0"/>
                  </a:moveTo>
                  <a:cubicBezTo>
                    <a:pt x="256" y="0"/>
                    <a:pt x="1" y="202"/>
                    <a:pt x="106" y="502"/>
                  </a:cubicBezTo>
                  <a:cubicBezTo>
                    <a:pt x="1309" y="4111"/>
                    <a:pt x="2612" y="7670"/>
                    <a:pt x="3464" y="11379"/>
                  </a:cubicBezTo>
                  <a:cubicBezTo>
                    <a:pt x="3504" y="11588"/>
                    <a:pt x="3655" y="11679"/>
                    <a:pt x="3816" y="11679"/>
                  </a:cubicBezTo>
                  <a:cubicBezTo>
                    <a:pt x="4060" y="11679"/>
                    <a:pt x="4327" y="11471"/>
                    <a:pt x="4266" y="11154"/>
                  </a:cubicBezTo>
                  <a:cubicBezTo>
                    <a:pt x="3439" y="7444"/>
                    <a:pt x="2111" y="3885"/>
                    <a:pt x="908" y="301"/>
                  </a:cubicBezTo>
                  <a:cubicBezTo>
                    <a:pt x="848" y="90"/>
                    <a:pt x="679" y="0"/>
                    <a:pt x="509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60"/>
            <p:cNvSpPr/>
            <p:nvPr/>
          </p:nvSpPr>
          <p:spPr>
            <a:xfrm>
              <a:off x="2052075" y="697975"/>
              <a:ext cx="270150" cy="146225"/>
            </a:xfrm>
            <a:custGeom>
              <a:rect b="b" l="l" r="r" t="t"/>
              <a:pathLst>
                <a:path extrusionOk="0" h="5849" w="10806">
                  <a:moveTo>
                    <a:pt x="631" y="0"/>
                  </a:moveTo>
                  <a:cubicBezTo>
                    <a:pt x="251" y="0"/>
                    <a:pt x="0" y="561"/>
                    <a:pt x="429" y="754"/>
                  </a:cubicBezTo>
                  <a:cubicBezTo>
                    <a:pt x="3663" y="2383"/>
                    <a:pt x="7071" y="3686"/>
                    <a:pt x="10028" y="5767"/>
                  </a:cubicBezTo>
                  <a:cubicBezTo>
                    <a:pt x="10104" y="5824"/>
                    <a:pt x="10179" y="5849"/>
                    <a:pt x="10250" y="5849"/>
                  </a:cubicBezTo>
                  <a:cubicBezTo>
                    <a:pt x="10578" y="5849"/>
                    <a:pt x="10805" y="5312"/>
                    <a:pt x="10455" y="5065"/>
                  </a:cubicBezTo>
                  <a:cubicBezTo>
                    <a:pt x="7472" y="2959"/>
                    <a:pt x="4064" y="1656"/>
                    <a:pt x="830" y="52"/>
                  </a:cubicBezTo>
                  <a:cubicBezTo>
                    <a:pt x="762" y="16"/>
                    <a:pt x="694" y="0"/>
                    <a:pt x="631" y="0"/>
                  </a:cubicBezTo>
                  <a:close/>
                </a:path>
              </a:pathLst>
            </a:custGeom>
            <a:solidFill>
              <a:srgbClr val="000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12" name="Google Shape;121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49" y="3492427"/>
            <a:ext cx="2035686" cy="1628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60"/>
          <p:cNvSpPr txBox="1"/>
          <p:nvPr>
            <p:ph idx="4294967295" type="title"/>
          </p:nvPr>
        </p:nvSpPr>
        <p:spPr>
          <a:xfrm>
            <a:off x="2187400" y="4552825"/>
            <a:ext cx="49155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helsea Market"/>
                <a:ea typeface="Chelsea Market"/>
                <a:cs typeface="Chelsea Market"/>
                <a:sym typeface="Chelsea Market"/>
              </a:rPr>
              <a:t>ANY QUESTIONS?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onprofit Consulting by Slidesgo">
  <a:themeElements>
    <a:clrScheme name="Simple Light">
      <a:dk1>
        <a:srgbClr val="000000"/>
      </a:dk1>
      <a:lt1>
        <a:srgbClr val="EEEEEE"/>
      </a:lt1>
      <a:dk2>
        <a:srgbClr val="000000"/>
      </a:dk2>
      <a:lt2>
        <a:srgbClr val="EEEEEE"/>
      </a:lt2>
      <a:accent1>
        <a:srgbClr val="FFC881"/>
      </a:accent1>
      <a:accent2>
        <a:srgbClr val="547AB8"/>
      </a:accent2>
      <a:accent3>
        <a:srgbClr val="C1E5B0"/>
      </a:accent3>
      <a:accent4>
        <a:srgbClr val="FFEAAC"/>
      </a:accent4>
      <a:accent5>
        <a:srgbClr val="99C8DA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-K School Center by Slidesgo">
  <a:themeElements>
    <a:clrScheme name="Simple Light">
      <a:dk1>
        <a:srgbClr val="00004B"/>
      </a:dk1>
      <a:lt1>
        <a:srgbClr val="FFFFFF"/>
      </a:lt1>
      <a:dk2>
        <a:srgbClr val="595959"/>
      </a:dk2>
      <a:lt2>
        <a:srgbClr val="EEEEEE"/>
      </a:lt2>
      <a:accent1>
        <a:srgbClr val="FFD249"/>
      </a:accent1>
      <a:accent2>
        <a:srgbClr val="FF696A"/>
      </a:accent2>
      <a:accent3>
        <a:srgbClr val="9AB6F4"/>
      </a:accent3>
      <a:accent4>
        <a:srgbClr val="00004B"/>
      </a:accent4>
      <a:accent5>
        <a:srgbClr val="42B5CA"/>
      </a:accent5>
      <a:accent6>
        <a:srgbClr val="00004B"/>
      </a:accent6>
      <a:hlink>
        <a:srgbClr val="0000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